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51C6B-3EB2-42AE-A19F-93EEEB7B8C85}" v="300" dt="2020-03-26T14:32:21.231"/>
    <p1510:client id="{8504846F-EC7A-4817-B13E-23B5F3ECA578}" v="285" dt="2020-03-26T17:29:53.292"/>
    <p1510:client id="{9B4C79D3-E13D-4136-84BF-6B9283EA67D0}" v="539" dt="2020-05-04T13:58:43.053"/>
    <p1510:client id="{D37CB990-DBC3-4417-B25A-2AFA38D9E904}" v="39" dt="2020-05-04T14:02:36.577"/>
    <p1510:client id="{E4520FF4-816B-4A18-9FD5-22531D030A22}" v="6" dt="2020-05-04T15:08:14.633"/>
    <p1510:client id="{EB26997A-CDFF-4979-869A-5D6F3B4C40CE}" v="244" dt="2020-05-11T18:10:57.686"/>
    <p1510:client id="{F02B9F12-53CE-46FE-9EAA-D6E2301E328D}" v="188" dt="2020-03-26T16:08:55.222"/>
    <p1510:client id="{F37BEBE6-4782-4AB7-9FB0-9F8BECE24BFF}" v="367" dt="2020-03-30T23:45:5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02B9F12-53CE-46FE-9EAA-D6E2301E328D}"/>
    <pc:docChg chg="modSld">
      <pc:chgData name="" userId="" providerId="" clId="Web-{F02B9F12-53CE-46FE-9EAA-D6E2301E328D}" dt="2020-03-26T16:08:24.910" v="186" actId="20577"/>
      <pc:docMkLst>
        <pc:docMk/>
      </pc:docMkLst>
      <pc:sldChg chg="modSp">
        <pc:chgData name="" userId="" providerId="" clId="Web-{F02B9F12-53CE-46FE-9EAA-D6E2301E328D}" dt="2020-03-26T16:08:24.910" v="185" actId="20577"/>
        <pc:sldMkLst>
          <pc:docMk/>
          <pc:sldMk cId="2507833316" sldId="261"/>
        </pc:sldMkLst>
        <pc:spChg chg="mod">
          <ac:chgData name="" userId="" providerId="" clId="Web-{F02B9F12-53CE-46FE-9EAA-D6E2301E328D}" dt="2020-03-26T16:08:24.910" v="185" actId="20577"/>
          <ac:spMkLst>
            <pc:docMk/>
            <pc:sldMk cId="2507833316" sldId="261"/>
            <ac:spMk id="3" creationId="{1BB19E8F-FDDF-470B-A14F-7F7F227A402A}"/>
          </ac:spMkLst>
        </pc:spChg>
      </pc:sldChg>
    </pc:docChg>
  </pc:docChgLst>
  <pc:docChgLst>
    <pc:chgData clId="Web-{EB26997A-CDFF-4979-869A-5D6F3B4C40CE}"/>
    <pc:docChg chg="addSld modSld">
      <pc:chgData name="" userId="" providerId="" clId="Web-{EB26997A-CDFF-4979-869A-5D6F3B4C40CE}" dt="2020-05-11T18:10:57.686" v="242" actId="20577"/>
      <pc:docMkLst>
        <pc:docMk/>
      </pc:docMkLst>
      <pc:sldChg chg="modSp">
        <pc:chgData name="" userId="" providerId="" clId="Web-{EB26997A-CDFF-4979-869A-5D6F3B4C40CE}" dt="2020-05-11T18:06:41.500" v="21" actId="20577"/>
        <pc:sldMkLst>
          <pc:docMk/>
          <pc:sldMk cId="3594278603" sldId="258"/>
        </pc:sldMkLst>
        <pc:spChg chg="mod">
          <ac:chgData name="" userId="" providerId="" clId="Web-{EB26997A-CDFF-4979-869A-5D6F3B4C40CE}" dt="2020-05-11T18:06:41.500" v="21" actId="20577"/>
          <ac:spMkLst>
            <pc:docMk/>
            <pc:sldMk cId="3594278603" sldId="258"/>
            <ac:spMk id="3" creationId="{24EAE87D-2145-4385-982D-DA167B564F80}"/>
          </ac:spMkLst>
        </pc:spChg>
      </pc:sldChg>
      <pc:sldChg chg="modSp new">
        <pc:chgData name="" userId="" providerId="" clId="Web-{EB26997A-CDFF-4979-869A-5D6F3B4C40CE}" dt="2020-05-11T18:10:57.686" v="241" actId="20577"/>
        <pc:sldMkLst>
          <pc:docMk/>
          <pc:sldMk cId="1697241799" sldId="270"/>
        </pc:sldMkLst>
        <pc:spChg chg="mod">
          <ac:chgData name="" userId="" providerId="" clId="Web-{EB26997A-CDFF-4979-869A-5D6F3B4C40CE}" dt="2020-05-11T18:07:04.985" v="38" actId="20577"/>
          <ac:spMkLst>
            <pc:docMk/>
            <pc:sldMk cId="1697241799" sldId="270"/>
            <ac:spMk id="2" creationId="{9B835CF3-CC60-4567-B656-3002BD43A037}"/>
          </ac:spMkLst>
        </pc:spChg>
        <pc:spChg chg="mod">
          <ac:chgData name="" userId="" providerId="" clId="Web-{EB26997A-CDFF-4979-869A-5D6F3B4C40CE}" dt="2020-05-11T18:10:57.686" v="241" actId="20577"/>
          <ac:spMkLst>
            <pc:docMk/>
            <pc:sldMk cId="1697241799" sldId="270"/>
            <ac:spMk id="3" creationId="{33EF97F0-ACC0-4DE5-849F-65E4A6BAD1C1}"/>
          </ac:spMkLst>
        </pc:spChg>
      </pc:sldChg>
    </pc:docChg>
  </pc:docChgLst>
  <pc:docChgLst>
    <pc:chgData clId="Web-{8504846F-EC7A-4817-B13E-23B5F3ECA578}"/>
    <pc:docChg chg="addSld delSld modSld">
      <pc:chgData name="" userId="" providerId="" clId="Web-{8504846F-EC7A-4817-B13E-23B5F3ECA578}" dt="2020-03-26T17:29:53.292" v="266" actId="20577"/>
      <pc:docMkLst>
        <pc:docMk/>
      </pc:docMkLst>
      <pc:sldChg chg="modSp">
        <pc:chgData name="" userId="" providerId="" clId="Web-{8504846F-EC7A-4817-B13E-23B5F3ECA578}" dt="2020-03-26T17:29:53.292" v="265" actId="20577"/>
        <pc:sldMkLst>
          <pc:docMk/>
          <pc:sldMk cId="2507833316" sldId="261"/>
        </pc:sldMkLst>
        <pc:spChg chg="mod">
          <ac:chgData name="" userId="" providerId="" clId="Web-{8504846F-EC7A-4817-B13E-23B5F3ECA578}" dt="2020-03-26T17:29:53.292" v="265" actId="20577"/>
          <ac:spMkLst>
            <pc:docMk/>
            <pc:sldMk cId="2507833316" sldId="261"/>
            <ac:spMk id="3" creationId="{1BB19E8F-FDDF-470B-A14F-7F7F227A402A}"/>
          </ac:spMkLst>
        </pc:spChg>
      </pc:sldChg>
      <pc:sldChg chg="addSp delSp modSp new">
        <pc:chgData name="" userId="" providerId="" clId="Web-{8504846F-EC7A-4817-B13E-23B5F3ECA578}" dt="2020-03-26T16:45:00.654" v="33" actId="14100"/>
        <pc:sldMkLst>
          <pc:docMk/>
          <pc:sldMk cId="743759492" sldId="262"/>
        </pc:sldMkLst>
        <pc:picChg chg="add del mod">
          <ac:chgData name="" userId="" providerId="" clId="Web-{8504846F-EC7A-4817-B13E-23B5F3ECA578}" dt="2020-03-26T16:44:24.560" v="29"/>
          <ac:picMkLst>
            <pc:docMk/>
            <pc:sldMk cId="743759492" sldId="262"/>
            <ac:picMk id="2" creationId="{6176A81E-F728-4090-AC31-58EF4573BAE2}"/>
          </ac:picMkLst>
        </pc:picChg>
        <pc:picChg chg="add mod">
          <ac:chgData name="" userId="" providerId="" clId="Web-{8504846F-EC7A-4817-B13E-23B5F3ECA578}" dt="2020-03-26T16:45:00.654" v="33" actId="14100"/>
          <ac:picMkLst>
            <pc:docMk/>
            <pc:sldMk cId="743759492" sldId="262"/>
            <ac:picMk id="4" creationId="{B016C87D-066C-4BCD-8FEC-6AA1D0766BD6}"/>
          </ac:picMkLst>
        </pc:picChg>
      </pc:sldChg>
      <pc:sldChg chg="modSp new">
        <pc:chgData name="" userId="" providerId="" clId="Web-{8504846F-EC7A-4817-B13E-23B5F3ECA578}" dt="2020-03-26T16:35:01.480" v="16" actId="20577"/>
        <pc:sldMkLst>
          <pc:docMk/>
          <pc:sldMk cId="1077025838" sldId="263"/>
        </pc:sldMkLst>
        <pc:spChg chg="mod">
          <ac:chgData name="" userId="" providerId="" clId="Web-{8504846F-EC7A-4817-B13E-23B5F3ECA578}" dt="2020-03-26T16:34:59.151" v="13" actId="20577"/>
          <ac:spMkLst>
            <pc:docMk/>
            <pc:sldMk cId="1077025838" sldId="263"/>
            <ac:spMk id="2" creationId="{E3E7DAF1-DA38-4D58-99C2-5CB0D395320C}"/>
          </ac:spMkLst>
        </pc:spChg>
        <pc:spChg chg="mod">
          <ac:chgData name="" userId="" providerId="" clId="Web-{8504846F-EC7A-4817-B13E-23B5F3ECA578}" dt="2020-03-26T16:35:01.480" v="16" actId="20577"/>
          <ac:spMkLst>
            <pc:docMk/>
            <pc:sldMk cId="1077025838" sldId="263"/>
            <ac:spMk id="3" creationId="{4E1447D0-4C90-4459-B155-ABDCDDBE673E}"/>
          </ac:spMkLst>
        </pc:spChg>
      </pc:sldChg>
      <pc:sldChg chg="addSp delSp modSp new del">
        <pc:chgData name="" userId="" providerId="" clId="Web-{8504846F-EC7A-4817-B13E-23B5F3ECA578}" dt="2020-03-26T16:44:27.560" v="30"/>
        <pc:sldMkLst>
          <pc:docMk/>
          <pc:sldMk cId="3838174520" sldId="264"/>
        </pc:sldMkLst>
        <pc:picChg chg="add del mod">
          <ac:chgData name="" userId="" providerId="" clId="Web-{8504846F-EC7A-4817-B13E-23B5F3ECA578}" dt="2020-03-26T16:43:09.529" v="24"/>
          <ac:picMkLst>
            <pc:docMk/>
            <pc:sldMk cId="3838174520" sldId="264"/>
            <ac:picMk id="2" creationId="{D5AF4457-4A6C-457A-A299-7BE94AF51269}"/>
          </ac:picMkLst>
        </pc:picChg>
        <pc:picChg chg="add mod">
          <ac:chgData name="" userId="" providerId="" clId="Web-{8504846F-EC7A-4817-B13E-23B5F3ECA578}" dt="2020-03-26T16:43:47.248" v="28" actId="14100"/>
          <ac:picMkLst>
            <pc:docMk/>
            <pc:sldMk cId="3838174520" sldId="264"/>
            <ac:picMk id="4" creationId="{A5ED0024-4B3F-45F5-9E75-D0BDB9D7E4DA}"/>
          </ac:picMkLst>
        </pc:picChg>
      </pc:sldChg>
      <pc:sldChg chg="addSp modSp new">
        <pc:chgData name="" userId="" providerId="" clId="Web-{8504846F-EC7A-4817-B13E-23B5F3ECA578}" dt="2020-03-26T16:45:26.873" v="37" actId="14100"/>
        <pc:sldMkLst>
          <pc:docMk/>
          <pc:sldMk cId="4180247987" sldId="264"/>
        </pc:sldMkLst>
        <pc:picChg chg="add mod">
          <ac:chgData name="" userId="" providerId="" clId="Web-{8504846F-EC7A-4817-B13E-23B5F3ECA578}" dt="2020-03-26T16:45:26.873" v="37" actId="14100"/>
          <ac:picMkLst>
            <pc:docMk/>
            <pc:sldMk cId="4180247987" sldId="264"/>
            <ac:picMk id="2" creationId="{ABBD8D66-E4B3-4C10-8600-16FC1A084872}"/>
          </ac:picMkLst>
        </pc:picChg>
      </pc:sldChg>
      <pc:sldChg chg="addSp delSp modSp new">
        <pc:chgData name="" userId="" providerId="" clId="Web-{8504846F-EC7A-4817-B13E-23B5F3ECA578}" dt="2020-03-26T17:05:40.035" v="146" actId="20577"/>
        <pc:sldMkLst>
          <pc:docMk/>
          <pc:sldMk cId="4219451144" sldId="265"/>
        </pc:sldMkLst>
        <pc:spChg chg="add mod">
          <ac:chgData name="" userId="" providerId="" clId="Web-{8504846F-EC7A-4817-B13E-23B5F3ECA578}" dt="2020-03-26T17:05:40.035" v="146" actId="20577"/>
          <ac:spMkLst>
            <pc:docMk/>
            <pc:sldMk cId="4219451144" sldId="265"/>
            <ac:spMk id="7" creationId="{DB0C2AEF-78D8-46BD-9705-2D85F4B66FEE}"/>
          </ac:spMkLst>
        </pc:spChg>
        <pc:picChg chg="add del mod">
          <ac:chgData name="" userId="" providerId="" clId="Web-{8504846F-EC7A-4817-B13E-23B5F3ECA578}" dt="2020-03-26T16:46:06.686" v="40"/>
          <ac:picMkLst>
            <pc:docMk/>
            <pc:sldMk cId="4219451144" sldId="265"/>
            <ac:picMk id="2" creationId="{C5513D3B-8EB7-4A97-BB80-8874DAD6CD5A}"/>
          </ac:picMkLst>
        </pc:picChg>
        <pc:picChg chg="add mod">
          <ac:chgData name="" userId="" providerId="" clId="Web-{8504846F-EC7A-4817-B13E-23B5F3ECA578}" dt="2020-03-26T16:50:38.937" v="44" actId="1076"/>
          <ac:picMkLst>
            <pc:docMk/>
            <pc:sldMk cId="4219451144" sldId="265"/>
            <ac:picMk id="4" creationId="{5764EC5A-09B8-4914-8FA0-B800EECE5A47}"/>
          </ac:picMkLst>
        </pc:picChg>
      </pc:sldChg>
      <pc:sldChg chg="addSp modSp new">
        <pc:chgData name="" userId="" providerId="" clId="Web-{8504846F-EC7A-4817-B13E-23B5F3ECA578}" dt="2020-03-26T17:06:02.910" v="154" actId="14100"/>
        <pc:sldMkLst>
          <pc:docMk/>
          <pc:sldMk cId="835695527" sldId="266"/>
        </pc:sldMkLst>
        <pc:spChg chg="add mod">
          <ac:chgData name="" userId="" providerId="" clId="Web-{8504846F-EC7A-4817-B13E-23B5F3ECA578}" dt="2020-03-26T17:06:02.910" v="154" actId="14100"/>
          <ac:spMkLst>
            <pc:docMk/>
            <pc:sldMk cId="835695527" sldId="266"/>
            <ac:spMk id="5" creationId="{783A8C36-85AD-4889-B0DD-6E864D1E5B47}"/>
          </ac:spMkLst>
        </pc:spChg>
        <pc:picChg chg="add mod">
          <ac:chgData name="" userId="" providerId="" clId="Web-{8504846F-EC7A-4817-B13E-23B5F3ECA578}" dt="2020-03-26T16:52:21.031" v="50" actId="1076"/>
          <ac:picMkLst>
            <pc:docMk/>
            <pc:sldMk cId="835695527" sldId="266"/>
            <ac:picMk id="2" creationId="{B0E07C06-1248-4492-AF69-EF2B6D7DC1E2}"/>
          </ac:picMkLst>
        </pc:picChg>
      </pc:sldChg>
      <pc:sldChg chg="addSp modSp new">
        <pc:chgData name="" userId="" providerId="" clId="Web-{8504846F-EC7A-4817-B13E-23B5F3ECA578}" dt="2020-03-26T17:04:00.144" v="80" actId="20577"/>
        <pc:sldMkLst>
          <pc:docMk/>
          <pc:sldMk cId="2504385270" sldId="267"/>
        </pc:sldMkLst>
        <pc:spChg chg="add mod">
          <ac:chgData name="" userId="" providerId="" clId="Web-{8504846F-EC7A-4817-B13E-23B5F3ECA578}" dt="2020-03-26T17:04:00.144" v="80" actId="20577"/>
          <ac:spMkLst>
            <pc:docMk/>
            <pc:sldMk cId="2504385270" sldId="267"/>
            <ac:spMk id="4" creationId="{2F24FE3F-C2E5-4647-AFFD-4586C0A8B629}"/>
          </ac:spMkLst>
        </pc:spChg>
        <pc:picChg chg="add mod modCrop">
          <ac:chgData name="" userId="" providerId="" clId="Web-{8504846F-EC7A-4817-B13E-23B5F3ECA578}" dt="2020-03-26T16:53:29.938" v="60" actId="14100"/>
          <ac:picMkLst>
            <pc:docMk/>
            <pc:sldMk cId="2504385270" sldId="267"/>
            <ac:picMk id="2" creationId="{A7B9A0EF-C340-43AB-A280-D9E891DCACA3}"/>
          </ac:picMkLst>
        </pc:picChg>
      </pc:sldChg>
      <pc:sldChg chg="addSp modSp new">
        <pc:chgData name="" userId="" providerId="" clId="Web-{8504846F-EC7A-4817-B13E-23B5F3ECA578}" dt="2020-03-26T17:09:06.661" v="183" actId="20577"/>
        <pc:sldMkLst>
          <pc:docMk/>
          <pc:sldMk cId="2803299121" sldId="268"/>
        </pc:sldMkLst>
        <pc:spChg chg="add mod">
          <ac:chgData name="" userId="" providerId="" clId="Web-{8504846F-EC7A-4817-B13E-23B5F3ECA578}" dt="2020-03-26T17:09:06.661" v="183" actId="20577"/>
          <ac:spMkLst>
            <pc:docMk/>
            <pc:sldMk cId="2803299121" sldId="268"/>
            <ac:spMk id="5" creationId="{E06CC26A-8F04-4191-9333-77C20D7F5855}"/>
          </ac:spMkLst>
        </pc:spChg>
        <pc:picChg chg="add mod modCrop">
          <ac:chgData name="" userId="" providerId="" clId="Web-{8504846F-EC7A-4817-B13E-23B5F3ECA578}" dt="2020-03-26T17:07:45.926" v="164" actId="14100"/>
          <ac:picMkLst>
            <pc:docMk/>
            <pc:sldMk cId="2803299121" sldId="268"/>
            <ac:picMk id="2" creationId="{3517B523-FBE1-45F2-933A-68147D0440A0}"/>
          </ac:picMkLst>
        </pc:picChg>
      </pc:sldChg>
    </pc:docChg>
  </pc:docChgLst>
  <pc:docChgLst>
    <pc:chgData clId="Web-{7E088B3F-DB6F-4A26-A865-08B4B92FB1CE}"/>
    <pc:docChg chg="modSld">
      <pc:chgData name="" userId="" providerId="" clId="Web-{7E088B3F-DB6F-4A26-A865-08B4B92FB1CE}" dt="2020-03-26T16:08:58.269" v="1"/>
      <pc:docMkLst>
        <pc:docMk/>
      </pc:docMkLst>
      <pc:sldChg chg="modSp">
        <pc:chgData name="" userId="" providerId="" clId="Web-{7E088B3F-DB6F-4A26-A865-08B4B92FB1CE}" dt="2020-03-26T16:08:58.269" v="1"/>
        <pc:sldMkLst>
          <pc:docMk/>
          <pc:sldMk cId="2507833316" sldId="261"/>
        </pc:sldMkLst>
        <pc:spChg chg="mod">
          <ac:chgData name="" userId="" providerId="" clId="Web-{7E088B3F-DB6F-4A26-A865-08B4B92FB1CE}" dt="2020-03-26T16:08:58.269" v="1"/>
          <ac:spMkLst>
            <pc:docMk/>
            <pc:sldMk cId="2507833316" sldId="261"/>
            <ac:spMk id="3" creationId="{1BB19E8F-FDDF-470B-A14F-7F7F227A402A}"/>
          </ac:spMkLst>
        </pc:spChg>
      </pc:sldChg>
    </pc:docChg>
  </pc:docChgLst>
  <pc:docChgLst>
    <pc:chgData clId="Web-{D37CB990-DBC3-4417-B25A-2AFA38D9E904}"/>
    <pc:docChg chg="delSld modSld">
      <pc:chgData name="" userId="" providerId="" clId="Web-{D37CB990-DBC3-4417-B25A-2AFA38D9E904}" dt="2020-05-04T14:02:36.577" v="37"/>
      <pc:docMkLst>
        <pc:docMk/>
      </pc:docMkLst>
      <pc:sldChg chg="modSp">
        <pc:chgData name="" userId="" providerId="" clId="Web-{D37CB990-DBC3-4417-B25A-2AFA38D9E904}" dt="2020-05-04T14:02:25.639" v="36" actId="1076"/>
        <pc:sldMkLst>
          <pc:docMk/>
          <pc:sldMk cId="546470320" sldId="260"/>
        </pc:sldMkLst>
        <pc:spChg chg="mod">
          <ac:chgData name="" userId="" providerId="" clId="Web-{D37CB990-DBC3-4417-B25A-2AFA38D9E904}" dt="2020-05-04T14:02:25.639" v="36" actId="1076"/>
          <ac:spMkLst>
            <pc:docMk/>
            <pc:sldMk cId="546470320" sldId="260"/>
            <ac:spMk id="2" creationId="{AEE0B483-2374-425A-99C1-96C3E05D8E1F}"/>
          </ac:spMkLst>
        </pc:spChg>
        <pc:spChg chg="mod">
          <ac:chgData name="" userId="" providerId="" clId="Web-{D37CB990-DBC3-4417-B25A-2AFA38D9E904}" dt="2020-05-04T14:02:00.967" v="25" actId="1076"/>
          <ac:spMkLst>
            <pc:docMk/>
            <pc:sldMk cId="546470320" sldId="260"/>
            <ac:spMk id="3" creationId="{0F1A1FD1-7E25-4B5E-AD4C-DB031A34FB03}"/>
          </ac:spMkLst>
        </pc:spChg>
        <pc:spChg chg="mod">
          <ac:chgData name="" userId="" providerId="" clId="Web-{D37CB990-DBC3-4417-B25A-2AFA38D9E904}" dt="2020-05-04T14:02:00.983" v="26" actId="1076"/>
          <ac:spMkLst>
            <pc:docMk/>
            <pc:sldMk cId="546470320" sldId="260"/>
            <ac:spMk id="5" creationId="{BD782969-1D8E-4359-8D03-426E94EAEFB0}"/>
          </ac:spMkLst>
        </pc:spChg>
        <pc:spChg chg="mod">
          <ac:chgData name="" userId="" providerId="" clId="Web-{D37CB990-DBC3-4417-B25A-2AFA38D9E904}" dt="2020-05-04T14:00:35.108" v="11" actId="1076"/>
          <ac:spMkLst>
            <pc:docMk/>
            <pc:sldMk cId="546470320" sldId="260"/>
            <ac:spMk id="8" creationId="{06F0D341-7B64-4705-BFFE-455D720B8B40}"/>
          </ac:spMkLst>
        </pc:spChg>
        <pc:spChg chg="mod">
          <ac:chgData name="" userId="" providerId="" clId="Web-{D37CB990-DBC3-4417-B25A-2AFA38D9E904}" dt="2020-05-04T14:01:47.624" v="24" actId="1076"/>
          <ac:spMkLst>
            <pc:docMk/>
            <pc:sldMk cId="546470320" sldId="260"/>
            <ac:spMk id="9" creationId="{92F771C9-E1CC-40A8-874E-51CDAF742264}"/>
          </ac:spMkLst>
        </pc:spChg>
        <pc:picChg chg="mod">
          <ac:chgData name="" userId="" providerId="" clId="Web-{D37CB990-DBC3-4417-B25A-2AFA38D9E904}" dt="2020-05-04T14:00:29.358" v="10" actId="1076"/>
          <ac:picMkLst>
            <pc:docMk/>
            <pc:sldMk cId="546470320" sldId="260"/>
            <ac:picMk id="7" creationId="{C9E783B4-12C3-4E4C-A9B0-8174608834AE}"/>
          </ac:picMkLst>
        </pc:picChg>
      </pc:sldChg>
      <pc:sldChg chg="del">
        <pc:chgData name="" userId="" providerId="" clId="Web-{D37CB990-DBC3-4417-B25A-2AFA38D9E904}" dt="2020-05-04T14:02:36.577" v="37"/>
        <pc:sldMkLst>
          <pc:docMk/>
          <pc:sldMk cId="1077025838" sldId="263"/>
        </pc:sldMkLst>
      </pc:sldChg>
    </pc:docChg>
  </pc:docChgLst>
  <pc:docChgLst>
    <pc:chgData clId="Web-{F37BEBE6-4782-4AB7-9FB0-9F8BECE24BFF}"/>
    <pc:docChg chg="modSld">
      <pc:chgData name="" userId="" providerId="" clId="Web-{F37BEBE6-4782-4AB7-9FB0-9F8BECE24BFF}" dt="2020-03-30T23:45:50.205" v="359" actId="20577"/>
      <pc:docMkLst>
        <pc:docMk/>
      </pc:docMkLst>
      <pc:sldChg chg="modSp">
        <pc:chgData name="" userId="" providerId="" clId="Web-{F37BEBE6-4782-4AB7-9FB0-9F8BECE24BFF}" dt="2020-03-30T23:30:08.857" v="11" actId="20577"/>
        <pc:sldMkLst>
          <pc:docMk/>
          <pc:sldMk cId="3594278603" sldId="258"/>
        </pc:sldMkLst>
        <pc:spChg chg="mod">
          <ac:chgData name="" userId="" providerId="" clId="Web-{F37BEBE6-4782-4AB7-9FB0-9F8BECE24BFF}" dt="2020-03-30T23:30:08.857" v="11" actId="20577"/>
          <ac:spMkLst>
            <pc:docMk/>
            <pc:sldMk cId="3594278603" sldId="258"/>
            <ac:spMk id="3" creationId="{24EAE87D-2145-4385-982D-DA167B564F80}"/>
          </ac:spMkLst>
        </pc:spChg>
      </pc:sldChg>
      <pc:sldChg chg="modSp">
        <pc:chgData name="" userId="" providerId="" clId="Web-{F37BEBE6-4782-4AB7-9FB0-9F8BECE24BFF}" dt="2020-03-30T23:36:17.374" v="216" actId="20577"/>
        <pc:sldMkLst>
          <pc:docMk/>
          <pc:sldMk cId="33830960" sldId="259"/>
        </pc:sldMkLst>
        <pc:spChg chg="mod">
          <ac:chgData name="" userId="" providerId="" clId="Web-{F37BEBE6-4782-4AB7-9FB0-9F8BECE24BFF}" dt="2020-03-30T23:36:17.374" v="216" actId="20577"/>
          <ac:spMkLst>
            <pc:docMk/>
            <pc:sldMk cId="33830960" sldId="259"/>
            <ac:spMk id="3" creationId="{B2E7B6BA-4A43-4F8E-8976-E5353D7ADC9B}"/>
          </ac:spMkLst>
        </pc:spChg>
      </pc:sldChg>
      <pc:sldChg chg="addSp delSp modSp mod modClrScheme chgLayout">
        <pc:chgData name="" userId="" providerId="" clId="Web-{F37BEBE6-4782-4AB7-9FB0-9F8BECE24BFF}" dt="2020-03-30T23:42:15.407" v="345" actId="1076"/>
        <pc:sldMkLst>
          <pc:docMk/>
          <pc:sldMk cId="546470320" sldId="260"/>
        </pc:sldMkLst>
        <pc:spChg chg="mod ord">
          <ac:chgData name="" userId="" providerId="" clId="Web-{F37BEBE6-4782-4AB7-9FB0-9F8BECE24BFF}" dt="2020-03-30T23:38:25.812" v="265" actId="20577"/>
          <ac:spMkLst>
            <pc:docMk/>
            <pc:sldMk cId="546470320" sldId="260"/>
            <ac:spMk id="2" creationId="{AEE0B483-2374-425A-99C1-96C3E05D8E1F}"/>
          </ac:spMkLst>
        </pc:spChg>
        <pc:spChg chg="mod ord">
          <ac:chgData name="" userId="" providerId="" clId="Web-{F37BEBE6-4782-4AB7-9FB0-9F8BECE24BFF}" dt="2020-03-30T23:40:08.766" v="302" actId="14100"/>
          <ac:spMkLst>
            <pc:docMk/>
            <pc:sldMk cId="546470320" sldId="260"/>
            <ac:spMk id="3" creationId="{0F1A1FD1-7E25-4B5E-AD4C-DB031A34FB03}"/>
          </ac:spMkLst>
        </pc:spChg>
        <pc:spChg chg="add del mod ord">
          <ac:chgData name="" userId="" providerId="" clId="Web-{F37BEBE6-4782-4AB7-9FB0-9F8BECE24BFF}" dt="2020-03-30T23:41:21.282" v="327"/>
          <ac:spMkLst>
            <pc:docMk/>
            <pc:sldMk cId="546470320" sldId="260"/>
            <ac:spMk id="4" creationId="{9A76C755-C4B6-4630-B36E-140EDDF0B249}"/>
          </ac:spMkLst>
        </pc:spChg>
        <pc:spChg chg="add mod">
          <ac:chgData name="" userId="" providerId="" clId="Web-{F37BEBE6-4782-4AB7-9FB0-9F8BECE24BFF}" dt="2020-03-30T23:40:38.422" v="324" actId="14100"/>
          <ac:spMkLst>
            <pc:docMk/>
            <pc:sldMk cId="546470320" sldId="260"/>
            <ac:spMk id="5" creationId="{BD782969-1D8E-4359-8D03-426E94EAEFB0}"/>
          </ac:spMkLst>
        </pc:spChg>
        <pc:spChg chg="add mod">
          <ac:chgData name="" userId="" providerId="" clId="Web-{F37BEBE6-4782-4AB7-9FB0-9F8BECE24BFF}" dt="2020-03-30T23:42:15.407" v="345" actId="1076"/>
          <ac:spMkLst>
            <pc:docMk/>
            <pc:sldMk cId="546470320" sldId="260"/>
            <ac:spMk id="8" creationId="{06F0D341-7B64-4705-BFFE-455D720B8B40}"/>
          </ac:spMkLst>
        </pc:spChg>
        <pc:picChg chg="add mod">
          <ac:chgData name="" userId="" providerId="" clId="Web-{F37BEBE6-4782-4AB7-9FB0-9F8BECE24BFF}" dt="2020-03-30T23:41:38.813" v="330" actId="1076"/>
          <ac:picMkLst>
            <pc:docMk/>
            <pc:sldMk cId="546470320" sldId="260"/>
            <ac:picMk id="7" creationId="{C9E783B4-12C3-4E4C-A9B0-8174608834AE}"/>
          </ac:picMkLst>
        </pc:picChg>
      </pc:sldChg>
      <pc:sldChg chg="modSp">
        <pc:chgData name="" userId="" providerId="" clId="Web-{F37BEBE6-4782-4AB7-9FB0-9F8BECE24BFF}" dt="2020-03-30T23:36:32.890" v="225" actId="20577"/>
        <pc:sldMkLst>
          <pc:docMk/>
          <pc:sldMk cId="2507833316" sldId="261"/>
        </pc:sldMkLst>
        <pc:spChg chg="mod">
          <ac:chgData name="" userId="" providerId="" clId="Web-{F37BEBE6-4782-4AB7-9FB0-9F8BECE24BFF}" dt="2020-03-30T23:36:32.890" v="225" actId="20577"/>
          <ac:spMkLst>
            <pc:docMk/>
            <pc:sldMk cId="2507833316" sldId="261"/>
            <ac:spMk id="2" creationId="{B1A073F6-A12A-46FA-B706-787AF447E8E1}"/>
          </ac:spMkLst>
        </pc:spChg>
      </pc:sldChg>
      <pc:sldChg chg="modSp">
        <pc:chgData name="" userId="" providerId="" clId="Web-{F37BEBE6-4782-4AB7-9FB0-9F8BECE24BFF}" dt="2020-03-30T23:45:50.205" v="358" actId="20577"/>
        <pc:sldMkLst>
          <pc:docMk/>
          <pc:sldMk cId="1077025838" sldId="263"/>
        </pc:sldMkLst>
        <pc:spChg chg="mod">
          <ac:chgData name="" userId="" providerId="" clId="Web-{F37BEBE6-4782-4AB7-9FB0-9F8BECE24BFF}" dt="2020-03-30T23:42:30.157" v="350" actId="20577"/>
          <ac:spMkLst>
            <pc:docMk/>
            <pc:sldMk cId="1077025838" sldId="263"/>
            <ac:spMk id="2" creationId="{E3E7DAF1-DA38-4D58-99C2-5CB0D395320C}"/>
          </ac:spMkLst>
        </pc:spChg>
        <pc:spChg chg="mod">
          <ac:chgData name="" userId="" providerId="" clId="Web-{F37BEBE6-4782-4AB7-9FB0-9F8BECE24BFF}" dt="2020-03-30T23:45:50.205" v="358" actId="20577"/>
          <ac:spMkLst>
            <pc:docMk/>
            <pc:sldMk cId="1077025838" sldId="263"/>
            <ac:spMk id="3" creationId="{4E1447D0-4C90-4459-B155-ABDCDDBE673E}"/>
          </ac:spMkLst>
        </pc:spChg>
      </pc:sldChg>
    </pc:docChg>
  </pc:docChgLst>
  <pc:docChgLst>
    <pc:chgData clId="Web-{45551C6B-3EB2-42AE-A19F-93EEEB7B8C85}"/>
    <pc:docChg chg="addSld modSld">
      <pc:chgData name="" userId="" providerId="" clId="Web-{45551C6B-3EB2-42AE-A19F-93EEEB7B8C85}" dt="2020-03-26T14:32:21.231" v="292" actId="20577"/>
      <pc:docMkLst>
        <pc:docMk/>
      </pc:docMkLst>
      <pc:sldChg chg="modSp">
        <pc:chgData name="" userId="" providerId="" clId="Web-{45551C6B-3EB2-42AE-A19F-93EEEB7B8C85}" dt="2020-03-26T14:14:54.699" v="84" actId="20577"/>
        <pc:sldMkLst>
          <pc:docMk/>
          <pc:sldMk cId="109857222" sldId="256"/>
        </pc:sldMkLst>
        <pc:spChg chg="mod">
          <ac:chgData name="" userId="" providerId="" clId="Web-{45551C6B-3EB2-42AE-A19F-93EEEB7B8C85}" dt="2020-03-26T14:14:12.512" v="2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45551C6B-3EB2-42AE-A19F-93EEEB7B8C85}" dt="2020-03-26T14:14:54.699" v="8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" userId="" providerId="" clId="Web-{45551C6B-3EB2-42AE-A19F-93EEEB7B8C85}" dt="2020-03-26T14:20:33.981" v="168" actId="20577"/>
        <pc:sldMkLst>
          <pc:docMk/>
          <pc:sldMk cId="77313303" sldId="257"/>
        </pc:sldMkLst>
        <pc:spChg chg="mod">
          <ac:chgData name="" userId="" providerId="" clId="Web-{45551C6B-3EB2-42AE-A19F-93EEEB7B8C85}" dt="2020-03-26T14:15:30.527" v="94" actId="20577"/>
          <ac:spMkLst>
            <pc:docMk/>
            <pc:sldMk cId="77313303" sldId="257"/>
            <ac:spMk id="2" creationId="{2DB08515-1237-4052-B13E-5EF10BE6F7FF}"/>
          </ac:spMkLst>
        </pc:spChg>
        <pc:spChg chg="mod">
          <ac:chgData name="" userId="" providerId="" clId="Web-{45551C6B-3EB2-42AE-A19F-93EEEB7B8C85}" dt="2020-03-26T14:20:33.981" v="168" actId="20577"/>
          <ac:spMkLst>
            <pc:docMk/>
            <pc:sldMk cId="77313303" sldId="257"/>
            <ac:spMk id="3" creationId="{34171BE2-FA27-43A7-ADF6-BAE46664648E}"/>
          </ac:spMkLst>
        </pc:spChg>
      </pc:sldChg>
      <pc:sldChg chg="modSp new">
        <pc:chgData name="" userId="" providerId="" clId="Web-{45551C6B-3EB2-42AE-A19F-93EEEB7B8C85}" dt="2020-03-26T14:22:16.246" v="245" actId="20577"/>
        <pc:sldMkLst>
          <pc:docMk/>
          <pc:sldMk cId="3594278603" sldId="258"/>
        </pc:sldMkLst>
        <pc:spChg chg="mod">
          <ac:chgData name="" userId="" providerId="" clId="Web-{45551C6B-3EB2-42AE-A19F-93EEEB7B8C85}" dt="2020-03-26T14:17:09.778" v="116" actId="20577"/>
          <ac:spMkLst>
            <pc:docMk/>
            <pc:sldMk cId="3594278603" sldId="258"/>
            <ac:spMk id="2" creationId="{F35FE19D-04DD-49FE-B7BB-FB73A09EC658}"/>
          </ac:spMkLst>
        </pc:spChg>
        <pc:spChg chg="mod">
          <ac:chgData name="" userId="" providerId="" clId="Web-{45551C6B-3EB2-42AE-A19F-93EEEB7B8C85}" dt="2020-03-26T14:22:16.246" v="245" actId="20577"/>
          <ac:spMkLst>
            <pc:docMk/>
            <pc:sldMk cId="3594278603" sldId="258"/>
            <ac:spMk id="3" creationId="{24EAE87D-2145-4385-982D-DA167B564F80}"/>
          </ac:spMkLst>
        </pc:spChg>
      </pc:sldChg>
      <pc:sldChg chg="modSp new">
        <pc:chgData name="" userId="" providerId="" clId="Web-{45551C6B-3EB2-42AE-A19F-93EEEB7B8C85}" dt="2020-03-26T14:19:27.090" v="140" actId="20577"/>
        <pc:sldMkLst>
          <pc:docMk/>
          <pc:sldMk cId="33830960" sldId="259"/>
        </pc:sldMkLst>
        <pc:spChg chg="mod">
          <ac:chgData name="" userId="" providerId="" clId="Web-{45551C6B-3EB2-42AE-A19F-93EEEB7B8C85}" dt="2020-03-26T14:19:02.965" v="130" actId="20577"/>
          <ac:spMkLst>
            <pc:docMk/>
            <pc:sldMk cId="33830960" sldId="259"/>
            <ac:spMk id="2" creationId="{A988A389-2DC1-4DEB-A84F-453D3852B316}"/>
          </ac:spMkLst>
        </pc:spChg>
        <pc:spChg chg="mod">
          <ac:chgData name="" userId="" providerId="" clId="Web-{45551C6B-3EB2-42AE-A19F-93EEEB7B8C85}" dt="2020-03-26T14:19:27.090" v="140" actId="20577"/>
          <ac:spMkLst>
            <pc:docMk/>
            <pc:sldMk cId="33830960" sldId="259"/>
            <ac:spMk id="3" creationId="{B2E7B6BA-4A43-4F8E-8976-E5353D7ADC9B}"/>
          </ac:spMkLst>
        </pc:spChg>
      </pc:sldChg>
      <pc:sldChg chg="modSp new">
        <pc:chgData name="" userId="" providerId="" clId="Web-{45551C6B-3EB2-42AE-A19F-93EEEB7B8C85}" dt="2020-03-26T14:19:49.403" v="150" actId="20577"/>
        <pc:sldMkLst>
          <pc:docMk/>
          <pc:sldMk cId="546470320" sldId="260"/>
        </pc:sldMkLst>
        <pc:spChg chg="mod">
          <ac:chgData name="" userId="" providerId="" clId="Web-{45551C6B-3EB2-42AE-A19F-93EEEB7B8C85}" dt="2020-03-26T14:19:49.403" v="150" actId="20577"/>
          <ac:spMkLst>
            <pc:docMk/>
            <pc:sldMk cId="546470320" sldId="260"/>
            <ac:spMk id="2" creationId="{AEE0B483-2374-425A-99C1-96C3E05D8E1F}"/>
          </ac:spMkLst>
        </pc:spChg>
      </pc:sldChg>
      <pc:sldChg chg="modSp new">
        <pc:chgData name="" userId="" providerId="" clId="Web-{45551C6B-3EB2-42AE-A19F-93EEEB7B8C85}" dt="2020-03-26T14:32:21.216" v="291" actId="20577"/>
        <pc:sldMkLst>
          <pc:docMk/>
          <pc:sldMk cId="2507833316" sldId="261"/>
        </pc:sldMkLst>
        <pc:spChg chg="mod">
          <ac:chgData name="" userId="" providerId="" clId="Web-{45551C6B-3EB2-42AE-A19F-93EEEB7B8C85}" dt="2020-03-26T14:20:06.199" v="159" actId="20577"/>
          <ac:spMkLst>
            <pc:docMk/>
            <pc:sldMk cId="2507833316" sldId="261"/>
            <ac:spMk id="2" creationId="{B1A073F6-A12A-46FA-B706-787AF447E8E1}"/>
          </ac:spMkLst>
        </pc:spChg>
        <pc:spChg chg="mod">
          <ac:chgData name="" userId="" providerId="" clId="Web-{45551C6B-3EB2-42AE-A19F-93EEEB7B8C85}" dt="2020-03-26T14:32:21.216" v="291" actId="20577"/>
          <ac:spMkLst>
            <pc:docMk/>
            <pc:sldMk cId="2507833316" sldId="261"/>
            <ac:spMk id="3" creationId="{1BB19E8F-FDDF-470B-A14F-7F7F227A402A}"/>
          </ac:spMkLst>
        </pc:spChg>
      </pc:sldChg>
    </pc:docChg>
  </pc:docChgLst>
  <pc:docChgLst>
    <pc:chgData clId="Web-{9B4C79D3-E13D-4136-84BF-6B9283EA67D0}"/>
    <pc:docChg chg="addSld modSld sldOrd">
      <pc:chgData name="" userId="" providerId="" clId="Web-{9B4C79D3-E13D-4136-84BF-6B9283EA67D0}" dt="2020-05-04T13:58:43.053" v="535" actId="1076"/>
      <pc:docMkLst>
        <pc:docMk/>
      </pc:docMkLst>
      <pc:sldChg chg="modSp">
        <pc:chgData name="" userId="" providerId="" clId="Web-{9B4C79D3-E13D-4136-84BF-6B9283EA67D0}" dt="2020-05-04T13:48:04.534" v="314" actId="20577"/>
        <pc:sldMkLst>
          <pc:docMk/>
          <pc:sldMk cId="77313303" sldId="257"/>
        </pc:sldMkLst>
        <pc:spChg chg="mod">
          <ac:chgData name="" userId="" providerId="" clId="Web-{9B4C79D3-E13D-4136-84BF-6B9283EA67D0}" dt="2020-05-04T13:48:04.534" v="314" actId="20577"/>
          <ac:spMkLst>
            <pc:docMk/>
            <pc:sldMk cId="77313303" sldId="257"/>
            <ac:spMk id="3" creationId="{34171BE2-FA27-43A7-ADF6-BAE46664648E}"/>
          </ac:spMkLst>
        </pc:spChg>
      </pc:sldChg>
      <pc:sldChg chg="modSp">
        <pc:chgData name="" userId="" providerId="" clId="Web-{9B4C79D3-E13D-4136-84BF-6B9283EA67D0}" dt="2020-05-04T13:51:14.817" v="378" actId="20577"/>
        <pc:sldMkLst>
          <pc:docMk/>
          <pc:sldMk cId="3594278603" sldId="258"/>
        </pc:sldMkLst>
        <pc:spChg chg="mod">
          <ac:chgData name="" userId="" providerId="" clId="Web-{9B4C79D3-E13D-4136-84BF-6B9283EA67D0}" dt="2020-05-04T13:51:14.817" v="378" actId="20577"/>
          <ac:spMkLst>
            <pc:docMk/>
            <pc:sldMk cId="3594278603" sldId="258"/>
            <ac:spMk id="3" creationId="{24EAE87D-2145-4385-982D-DA167B564F80}"/>
          </ac:spMkLst>
        </pc:spChg>
      </pc:sldChg>
      <pc:sldChg chg="modSp">
        <pc:chgData name="" userId="" providerId="" clId="Web-{9B4C79D3-E13D-4136-84BF-6B9283EA67D0}" dt="2020-05-04T13:54:51.708" v="499" actId="20577"/>
        <pc:sldMkLst>
          <pc:docMk/>
          <pc:sldMk cId="33830960" sldId="259"/>
        </pc:sldMkLst>
        <pc:spChg chg="mod">
          <ac:chgData name="" userId="" providerId="" clId="Web-{9B4C79D3-E13D-4136-84BF-6B9283EA67D0}" dt="2020-05-04T13:54:51.708" v="499" actId="20577"/>
          <ac:spMkLst>
            <pc:docMk/>
            <pc:sldMk cId="33830960" sldId="259"/>
            <ac:spMk id="3" creationId="{B2E7B6BA-4A43-4F8E-8976-E5353D7ADC9B}"/>
          </ac:spMkLst>
        </pc:spChg>
      </pc:sldChg>
      <pc:sldChg chg="addSp modSp ord">
        <pc:chgData name="" userId="" providerId="" clId="Web-{9B4C79D3-E13D-4136-84BF-6B9283EA67D0}" dt="2020-05-04T13:58:43.053" v="535" actId="1076"/>
        <pc:sldMkLst>
          <pc:docMk/>
          <pc:sldMk cId="546470320" sldId="260"/>
        </pc:sldMkLst>
        <pc:spChg chg="mod">
          <ac:chgData name="" userId="" providerId="" clId="Web-{9B4C79D3-E13D-4136-84BF-6B9283EA67D0}" dt="2020-05-04T13:57:43.912" v="523" actId="1076"/>
          <ac:spMkLst>
            <pc:docMk/>
            <pc:sldMk cId="546470320" sldId="260"/>
            <ac:spMk id="2" creationId="{AEE0B483-2374-425A-99C1-96C3E05D8E1F}"/>
          </ac:spMkLst>
        </pc:spChg>
        <pc:spChg chg="mod">
          <ac:chgData name="" userId="" providerId="" clId="Web-{9B4C79D3-E13D-4136-84BF-6B9283EA67D0}" dt="2020-05-04T13:56:39.053" v="511" actId="1076"/>
          <ac:spMkLst>
            <pc:docMk/>
            <pc:sldMk cId="546470320" sldId="260"/>
            <ac:spMk id="3" creationId="{0F1A1FD1-7E25-4B5E-AD4C-DB031A34FB03}"/>
          </ac:spMkLst>
        </pc:spChg>
        <pc:spChg chg="mod">
          <ac:chgData name="" userId="" providerId="" clId="Web-{9B4C79D3-E13D-4136-84BF-6B9283EA67D0}" dt="2020-05-04T13:56:46.193" v="513" actId="1076"/>
          <ac:spMkLst>
            <pc:docMk/>
            <pc:sldMk cId="546470320" sldId="260"/>
            <ac:spMk id="5" creationId="{BD782969-1D8E-4359-8D03-426E94EAEFB0}"/>
          </ac:spMkLst>
        </pc:spChg>
        <pc:spChg chg="add mod">
          <ac:chgData name="" userId="" providerId="" clId="Web-{9B4C79D3-E13D-4136-84BF-6B9283EA67D0}" dt="2020-05-04T13:58:43.053" v="535" actId="1076"/>
          <ac:spMkLst>
            <pc:docMk/>
            <pc:sldMk cId="546470320" sldId="260"/>
            <ac:spMk id="9" creationId="{92F771C9-E1CC-40A8-874E-51CDAF742264}"/>
          </ac:spMkLst>
        </pc:spChg>
      </pc:sldChg>
      <pc:sldChg chg="modSp new">
        <pc:chgData name="" userId="" providerId="" clId="Web-{9B4C79D3-E13D-4136-84BF-6B9283EA67D0}" dt="2020-05-04T13:54:01.943" v="482" actId="20577"/>
        <pc:sldMkLst>
          <pc:docMk/>
          <pc:sldMk cId="359927502" sldId="269"/>
        </pc:sldMkLst>
        <pc:spChg chg="mod">
          <ac:chgData name="" userId="" providerId="" clId="Web-{9B4C79D3-E13D-4136-84BF-6B9283EA67D0}" dt="2020-05-04T13:52:13.442" v="383" actId="20577"/>
          <ac:spMkLst>
            <pc:docMk/>
            <pc:sldMk cId="359927502" sldId="269"/>
            <ac:spMk id="2" creationId="{AE5E8DC8-6EAC-4F89-A2EC-FEAA60CB4B3E}"/>
          </ac:spMkLst>
        </pc:spChg>
        <pc:spChg chg="mod">
          <ac:chgData name="" userId="" providerId="" clId="Web-{9B4C79D3-E13D-4136-84BF-6B9283EA67D0}" dt="2020-05-04T13:54:01.943" v="482" actId="20577"/>
          <ac:spMkLst>
            <pc:docMk/>
            <pc:sldMk cId="359927502" sldId="269"/>
            <ac:spMk id="3" creationId="{0FECC2C4-E3A8-46CF-B505-E04CEA1D7896}"/>
          </ac:spMkLst>
        </pc:spChg>
      </pc:sldChg>
    </pc:docChg>
  </pc:docChgLst>
  <pc:docChgLst>
    <pc:chgData clId="Web-{E4520FF4-816B-4A18-9FD5-22531D030A22}"/>
    <pc:docChg chg="modSld">
      <pc:chgData name="" userId="" providerId="" clId="Web-{E4520FF4-816B-4A18-9FD5-22531D030A22}" dt="2020-05-04T15:08:14.633" v="5" actId="20577"/>
      <pc:docMkLst>
        <pc:docMk/>
      </pc:docMkLst>
      <pc:sldChg chg="modSp">
        <pc:chgData name="" userId="" providerId="" clId="Web-{E4520FF4-816B-4A18-9FD5-22531D030A22}" dt="2020-05-04T15:08:14.633" v="4" actId="20577"/>
        <pc:sldMkLst>
          <pc:docMk/>
          <pc:sldMk cId="359927502" sldId="269"/>
        </pc:sldMkLst>
        <pc:spChg chg="mod">
          <ac:chgData name="" userId="" providerId="" clId="Web-{E4520FF4-816B-4A18-9FD5-22531D030A22}" dt="2020-05-04T15:08:14.633" v="4" actId="20577"/>
          <ac:spMkLst>
            <pc:docMk/>
            <pc:sldMk cId="359927502" sldId="269"/>
            <ac:spMk id="3" creationId="{0FECC2C4-E3A8-46CF-B505-E04CEA1D78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 to genomic data science with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Brian </a:t>
            </a:r>
            <a:r>
              <a:rPr lang="en-GB" dirty="0" err="1">
                <a:cs typeface="Calibri"/>
              </a:rPr>
              <a:t>Lawney</a:t>
            </a:r>
            <a:r>
              <a:rPr lang="en-GB" dirty="0">
                <a:cs typeface="Calibri"/>
              </a:rPr>
              <a:t>, PhD</a:t>
            </a:r>
          </a:p>
          <a:p>
            <a:r>
              <a:rPr lang="en-GB" dirty="0">
                <a:cs typeface="Calibri"/>
              </a:rPr>
              <a:t>Research Scientist</a:t>
            </a:r>
          </a:p>
          <a:p>
            <a:r>
              <a:rPr lang="en-GB" dirty="0">
                <a:cs typeface="Calibri"/>
              </a:rPr>
              <a:t>Quantitative Biomedical Research </a:t>
            </a:r>
            <a:r>
              <a:rPr lang="en-GB" dirty="0" err="1">
                <a:cs typeface="Calibri"/>
              </a:rPr>
              <a:t>Center</a:t>
            </a:r>
            <a:r>
              <a:rPr lang="en-GB" dirty="0">
                <a:cs typeface="Calibri"/>
              </a:rPr>
              <a:t> (</a:t>
            </a:r>
            <a:r>
              <a:rPr lang="en-GB" dirty="0" err="1">
                <a:cs typeface="Calibri"/>
              </a:rPr>
              <a:t>qBRC</a:t>
            </a:r>
            <a:r>
              <a:rPr lang="en-GB" dirty="0">
                <a:cs typeface="Calibri"/>
              </a:rPr>
              <a:t>)</a:t>
            </a:r>
            <a:endParaRPr lang="en-GB" dirty="0"/>
          </a:p>
          <a:p>
            <a:r>
              <a:rPr lang="en-GB" dirty="0">
                <a:cs typeface="Calibri"/>
              </a:rPr>
              <a:t>Harvard T.H. Chan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BBD8D66-E4B3-4C10-8600-16FC1A08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" y="226123"/>
            <a:ext cx="11244124" cy="63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64EC5A-09B8-4914-8FA0-B800EECE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6" y="1168521"/>
            <a:ext cx="11865176" cy="4098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0C2AEF-78D8-46BD-9705-2D85F4B66FEE}"/>
              </a:ext>
            </a:extLst>
          </p:cNvPr>
          <p:cNvSpPr txBox="1"/>
          <p:nvPr/>
        </p:nvSpPr>
        <p:spPr>
          <a:xfrm>
            <a:off x="205254" y="372631"/>
            <a:ext cx="103543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Markdown cells let you describe what you are doing and take nodes:</a:t>
            </a:r>
          </a:p>
        </p:txBody>
      </p:sp>
    </p:spTree>
    <p:extLst>
      <p:ext uri="{BB962C8B-B14F-4D97-AF65-F5344CB8AC3E}">
        <p14:creationId xmlns:p14="http://schemas.microsoft.com/office/powerpoint/2010/main" val="421945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E07C06-1248-4492-AF69-EF2B6D7D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2" y="958515"/>
            <a:ext cx="11741846" cy="4703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A8C36-85AD-4889-B0DD-6E864D1E5B47}"/>
              </a:ext>
            </a:extLst>
          </p:cNvPr>
          <p:cNvSpPr txBox="1"/>
          <p:nvPr/>
        </p:nvSpPr>
        <p:spPr>
          <a:xfrm>
            <a:off x="183231" y="319775"/>
            <a:ext cx="84780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Hit </a:t>
            </a:r>
            <a:r>
              <a:rPr lang="en-GB" sz="2800" dirty="0" err="1"/>
              <a:t>Shift+Enter</a:t>
            </a:r>
            <a:r>
              <a:rPr lang="en-GB" sz="2800" dirty="0"/>
              <a:t> and the Markdown formats nicely: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69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A7B9A0EF-C340-43AB-A280-D9E891DCA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55" t="784" r="48937" b="-588"/>
          <a:stretch/>
        </p:blipFill>
        <p:spPr>
          <a:xfrm>
            <a:off x="-983993" y="1791276"/>
            <a:ext cx="12702462" cy="3332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4FE3F-C2E5-4647-AFFD-4586C0A8B629}"/>
              </a:ext>
            </a:extLst>
          </p:cNvPr>
          <p:cNvSpPr txBox="1"/>
          <p:nvPr/>
        </p:nvSpPr>
        <p:spPr>
          <a:xfrm>
            <a:off x="725001" y="601671"/>
            <a:ext cx="65576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Code cells let you execute Python code:</a:t>
            </a:r>
          </a:p>
        </p:txBody>
      </p:sp>
    </p:spTree>
    <p:extLst>
      <p:ext uri="{BB962C8B-B14F-4D97-AF65-F5344CB8AC3E}">
        <p14:creationId xmlns:p14="http://schemas.microsoft.com/office/powerpoint/2010/main" val="250438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17B523-FBE1-45F2-933A-68147D044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29" b="-74"/>
          <a:stretch/>
        </p:blipFill>
        <p:spPr>
          <a:xfrm>
            <a:off x="5367475" y="27914"/>
            <a:ext cx="6791442" cy="678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6CC26A-8F04-4191-9333-77C20D7F5855}"/>
              </a:ext>
            </a:extLst>
          </p:cNvPr>
          <p:cNvSpPr txBox="1"/>
          <p:nvPr/>
        </p:nvSpPr>
        <p:spPr>
          <a:xfrm>
            <a:off x="258110" y="601671"/>
            <a:ext cx="49895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Write code/analysis and plot directly in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8515-1237-4052-B13E-5EF10BE6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Overview and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1BE2-FA27-43A7-ADF6-BAE46664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we hope to achieve:</a:t>
            </a:r>
          </a:p>
          <a:p>
            <a:pPr lvl="1"/>
            <a:r>
              <a:rPr lang="en-GB" dirty="0">
                <a:cs typeface="Calibri"/>
              </a:rPr>
              <a:t>Introduce basic programming concepts with the Python language</a:t>
            </a:r>
          </a:p>
          <a:p>
            <a:pPr lvl="1"/>
            <a:r>
              <a:rPr lang="en-GB" dirty="0">
                <a:cs typeface="Calibri"/>
              </a:rPr>
              <a:t>Demonstrate reproducible research/workflows using </a:t>
            </a:r>
            <a:r>
              <a:rPr lang="en-GB" dirty="0" err="1">
                <a:cs typeface="Calibri"/>
              </a:rPr>
              <a:t>Jupyter</a:t>
            </a:r>
            <a:r>
              <a:rPr lang="en-GB" dirty="0">
                <a:cs typeface="Calibri"/>
              </a:rPr>
              <a:t> notebooks</a:t>
            </a:r>
          </a:p>
          <a:p>
            <a:pPr lvl="1"/>
            <a:r>
              <a:rPr lang="en-GB" dirty="0">
                <a:cs typeface="Calibri"/>
              </a:rPr>
              <a:t>Understand how to install and load third-party libraries </a:t>
            </a:r>
          </a:p>
          <a:p>
            <a:pPr lvl="1"/>
            <a:r>
              <a:rPr lang="en-GB" dirty="0">
                <a:cs typeface="Calibri"/>
              </a:rPr>
              <a:t>Learn to manipulate and plot data, with an emphasis on genomic applications</a:t>
            </a:r>
          </a:p>
          <a:p>
            <a:r>
              <a:rPr lang="en-GB" dirty="0">
                <a:cs typeface="Calibri"/>
              </a:rPr>
              <a:t>By the end of this course, you will:</a:t>
            </a:r>
          </a:p>
          <a:p>
            <a:pPr lvl="1"/>
            <a:r>
              <a:rPr lang="en-GB" dirty="0">
                <a:cs typeface="Calibri"/>
              </a:rPr>
              <a:t>Have some concept of how you might integrate programming into your research</a:t>
            </a:r>
          </a:p>
          <a:p>
            <a:pPr lvl="1"/>
            <a:r>
              <a:rPr lang="en-GB" dirty="0">
                <a:cs typeface="Calibri"/>
              </a:rPr>
              <a:t>(Ideally) have some orientation so you can learn to program on your own</a:t>
            </a:r>
          </a:p>
        </p:txBody>
      </p:sp>
    </p:spTree>
    <p:extLst>
      <p:ext uri="{BB962C8B-B14F-4D97-AF65-F5344CB8AC3E}">
        <p14:creationId xmlns:p14="http://schemas.microsoft.com/office/powerpoint/2010/main" val="773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E19D-04DD-49FE-B7BB-FB73A09E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Why should I learn Python (or programming in general)?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E87D-2145-4385-982D-DA167B56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Automation</a:t>
            </a:r>
          </a:p>
          <a:p>
            <a:pPr lvl="1"/>
            <a:r>
              <a:rPr lang="en-GB" dirty="0">
                <a:cs typeface="Calibri"/>
              </a:rPr>
              <a:t>Save time, make fewer mistakes</a:t>
            </a:r>
          </a:p>
          <a:p>
            <a:r>
              <a:rPr lang="en-GB" dirty="0">
                <a:cs typeface="Calibri"/>
              </a:rPr>
              <a:t>Avoid tedium</a:t>
            </a:r>
          </a:p>
          <a:p>
            <a:pPr lvl="1"/>
            <a:r>
              <a:rPr lang="en-GB" dirty="0">
                <a:cs typeface="Calibri"/>
              </a:rPr>
              <a:t>Tasks that are repetitive</a:t>
            </a:r>
          </a:p>
          <a:p>
            <a:pPr lvl="1"/>
            <a:r>
              <a:rPr lang="en-GB" dirty="0">
                <a:cs typeface="Calibri"/>
              </a:rPr>
              <a:t>Tasks that are not feasible "by hand"</a:t>
            </a:r>
          </a:p>
          <a:p>
            <a:r>
              <a:rPr lang="en-GB" dirty="0">
                <a:cs typeface="Calibri"/>
              </a:rPr>
              <a:t>Reproducible</a:t>
            </a:r>
          </a:p>
          <a:p>
            <a:pPr lvl="1"/>
            <a:r>
              <a:rPr lang="en-GB" dirty="0">
                <a:cs typeface="Calibri"/>
              </a:rPr>
              <a:t>Analyses that are transparent</a:t>
            </a:r>
          </a:p>
          <a:p>
            <a:pPr lvl="1"/>
            <a:r>
              <a:rPr lang="en-GB" dirty="0">
                <a:cs typeface="Calibri"/>
              </a:rPr>
              <a:t>Analyses that are consistent</a:t>
            </a:r>
          </a:p>
          <a:p>
            <a:pPr lvl="1"/>
            <a:r>
              <a:rPr lang="en-GB" dirty="0">
                <a:cs typeface="Calibri"/>
              </a:rPr>
              <a:t>Ability to share</a:t>
            </a:r>
          </a:p>
        </p:txBody>
      </p:sp>
    </p:spTree>
    <p:extLst>
      <p:ext uri="{BB962C8B-B14F-4D97-AF65-F5344CB8AC3E}">
        <p14:creationId xmlns:p14="http://schemas.microsoft.com/office/powerpoint/2010/main" val="359427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5CF3-CC60-4567-B656-3002BD43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Why Python, specifically?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97F0-ACC0-4DE5-849F-65E4A6BA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Lightweight, no compiling</a:t>
            </a:r>
          </a:p>
          <a:p>
            <a:r>
              <a:rPr lang="en-GB" dirty="0">
                <a:cs typeface="Calibri"/>
              </a:rPr>
              <a:t>Easy to write/read</a:t>
            </a:r>
          </a:p>
          <a:p>
            <a:r>
              <a:rPr lang="en-GB" dirty="0">
                <a:cs typeface="Calibri"/>
              </a:rPr>
              <a:t>Good community support</a:t>
            </a:r>
          </a:p>
          <a:p>
            <a:r>
              <a:rPr lang="en-GB" dirty="0">
                <a:cs typeface="Calibri"/>
              </a:rPr>
              <a:t>Tons of open-source packages/projects</a:t>
            </a:r>
          </a:p>
          <a:p>
            <a:pPr lvl="1"/>
            <a:r>
              <a:rPr lang="en-GB" dirty="0">
                <a:cs typeface="Calibri"/>
              </a:rPr>
              <a:t>Scientific python stack- </a:t>
            </a:r>
            <a:r>
              <a:rPr lang="en-GB" dirty="0" err="1">
                <a:cs typeface="Calibri"/>
              </a:rPr>
              <a:t>numPy</a:t>
            </a:r>
            <a:r>
              <a:rPr lang="en-GB" dirty="0">
                <a:cs typeface="Calibri"/>
              </a:rPr>
              <a:t>, Pandas, matplotlib</a:t>
            </a:r>
          </a:p>
          <a:p>
            <a:pPr lvl="1"/>
            <a:r>
              <a:rPr lang="en-GB" dirty="0">
                <a:cs typeface="Calibri"/>
              </a:rPr>
              <a:t>Image analysis</a:t>
            </a:r>
          </a:p>
          <a:p>
            <a:pPr lvl="1"/>
            <a:r>
              <a:rPr lang="en-GB" dirty="0">
                <a:cs typeface="Calibri"/>
              </a:rPr>
              <a:t>Web-frameworks</a:t>
            </a:r>
          </a:p>
          <a:p>
            <a:pPr lvl="1"/>
            <a:r>
              <a:rPr lang="en-GB" dirty="0">
                <a:cs typeface="Calibri"/>
              </a:rPr>
              <a:t>Deep-learning (e.g. </a:t>
            </a:r>
            <a:r>
              <a:rPr lang="en-GB" dirty="0" err="1">
                <a:cs typeface="Calibri"/>
              </a:rPr>
              <a:t>Tensorflow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Pytorch</a:t>
            </a:r>
            <a:r>
              <a:rPr lang="en-GB" dirty="0">
                <a:cs typeface="Calibri"/>
              </a:rPr>
              <a:t>)</a:t>
            </a:r>
          </a:p>
          <a:p>
            <a:pPr lvl="1"/>
            <a:r>
              <a:rPr lang="en-GB" dirty="0">
                <a:cs typeface="Calibri"/>
              </a:rPr>
              <a:t>Much more!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24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A389-2DC1-4DEB-A84F-453D3852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Getting familiar with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B6BA-4A43-4F8E-8976-E5353D7A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Python comes in two versions:</a:t>
            </a:r>
          </a:p>
          <a:p>
            <a:pPr lvl="1"/>
            <a:r>
              <a:rPr lang="en-GB" dirty="0">
                <a:cs typeface="Calibri"/>
              </a:rPr>
              <a:t>Python 2.x</a:t>
            </a:r>
          </a:p>
          <a:p>
            <a:pPr lvl="2"/>
            <a:r>
              <a:rPr lang="en-GB" dirty="0">
                <a:cs typeface="Calibri"/>
              </a:rPr>
              <a:t>Original version</a:t>
            </a:r>
          </a:p>
          <a:p>
            <a:pPr lvl="2"/>
            <a:r>
              <a:rPr lang="en-GB" dirty="0">
                <a:cs typeface="Calibri"/>
              </a:rPr>
              <a:t>Officially "retired"</a:t>
            </a:r>
          </a:p>
          <a:p>
            <a:pPr lvl="1"/>
            <a:r>
              <a:rPr lang="en-GB" dirty="0">
                <a:cs typeface="Calibri"/>
              </a:rPr>
              <a:t>Python 3.x</a:t>
            </a:r>
          </a:p>
          <a:p>
            <a:pPr lvl="2"/>
            <a:r>
              <a:rPr lang="en-GB" dirty="0">
                <a:cs typeface="Calibri"/>
              </a:rPr>
              <a:t>Recommended</a:t>
            </a:r>
          </a:p>
          <a:p>
            <a:r>
              <a:rPr lang="en-GB" dirty="0">
                <a:cs typeface="Calibri"/>
              </a:rPr>
              <a:t>Can be executed in at least three typical ways:</a:t>
            </a:r>
          </a:p>
          <a:p>
            <a:pPr lvl="1"/>
            <a:r>
              <a:rPr lang="en-GB" dirty="0">
                <a:cs typeface="Calibri"/>
              </a:rPr>
              <a:t>Interactive Python terminal</a:t>
            </a:r>
          </a:p>
          <a:p>
            <a:pPr lvl="1"/>
            <a:r>
              <a:rPr lang="en-GB" dirty="0">
                <a:cs typeface="Calibri"/>
              </a:rPr>
              <a:t>Scripts on the command line</a:t>
            </a:r>
            <a:endParaRPr lang="en-US" dirty="0">
              <a:cs typeface="Calibri"/>
            </a:endParaRPr>
          </a:p>
          <a:p>
            <a:pPr lvl="2"/>
            <a:r>
              <a:rPr lang="en-GB" dirty="0">
                <a:cs typeface="Calibri"/>
              </a:rPr>
              <a:t>Useful for automation and other cases where you do not need visuals</a:t>
            </a:r>
          </a:p>
          <a:p>
            <a:pPr lvl="1"/>
            <a:r>
              <a:rPr lang="en-GB" dirty="0">
                <a:cs typeface="Calibri"/>
              </a:rPr>
              <a:t>Notebook</a:t>
            </a:r>
          </a:p>
          <a:p>
            <a:pPr lvl="2"/>
            <a:r>
              <a:rPr lang="en-GB" dirty="0">
                <a:cs typeface="Calibri"/>
              </a:rPr>
              <a:t>Useful for interactive data exploration and "storytelling"</a:t>
            </a:r>
          </a:p>
        </p:txBody>
      </p:sp>
    </p:spTree>
    <p:extLst>
      <p:ext uri="{BB962C8B-B14F-4D97-AF65-F5344CB8AC3E}">
        <p14:creationId xmlns:p14="http://schemas.microsoft.com/office/powerpoint/2010/main" val="338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B483-2374-425A-99C1-96C3E05D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7" y="-12819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Sessions, scripts, and </a:t>
            </a:r>
            <a:r>
              <a:rPr lang="en-GB" dirty="0" err="1">
                <a:cs typeface="Calibri Light"/>
              </a:rPr>
              <a:t>Jupyter</a:t>
            </a:r>
            <a:r>
              <a:rPr lang="en-GB" dirty="0">
                <a:cs typeface="Calibri Light"/>
              </a:rPr>
              <a:t> notebooks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1FD1-7E25-4B5E-AD4C-DB031A34F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090" y="4508474"/>
            <a:ext cx="4748860" cy="1895951"/>
          </a:xfr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2200" dirty="0">
              <a:latin typeface="Courier New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200" dirty="0">
                <a:latin typeface="Courier New"/>
                <a:cs typeface="Calibri" panose="020F0502020204030204"/>
              </a:rPr>
              <a:t>import </a:t>
            </a:r>
            <a:r>
              <a:rPr lang="en-GB" sz="2200" dirty="0" err="1">
                <a:latin typeface="Courier New"/>
                <a:cs typeface="Calibri" panose="020F0502020204030204"/>
              </a:rPr>
              <a:t>numpy</a:t>
            </a:r>
            <a:r>
              <a:rPr lang="en-GB" sz="2200" dirty="0">
                <a:latin typeface="Courier New"/>
                <a:cs typeface="Calibri" panose="020F0502020204030204"/>
              </a:rPr>
              <a:t> as np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200" dirty="0">
                <a:latin typeface="Courier New"/>
                <a:cs typeface="Calibri" panose="020F0502020204030204"/>
              </a:rPr>
              <a:t>x= </a:t>
            </a:r>
            <a:r>
              <a:rPr lang="en-GB" sz="2200" dirty="0" err="1">
                <a:latin typeface="Courier New"/>
                <a:cs typeface="Calibri" panose="020F0502020204030204"/>
              </a:rPr>
              <a:t>np.random.random</a:t>
            </a:r>
            <a:r>
              <a:rPr lang="en-GB" sz="2200" dirty="0">
                <a:latin typeface="Courier New"/>
                <a:cs typeface="Calibri" panose="020F0502020204030204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200" dirty="0">
                <a:latin typeface="Courier New"/>
                <a:cs typeface="Calibri" panose="020F0502020204030204"/>
              </a:rPr>
              <a:t>print(x)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82969-1D8E-4359-8D03-426E94EAEFB0}"/>
              </a:ext>
            </a:extLst>
          </p:cNvPr>
          <p:cNvSpPr txBox="1"/>
          <p:nvPr/>
        </p:nvSpPr>
        <p:spPr>
          <a:xfrm>
            <a:off x="472578" y="4016778"/>
            <a:ext cx="44459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my_script.py (a text file):</a:t>
            </a:r>
            <a:endParaRPr lang="en-GB" sz="2800">
              <a:cs typeface="Calibri"/>
            </a:endParaRPr>
          </a:p>
        </p:txBody>
      </p:sp>
      <p:pic>
        <p:nvPicPr>
          <p:cNvPr id="7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9E783B4-12C3-4E4C-A9B0-817460883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29" b="-74"/>
          <a:stretch/>
        </p:blipFill>
        <p:spPr>
          <a:xfrm>
            <a:off x="6962029" y="1703084"/>
            <a:ext cx="4115035" cy="4117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0D341-7B64-4705-BFFE-455D720B8B40}"/>
              </a:ext>
            </a:extLst>
          </p:cNvPr>
          <p:cNvSpPr txBox="1"/>
          <p:nvPr/>
        </p:nvSpPr>
        <p:spPr>
          <a:xfrm>
            <a:off x="6643512" y="1284171"/>
            <a:ext cx="51703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Notebook (used in web browser):</a:t>
            </a:r>
            <a:endParaRPr lang="en-GB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771C9-E1CC-40A8-874E-51CDAF742264}"/>
              </a:ext>
            </a:extLst>
          </p:cNvPr>
          <p:cNvSpPr txBox="1"/>
          <p:nvPr/>
        </p:nvSpPr>
        <p:spPr>
          <a:xfrm>
            <a:off x="507814" y="1444476"/>
            <a:ext cx="444594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 dirty="0">
                <a:latin typeface="Arial"/>
                <a:cs typeface="Courier New"/>
              </a:rPr>
              <a:t>Interactive session:</a:t>
            </a:r>
          </a:p>
          <a:p>
            <a:endParaRPr lang="en-GB" sz="2000" dirty="0">
              <a:latin typeface="Arial"/>
              <a:ea typeface="+mn-lt"/>
              <a:cs typeface="Courier New"/>
            </a:endParaRPr>
          </a:p>
          <a:p>
            <a:r>
              <a:rPr lang="en-GB" sz="2000" dirty="0">
                <a:latin typeface="Courier New"/>
                <a:ea typeface="+mn-lt"/>
                <a:cs typeface="+mn-lt"/>
              </a:rPr>
              <a:t>&gt;&gt;&gt; x = 3</a:t>
            </a:r>
            <a:endParaRPr lang="en-GB" sz="2000">
              <a:latin typeface="Courier New"/>
              <a:cs typeface="Courier New"/>
            </a:endParaRPr>
          </a:p>
          <a:p>
            <a:r>
              <a:rPr lang="en-GB" sz="2000" dirty="0">
                <a:latin typeface="Courier New"/>
                <a:ea typeface="+mn-lt"/>
                <a:cs typeface="+mn-lt"/>
              </a:rPr>
              <a:t>&gt;&gt;&gt; y = x**3</a:t>
            </a:r>
            <a:endParaRPr lang="en-GB" sz="2000">
              <a:latin typeface="Courier New"/>
              <a:cs typeface="Courier New"/>
            </a:endParaRPr>
          </a:p>
          <a:p>
            <a:r>
              <a:rPr lang="en-GB" sz="2000" dirty="0">
                <a:latin typeface="Courier New"/>
                <a:ea typeface="+mn-lt"/>
                <a:cs typeface="+mn-lt"/>
              </a:rPr>
              <a:t>&gt;&gt;&gt; y</a:t>
            </a:r>
            <a:endParaRPr lang="en-GB" sz="2000">
              <a:latin typeface="Courier New"/>
              <a:cs typeface="Courier New"/>
            </a:endParaRPr>
          </a:p>
          <a:p>
            <a:r>
              <a:rPr lang="en-GB" sz="2000" dirty="0">
                <a:latin typeface="Courier New"/>
                <a:ea typeface="+mn-lt"/>
                <a:cs typeface="+mn-lt"/>
              </a:rPr>
              <a:t>27</a:t>
            </a:r>
            <a:endParaRPr lang="en-GB" sz="2000" dirty="0">
              <a:latin typeface="Courier New"/>
              <a:cs typeface="Courier New"/>
            </a:endParaRPr>
          </a:p>
          <a:p>
            <a:endParaRPr lang="en-GB" sz="1000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47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8DC8-6EAC-4F89-A2EC-FEAA60C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Installing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C2C4-E3A8-46CF-B505-E04CEA1D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>
                <a:ea typeface="+mn-lt"/>
                <a:cs typeface="+mn-lt"/>
              </a:rPr>
              <a:t>Official site: </a:t>
            </a:r>
            <a:r>
              <a:rPr lang="en-GB" dirty="0">
                <a:ea typeface="+mn-lt"/>
                <a:cs typeface="+mn-lt"/>
                <a:hlinkClick r:id="rId2"/>
              </a:rPr>
              <a:t>https://www.python.org/downloads/</a:t>
            </a:r>
            <a:endParaRPr lang="en-GB" dirty="0">
              <a:ea typeface="+mn-lt"/>
              <a:cs typeface="+mn-lt"/>
            </a:endParaRPr>
          </a:p>
          <a:p>
            <a:pPr marL="457200" indent="-457200"/>
            <a:r>
              <a:rPr lang="en-GB" dirty="0">
                <a:cs typeface="Calibri"/>
              </a:rPr>
              <a:t>Search Google- installation guides with varying levels of detail/quality, for different platforms (Windows, Mac, Linux)</a:t>
            </a:r>
          </a:p>
        </p:txBody>
      </p:sp>
    </p:spTree>
    <p:extLst>
      <p:ext uri="{BB962C8B-B14F-4D97-AF65-F5344CB8AC3E}">
        <p14:creationId xmlns:p14="http://schemas.microsoft.com/office/powerpoint/2010/main" val="35992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73F6-A12A-46FA-B706-787AF447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Installing </a:t>
            </a:r>
            <a:r>
              <a:rPr lang="en-GB" dirty="0" err="1">
                <a:cs typeface="Calibri Light"/>
              </a:rPr>
              <a:t>Jupyter</a:t>
            </a:r>
            <a:r>
              <a:rPr lang="en-GB" dirty="0">
                <a:cs typeface="Calibri Light"/>
              </a:rPr>
              <a:t> (on your own machine)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9E8F-FDDF-470B-A14F-7F7F227A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Easiest way is to first install </a:t>
            </a:r>
            <a:r>
              <a:rPr lang="en-GB" dirty="0" err="1">
                <a:ea typeface="+mn-lt"/>
                <a:cs typeface="+mn-lt"/>
              </a:rPr>
              <a:t>Miniconda</a:t>
            </a:r>
            <a:r>
              <a:rPr lang="en-GB" dirty="0">
                <a:ea typeface="+mn-lt"/>
                <a:cs typeface="+mn-lt"/>
              </a:rPr>
              <a:t> (</a:t>
            </a:r>
            <a:r>
              <a:rPr lang="en-GB" dirty="0">
                <a:ea typeface="+mn-lt"/>
                <a:cs typeface="+mn-lt"/>
                <a:hlinkClick r:id="rId2"/>
              </a:rPr>
              <a:t>https://docs.conda.io/en/latest/miniconda.html</a:t>
            </a:r>
            <a:r>
              <a:rPr lang="en-GB" dirty="0">
                <a:ea typeface="+mn-lt"/>
                <a:cs typeface="+mn-lt"/>
              </a:rPr>
              <a:t>)</a:t>
            </a:r>
          </a:p>
          <a:p>
            <a:pPr lvl="1"/>
            <a:r>
              <a:rPr lang="en-GB" dirty="0">
                <a:ea typeface="+mn-lt"/>
                <a:cs typeface="+mn-lt"/>
              </a:rPr>
              <a:t>Easy installers for Windows, Mac, Linux</a:t>
            </a:r>
          </a:p>
          <a:p>
            <a:r>
              <a:rPr lang="en-GB" dirty="0">
                <a:ea typeface="+mn-lt"/>
                <a:cs typeface="+mn-lt"/>
              </a:rPr>
              <a:t>After </a:t>
            </a:r>
            <a:r>
              <a:rPr lang="en-GB" dirty="0" err="1">
                <a:ea typeface="+mn-lt"/>
                <a:cs typeface="+mn-lt"/>
              </a:rPr>
              <a:t>miniconda</a:t>
            </a:r>
            <a:r>
              <a:rPr lang="en-GB" dirty="0">
                <a:ea typeface="+mn-lt"/>
                <a:cs typeface="+mn-lt"/>
              </a:rPr>
              <a:t> install, add some data science packages and the </a:t>
            </a:r>
            <a:r>
              <a:rPr lang="en-GB" dirty="0" err="1">
                <a:ea typeface="+mn-lt"/>
                <a:cs typeface="+mn-lt"/>
              </a:rPr>
              <a:t>Jupyter</a:t>
            </a:r>
            <a:r>
              <a:rPr lang="en-GB" dirty="0">
                <a:ea typeface="+mn-lt"/>
                <a:cs typeface="+mn-lt"/>
              </a:rPr>
              <a:t> lab package:</a:t>
            </a:r>
          </a:p>
          <a:p>
            <a:pPr lvl="1"/>
            <a:r>
              <a:rPr lang="en-GB" dirty="0" err="1">
                <a:latin typeface="Courier New"/>
                <a:ea typeface="+mn-lt"/>
                <a:cs typeface="+mn-lt"/>
              </a:rPr>
              <a:t>conda</a:t>
            </a:r>
            <a:r>
              <a:rPr lang="en-GB" dirty="0">
                <a:latin typeface="Courier New"/>
                <a:ea typeface="+mn-lt"/>
                <a:cs typeface="+mn-lt"/>
              </a:rPr>
              <a:t> create -–name=py37 python=3.7.6</a:t>
            </a:r>
          </a:p>
          <a:p>
            <a:pPr lvl="1"/>
            <a:r>
              <a:rPr lang="en-GB" dirty="0">
                <a:latin typeface="Courier New"/>
                <a:ea typeface="+mn-lt"/>
                <a:cs typeface="+mn-lt"/>
              </a:rPr>
              <a:t>source activate py37</a:t>
            </a:r>
            <a:r>
              <a:rPr lang="en-GB" dirty="0">
                <a:latin typeface="Calibri" panose="020F0502020204030204"/>
                <a:ea typeface="+mn-lt"/>
                <a:cs typeface="+mn-lt"/>
              </a:rPr>
              <a:t> (may vary by platform)</a:t>
            </a:r>
          </a:p>
          <a:p>
            <a:pPr lvl="1"/>
            <a:r>
              <a:rPr lang="en-GB" dirty="0" err="1">
                <a:latin typeface="Courier New"/>
                <a:ea typeface="+mn-lt"/>
                <a:cs typeface="+mn-lt"/>
              </a:rPr>
              <a:t>conda</a:t>
            </a:r>
            <a:r>
              <a:rPr lang="en-GB" dirty="0">
                <a:latin typeface="Courier New"/>
                <a:ea typeface="+mn-lt"/>
                <a:cs typeface="+mn-lt"/>
              </a:rPr>
              <a:t> install </a:t>
            </a:r>
            <a:r>
              <a:rPr lang="en-GB" dirty="0" err="1">
                <a:latin typeface="Courier New"/>
                <a:ea typeface="+mn-lt"/>
                <a:cs typeface="+mn-lt"/>
              </a:rPr>
              <a:t>numpy</a:t>
            </a:r>
            <a:r>
              <a:rPr lang="en-GB">
                <a:latin typeface="Courier New"/>
                <a:ea typeface="+mn-lt"/>
                <a:cs typeface="+mn-lt"/>
              </a:rPr>
              <a:t> pandas seaborn </a:t>
            </a:r>
            <a:r>
              <a:rPr lang="en-GB" dirty="0">
                <a:latin typeface="Courier New"/>
                <a:ea typeface="+mn-lt"/>
                <a:cs typeface="+mn-lt"/>
              </a:rPr>
              <a:t>jupyterlab</a:t>
            </a:r>
          </a:p>
        </p:txBody>
      </p:sp>
    </p:spTree>
    <p:extLst>
      <p:ext uri="{BB962C8B-B14F-4D97-AF65-F5344CB8AC3E}">
        <p14:creationId xmlns:p14="http://schemas.microsoft.com/office/powerpoint/2010/main" val="250783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16C87D-066C-4BCD-8FEC-6AA1D076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52" y="265765"/>
            <a:ext cx="11164841" cy="62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5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genomic data science with Python</vt:lpstr>
      <vt:lpstr>Overview and Goals</vt:lpstr>
      <vt:lpstr>Why should I learn Python (or programming in general)?</vt:lpstr>
      <vt:lpstr>Why Python, specifically?</vt:lpstr>
      <vt:lpstr>Getting familiar with Python</vt:lpstr>
      <vt:lpstr>Sessions, scripts, and Jupyter notebooks</vt:lpstr>
      <vt:lpstr>Installing Python</vt:lpstr>
      <vt:lpstr>Installing Jupyter (on your own machine)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265</cp:revision>
  <dcterms:created xsi:type="dcterms:W3CDTF">2013-07-15T20:26:40Z</dcterms:created>
  <dcterms:modified xsi:type="dcterms:W3CDTF">2020-05-11T18:11:17Z</dcterms:modified>
</cp:coreProperties>
</file>