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380" r:id="rId9"/>
    <p:sldId id="337" r:id="rId10"/>
    <p:sldId id="338" r:id="rId11"/>
    <p:sldId id="339" r:id="rId12"/>
    <p:sldId id="340" r:id="rId13"/>
    <p:sldId id="344" r:id="rId14"/>
    <p:sldId id="358" r:id="rId15"/>
    <p:sldId id="359" r:id="rId16"/>
    <p:sldId id="360" r:id="rId17"/>
    <p:sldId id="361" r:id="rId18"/>
    <p:sldId id="362" r:id="rId19"/>
    <p:sldId id="341" r:id="rId20"/>
    <p:sldId id="342" r:id="rId21"/>
    <p:sldId id="343" r:id="rId22"/>
    <p:sldId id="347" r:id="rId23"/>
    <p:sldId id="349" r:id="rId24"/>
    <p:sldId id="350" r:id="rId25"/>
    <p:sldId id="351" r:id="rId26"/>
    <p:sldId id="352" r:id="rId27"/>
    <p:sldId id="353" r:id="rId28"/>
    <p:sldId id="355" r:id="rId29"/>
    <p:sldId id="356" r:id="rId30"/>
    <p:sldId id="354" r:id="rId31"/>
    <p:sldId id="357" r:id="rId32"/>
    <p:sldId id="348" r:id="rId33"/>
    <p:sldId id="346" r:id="rId34"/>
    <p:sldId id="264" r:id="rId35"/>
    <p:sldId id="28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00FF"/>
    <a:srgbClr val="54198D"/>
    <a:srgbClr val="C59447"/>
    <a:srgbClr val="8E615C"/>
    <a:srgbClr val="FAE1A9"/>
    <a:srgbClr val="047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10" y="132"/>
      </p:cViewPr>
      <p:guideLst>
        <p:guide pos="384"/>
        <p:guide pos="628"/>
        <p:guide orient="horz" pos="680"/>
        <p:guide orient="horz" pos="1965"/>
        <p:guide orient="horz" pos="2277"/>
        <p:guide orient="horz" pos="3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4T09:02:16"/>
    </inkml:context>
    <inkml:brush xml:id="br0">
      <inkml:brushProperty name="width" value="0.09701" units="cm"/>
      <inkml:brushProperty name="height" value="0.09701" units="cm"/>
      <inkml:brushProperty name="color" value="#ffffff"/>
      <inkml:brushProperty name="ignorePressure" value="0"/>
    </inkml:brush>
  </inkml:definitions>
  <inkml:trace contextRef="#ctx0" brushRef="#br0">185 746,'-3'1,"1"2,0 0,6-3,-1-1,0 1,-3 4,-2-1,-1-4,3-2,0 0,1 6,-2 1,-3-2,1-1,1-5,2 1,3 1,-3 5,0 0,0-6,0 0,1-1,0 7,-2 1,-1-1,2-6,0 0,1 6,-1 0,-1-6,1 0,-1 7,-1-1,2-6,0 0,1-1,-1 8,-2-1,2-6,0 0,2-1,-1 7,-1 0,0 0,-2-7,2 1,0 6,0 1,0 0,0 0,-1-8,1 0,0 0,0 1,1 0,3 0,-1 1,-1 7,-2-1,0-1,0 0,0 0,-1 0,0 0,0-6,1 0,0 0,2 0,1 1,-1 5,-2 0,-1 0,-1-8,5 3,0-1,0 3,-3 3,0 0,0 0,-2-8,6 3,-1 0,-3 5,0 1,-2-8,6 2,-1-1,0 2,-3 4,0 0,-1 0,-1-8,4 1,1 3,-3 5,0-1,0 0,-1 0,-2-4,2-2,2 8,-4-2,0-2,0-1,1-4,2 1,1 0,1 0,1 3,-1 4,-2 0,0 0,-2-1,-1-1,0-3,3-3,0 0,0 1,3 1,0 1,-2 4,-1 1,-3-2,0-3,3-2,1-1,2 0,0 3,0 0,0 1,-3 3,-3 0,0-1,2-5,1 0,0-1,3 3,-3 4,0 1,-3-6,3-1,1 0,-1 6,-1 0,-2-2,3-6,3 3,-1 5,-2 0,0 0,-3-2,3-4,1 0,-2 6,-3-1,3-6,4 1,1 3,-7 2,4-5,0 6,-1-6,3 3,1-3,-5 7,-3-2,0-2,1 2,0 0,0 0,3-5,4 1,-3 5,-1 1,-2-1,5-2,-3 3,-2-7,-1 3,0 0,3-3,-3 5,7-3,-1 0,-4 4,0-6,3-1,2 1,-5 6,-3-1,0 0,4-5,4-1,-1 2,-3 5,-4 1,5-7,2 1,-2 6,-4-1,2-7,0 8,-2-2,0-1,0-3,3-1,3 1,-4 5,-2-1,1-5,4 0,0 6,-5 0,1-8,5 3,0 0,-5 5,-1-3,0 0,1 3,2-6,1 6,-1 0,0 0,0-7,0 1,0 6,0 0,0-6,0-1,0 1,2 6,-2 1,-3-4,1-3,2 0,1 0,1 6,-2 0,0 0,0 0,-1-6,3-1,-2 7,1-6,2 2,0 2,-1 2,1 0,-2 0,-1 1,-3-3,0-2,0-1,6-1,0 1,-6 2,0-1,7-1,0 1,0 0,-1 1,0-1,-6 1,0-1,1-2,5 2,1 1,-1 0,-6 0,0 0,0 0,6-2,-6 2,0 0,8-1,-2 0,0 0,0 1,-8 0,2 0,0 0,7-3,0 1,-7 2,0 0,0 0,0 0,0 1,6-1,-3 3,-4-1,1-1,0 1,8-2,-2 0,-2 4,-4-2,1-5,4 0,1 2,0 0,-4 4,-2-2,0-1,6-2,-1 6,-4-1,5-4,-2 5,-4-2,0-1,3-4,3 0,-6 4,4-4,3 1,-1 1,-4 4,-2-1,0-2,6-1,0 1,-5 3,-1-2,0 0,5 2,-5-3,7 0,-1 0,0 0,-7 0,1 0,8-1,-1 1,0-1,-1 0,0 1,-6 0,7-1,-7 1,-1 0,-1 0,2-1,2-2,5-1,1 1,-2 3,0 0,-3 4,-3-2,0 0,0-2,0 0,2-4,4 3,-1 4,-2 0,-4 0,1-2,2 2,-1-6,-1 3,-1 0,1 0,0 0,6 0,0 0,2 0,-2 1,-5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4T09:02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201 181,'141'0,"-141"49,-141-49,141-49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4T09:02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273 225,'558'0,"-558"269,-558-269,558-269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4T09:02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201 181,'141'0,"-141"49,-141-49,141-49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4T09:02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278 482,'117'0,"-117"46,-117-46,117-46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4T09:02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266 727,'102'0,"-102"45,-102-45,102-45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4T09:02:16"/>
    </inkml:context>
    <inkml:brush xml:id="br0">
      <inkml:brushProperty name="width" value="0.09701" units="cm"/>
      <inkml:brushProperty name="height" value="0.09701" units="cm"/>
      <inkml:brushProperty name="color" value="#ffffff"/>
      <inkml:brushProperty name="ignorePressure" value="0"/>
    </inkml:brush>
  </inkml:definitions>
  <inkml:trace contextRef="#ctx0" brushRef="#br0">185 746,'-3'1,"1"2,0 0,6-3,-1-1,0 1,-3 4,-2-1,-1-4,3-2,0 0,1 6,-2 1,-3-2,1-1,1-5,2 1,3 1,-3 5,0 0,0-6,0 0,1-1,0 7,-2 1,-1-1,2-6,0 0,1 6,-1 0,-1-6,1 0,-1 7,-1-1,2-6,0 0,1-1,-1 8,-2-1,2-6,0 0,2-1,-1 7,-1 0,0 0,-2-7,2 1,0 6,0 1,0 0,0 0,-1-8,1 0,0 0,0 1,1 0,3 0,-1 1,-1 7,-2-1,0-1,0 0,0 0,-1 0,0 0,0-6,1 0,0 0,2 0,1 1,-1 5,-2 0,-1 0,-1-8,5 3,0-1,0 3,-3 3,0 0,0 0,-2-8,6 3,-1 0,-3 5,0 1,-2-8,6 2,-1-1,0 2,-3 4,0 0,-1 0,-1-8,4 1,1 3,-3 5,0-1,0 0,-1 0,-2-4,2-2,2 8,-4-2,0-2,0-1,1-4,2 1,1 0,1 0,1 3,-1 4,-2 0,0 0,-2-1,-1-1,0-3,3-3,0 0,0 1,3 1,0 1,-2 4,-1 1,-3-2,0-3,3-2,1-1,2 0,0 3,0 0,0 1,-3 3,-3 0,0-1,2-5,1 0,0-1,3 3,-3 4,0 1,-3-6,3-1,1 0,-1 6,-1 0,-2-2,3-6,3 3,-1 5,-2 0,0 0,-3-2,3-4,1 0,-2 6,-3-1,3-6,4 1,1 3,-7 2,4-5,0 6,-1-6,3 3,1-3,-5 7,-3-2,0-2,1 2,0 0,0 0,3-5,4 1,-3 5,-1 1,-2-1,5-2,-3 3,-2-7,-1 3,0 0,3-3,-3 5,7-3,-1 0,-4 4,0-6,3-1,2 1,-5 6,-3-1,0 0,4-5,4-1,-1 2,-3 5,-4 1,5-7,2 1,-2 6,-4-1,2-7,0 8,-2-2,0-1,0-3,3-1,3 1,-4 5,-2-1,1-5,4 0,0 6,-5 0,1-8,5 3,0 0,-5 5,-1-3,0 0,1 3,2-6,1 6,-1 0,0 0,0-7,0 1,0 6,0 0,0-6,0-1,0 1,2 6,-2 1,-3-4,1-3,2 0,1 0,1 6,-2 0,0 0,0 0,-1-6,3-1,-2 7,1-6,2 2,0 2,-1 2,1 0,-2 0,-1 1,-3-3,0-2,0-1,6-1,0 1,-6 2,0-1,7-1,0 1,0 0,-1 1,0-1,-6 1,0-1,1-2,5 2,1 1,-1 0,-6 0,0 0,0 0,6-2,-6 2,0 0,8-1,-2 0,0 0,0 1,-8 0,2 0,0 0,7-3,0 1,-7 2,0 0,0 0,0 0,0 1,6-1,-3 3,-4-1,1-1,0 1,8-2,-2 0,-2 4,-4-2,1-5,4 0,1 2,0 0,-4 4,-2-2,0-1,6-2,-1 6,-4-1,5-4,-2 5,-4-2,0-1,3-4,3 0,-6 4,4-4,3 1,-1 1,-4 4,-2-1,0-2,6-1,0 1,-5 3,-1-2,0 0,5 2,-5-3,7 0,-1 0,0 0,-7 0,1 0,8-1,-1 1,0-1,-1 0,0 1,-6 0,7-1,-7 1,-1 0,-1 0,2-1,2-2,5-1,1 1,-2 3,0 0,-3 4,-3-2,0 0,0-2,0 0,2-4,4 3,-1 4,-2 0,-4 0,1-2,2 2,-1-6,-1 3,-1 0,1 0,0 0,6 0,0 0,2 0,-2 1,-5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4T09:02:16"/>
    </inkml:context>
    <inkml:brush xml:id="br0">
      <inkml:brushProperty name="width" value="0.09701" units="cm"/>
      <inkml:brushProperty name="height" value="0.09701" units="cm"/>
      <inkml:brushProperty name="color" value="#ffffff"/>
      <inkml:brushProperty name="ignorePressure" value="0"/>
    </inkml:brush>
  </inkml:definitions>
  <inkml:trace contextRef="#ctx0" brushRef="#br0">185 746,'-3'1,"1"2,0 0,6-3,-1-1,0 1,-3 4,-2-1,-1-4,3-2,0 0,1 6,-2 1,-3-2,1-1,1-5,2 1,3 1,-3 5,0 0,0-6,0 0,1-1,0 7,-2 1,-1-1,2-6,0 0,1 6,-1 0,-1-6,1 0,-1 7,-1-1,2-6,0 0,1-1,-1 8,-2-1,2-6,0 0,2-1,-1 7,-1 0,0 0,-2-7,2 1,0 6,0 1,0 0,0 0,-1-8,1 0,0 0,0 1,1 0,3 0,-1 1,-1 7,-2-1,0-1,0 0,0 0,-1 0,0 0,0-6,1 0,0 0,2 0,1 1,-1 5,-2 0,-1 0,-1-8,5 3,0-1,0 3,-3 3,0 0,0 0,-2-8,6 3,-1 0,-3 5,0 1,-2-8,6 2,-1-1,0 2,-3 4,0 0,-1 0,-1-8,4 1,1 3,-3 5,0-1,0 0,-1 0,-2-4,2-2,2 8,-4-2,0-2,0-1,1-4,2 1,1 0,1 0,1 3,-1 4,-2 0,0 0,-2-1,-1-1,0-3,3-3,0 0,0 1,3 1,0 1,-2 4,-1 1,-3-2,0-3,3-2,1-1,2 0,0 3,0 0,0 1,-3 3,-3 0,0-1,2-5,1 0,0-1,3 3,-3 4,0 1,-3-6,3-1,1 0,-1 6,-1 0,-2-2,3-6,3 3,-1 5,-2 0,0 0,-3-2,3-4,1 0,-2 6,-3-1,3-6,4 1,1 3,-7 2,4-5,0 6,-1-6,3 3,1-3,-5 7,-3-2,0-2,1 2,0 0,0 0,3-5,4 1,-3 5,-1 1,-2-1,5-2,-3 3,-2-7,-1 3,0 0,3-3,-3 5,7-3,-1 0,-4 4,0-6,3-1,2 1,-5 6,-3-1,0 0,4-5,4-1,-1 2,-3 5,-4 1,5-7,2 1,-2 6,-4-1,2-7,0 8,-2-2,0-1,0-3,3-1,3 1,-4 5,-2-1,1-5,4 0,0 6,-5 0,1-8,5 3,0 0,-5 5,-1-3,0 0,1 3,2-6,1 6,-1 0,0 0,0-7,0 1,0 6,0 0,0-6,0-1,0 1,2 6,-2 1,-3-4,1-3,2 0,1 0,1 6,-2 0,0 0,0 0,-1-6,3-1,-2 7,1-6,2 2,0 2,-1 2,1 0,-2 0,-1 1,-3-3,0-2,0-1,6-1,0 1,-6 2,0-1,7-1,0 1,0 0,-1 1,0-1,-6 1,0-1,1-2,5 2,1 1,-1 0,-6 0,0 0,0 0,6-2,-6 2,0 0,8-1,-2 0,0 0,0 1,-8 0,2 0,0 0,7-3,0 1,-7 2,0 0,0 0,0 0,0 1,6-1,-3 3,-4-1,1-1,0 1,8-2,-2 0,-2 4,-4-2,1-5,4 0,1 2,0 0,-4 4,-2-2,0-1,6-2,-1 6,-4-1,5-4,-2 5,-4-2,0-1,3-4,3 0,-6 4,4-4,3 1,-1 1,-4 4,-2-1,0-2,6-1,0 1,-5 3,-1-2,0 0,5 2,-5-3,7 0,-1 0,0 0,-7 0,1 0,8-1,-1 1,0-1,-1 0,0 1,-6 0,7-1,-7 1,-1 0,-1 0,2-1,2-2,5-1,1 1,-2 3,0 0,-3 4,-3-2,0 0,0-2,0 0,2-4,4 3,-1 4,-2 0,-4 0,1-2,2 2,-1-6,-1 3,-1 0,1 0,0 0,6 0,0 0,2 0,-2 1,-5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4T09:02:16"/>
    </inkml:context>
    <inkml:brush xml:id="br0">
      <inkml:brushProperty name="width" value="0.09701" units="cm"/>
      <inkml:brushProperty name="height" value="0.09701" units="cm"/>
      <inkml:brushProperty name="color" value="#ffffff"/>
      <inkml:brushProperty name="ignorePressure" value="0"/>
    </inkml:brush>
  </inkml:definitions>
  <inkml:trace contextRef="#ctx0" brushRef="#br0">185 746,'-3'1,"1"2,0 0,6-3,-1-1,0 1,-3 4,-2-1,-1-4,3-2,0 0,1 6,-2 1,-3-2,1-1,1-5,2 1,3 1,-3 5,0 0,0-6,0 0,1-1,0 7,-2 1,-1-1,2-6,0 0,1 6,-1 0,-1-6,1 0,-1 7,-1-1,2-6,0 0,1-1,-1 8,-2-1,2-6,0 0,2-1,-1 7,-1 0,0 0,-2-7,2 1,0 6,0 1,0 0,0 0,-1-8,1 0,0 0,0 1,1 0,3 0,-1 1,-1 7,-2-1,0-1,0 0,0 0,-1 0,0 0,0-6,1 0,0 0,2 0,1 1,-1 5,-2 0,-1 0,-1-8,5 3,0-1,0 3,-3 3,0 0,0 0,-2-8,6 3,-1 0,-3 5,0 1,-2-8,6 2,-1-1,0 2,-3 4,0 0,-1 0,-1-8,4 1,1 3,-3 5,0-1,0 0,-1 0,-2-4,2-2,2 8,-4-2,0-2,0-1,1-4,2 1,1 0,1 0,1 3,-1 4,-2 0,0 0,-2-1,-1-1,0-3,3-3,0 0,0 1,3 1,0 1,-2 4,-1 1,-3-2,0-3,3-2,1-1,2 0,0 3,0 0,0 1,-3 3,-3 0,0-1,2-5,1 0,0-1,3 3,-3 4,0 1,-3-6,3-1,1 0,-1 6,-1 0,-2-2,3-6,3 3,-1 5,-2 0,0 0,-3-2,3-4,1 0,-2 6,-3-1,3-6,4 1,1 3,-7 2,4-5,0 6,-1-6,3 3,1-3,-5 7,-3-2,0-2,1 2,0 0,0 0,3-5,4 1,-3 5,-1 1,-2-1,5-2,-3 3,-2-7,-1 3,0 0,3-3,-3 5,7-3,-1 0,-4 4,0-6,3-1,2 1,-5 6,-3-1,0 0,4-5,4-1,-1 2,-3 5,-4 1,5-7,2 1,-2 6,-4-1,2-7,0 8,-2-2,0-1,0-3,3-1,3 1,-4 5,-2-1,1-5,4 0,0 6,-5 0,1-8,5 3,0 0,-5 5,-1-3,0 0,1 3,2-6,1 6,-1 0,0 0,0-7,0 1,0 6,0 0,0-6,0-1,0 1,2 6,-2 1,-3-4,1-3,2 0,1 0,1 6,-2 0,0 0,0 0,-1-6,3-1,-2 7,1-6,2 2,0 2,-1 2,1 0,-2 0,-1 1,-3-3,0-2,0-1,6-1,0 1,-6 2,0-1,7-1,0 1,0 0,-1 1,0-1,-6 1,0-1,1-2,5 2,1 1,-1 0,-6 0,0 0,0 0,6-2,-6 2,0 0,8-1,-2 0,0 0,0 1,-8 0,2 0,0 0,7-3,0 1,-7 2,0 0,0 0,0 0,0 1,6-1,-3 3,-4-1,1-1,0 1,8-2,-2 0,-2 4,-4-2,1-5,4 0,1 2,0 0,-4 4,-2-2,0-1,6-2,-1 6,-4-1,5-4,-2 5,-4-2,0-1,3-4,3 0,-6 4,4-4,3 1,-1 1,-4 4,-2-1,0-2,6-1,0 1,-5 3,-1-2,0 0,5 2,-5-3,7 0,-1 0,0 0,-7 0,1 0,8-1,-1 1,0-1,-1 0,0 1,-6 0,7-1,-7 1,-1 0,-1 0,2-1,2-2,5-1,1 1,-2 3,0 0,-3 4,-3-2,0 0,0-2,0 0,2-4,4 3,-1 4,-2 0,-4 0,1-2,2 2,-1-6,-1 3,-1 0,1 0,0 0,6 0,0 0,2 0,-2 1,-5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4T09:02:16"/>
    </inkml:context>
    <inkml:brush xml:id="br0">
      <inkml:brushProperty name="width" value="0.09701" units="cm"/>
      <inkml:brushProperty name="height" value="0.09701" units="cm"/>
      <inkml:brushProperty name="color" value="#ffffff"/>
      <inkml:brushProperty name="ignorePressure" value="0"/>
    </inkml:brush>
  </inkml:definitions>
  <inkml:trace contextRef="#ctx0" brushRef="#br0">185 746,'-3'1,"1"2,0 0,6-3,-1-1,0 1,-3 4,-2-1,-1-4,3-2,0 0,1 6,-2 1,-3-2,1-1,1-5,2 1,3 1,-3 5,0 0,0-6,0 0,1-1,0 7,-2 1,-1-1,2-6,0 0,1 6,-1 0,-1-6,1 0,-1 7,-1-1,2-6,0 0,1-1,-1 8,-2-1,2-6,0 0,2-1,-1 7,-1 0,0 0,-2-7,2 1,0 6,0 1,0 0,0 0,-1-8,1 0,0 0,0 1,1 0,3 0,-1 1,-1 7,-2-1,0-1,0 0,0 0,-1 0,0 0,0-6,1 0,0 0,2 0,1 1,-1 5,-2 0,-1 0,-1-8,5 3,0-1,0 3,-3 3,0 0,0 0,-2-8,6 3,-1 0,-3 5,0 1,-2-8,6 2,-1-1,0 2,-3 4,0 0,-1 0,-1-8,4 1,1 3,-3 5,0-1,0 0,-1 0,-2-4,2-2,2 8,-4-2,0-2,0-1,1-4,2 1,1 0,1 0,1 3,-1 4,-2 0,0 0,-2-1,-1-1,0-3,3-3,0 0,0 1,3 1,0 1,-2 4,-1 1,-3-2,0-3,3-2,1-1,2 0,0 3,0 0,0 1,-3 3,-3 0,0-1,2-5,1 0,0-1,3 3,-3 4,0 1,-3-6,3-1,1 0,-1 6,-1 0,-2-2,3-6,3 3,-1 5,-2 0,0 0,-3-2,3-4,1 0,-2 6,-3-1,3-6,4 1,1 3,-7 2,4-5,0 6,-1-6,3 3,1-3,-5 7,-3-2,0-2,1 2,0 0,0 0,3-5,4 1,-3 5,-1 1,-2-1,5-2,-3 3,-2-7,-1 3,0 0,3-3,-3 5,7-3,-1 0,-4 4,0-6,3-1,2 1,-5 6,-3-1,0 0,4-5,4-1,-1 2,-3 5,-4 1,5-7,2 1,-2 6,-4-1,2-7,0 8,-2-2,0-1,0-3,3-1,3 1,-4 5,-2-1,1-5,4 0,0 6,-5 0,1-8,5 3,0 0,-5 5,-1-3,0 0,1 3,2-6,1 6,-1 0,0 0,0-7,0 1,0 6,0 0,0-6,0-1,0 1,2 6,-2 1,-3-4,1-3,2 0,1 0,1 6,-2 0,0 0,0 0,-1-6,3-1,-2 7,1-6,2 2,0 2,-1 2,1 0,-2 0,-1 1,-3-3,0-2,0-1,6-1,0 1,-6 2,0-1,7-1,0 1,0 0,-1 1,0-1,-6 1,0-1,1-2,5 2,1 1,-1 0,-6 0,0 0,0 0,6-2,-6 2,0 0,8-1,-2 0,0 0,0 1,-8 0,2 0,0 0,7-3,0 1,-7 2,0 0,0 0,0 0,0 1,6-1,-3 3,-4-1,1-1,0 1,8-2,-2 0,-2 4,-4-2,1-5,4 0,1 2,0 0,-4 4,-2-2,0-1,6-2,-1 6,-4-1,5-4,-2 5,-4-2,0-1,3-4,3 0,-6 4,4-4,3 1,-1 1,-4 4,-2-1,0-2,6-1,0 1,-5 3,-1-2,0 0,5 2,-5-3,7 0,-1 0,0 0,-7 0,1 0,8-1,-1 1,0-1,-1 0,0 1,-6 0,7-1,-7 1,-1 0,-1 0,2-1,2-2,5-1,1 1,-2 3,0 0,-3 4,-3-2,0 0,0-2,0 0,2-4,4 3,-1 4,-2 0,-4 0,1-2,2 2,-1-6,-1 3,-1 0,1 0,0 0,6 0,0 0,2 0,-2 1,-5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4T09:02:16"/>
    </inkml:context>
    <inkml:brush xml:id="br0">
      <inkml:brushProperty name="width" value="0.09701" units="cm"/>
      <inkml:brushProperty name="height" value="0.09701" units="cm"/>
      <inkml:brushProperty name="color" value="#ffffff"/>
      <inkml:brushProperty name="ignorePressure" value="0"/>
    </inkml:brush>
  </inkml:definitions>
  <inkml:trace contextRef="#ctx0" brushRef="#br0">185 746,'-3'1,"1"2,0 0,6-3,-1-1,0 1,-3 4,-2-1,-1-4,3-2,0 0,1 6,-2 1,-3-2,1-1,1-5,2 1,3 1,-3 5,0 0,0-6,0 0,1-1,0 7,-2 1,-1-1,2-6,0 0,1 6,-1 0,-1-6,1 0,-1 7,-1-1,2-6,0 0,1-1,-1 8,-2-1,2-6,0 0,2-1,-1 7,-1 0,0 0,-2-7,2 1,0 6,0 1,0 0,0 0,-1-8,1 0,0 0,0 1,1 0,3 0,-1 1,-1 7,-2-1,0-1,0 0,0 0,-1 0,0 0,0-6,1 0,0 0,2 0,1 1,-1 5,-2 0,-1 0,-1-8,5 3,0-1,0 3,-3 3,0 0,0 0,-2-8,6 3,-1 0,-3 5,0 1,-2-8,6 2,-1-1,0 2,-3 4,0 0,-1 0,-1-8,4 1,1 3,-3 5,0-1,0 0,-1 0,-2-4,2-2,2 8,-4-2,0-2,0-1,1-4,2 1,1 0,1 0,1 3,-1 4,-2 0,0 0,-2-1,-1-1,0-3,3-3,0 0,0 1,3 1,0 1,-2 4,-1 1,-3-2,0-3,3-2,1-1,2 0,0 3,0 0,0 1,-3 3,-3 0,0-1,2-5,1 0,0-1,3 3,-3 4,0 1,-3-6,3-1,1 0,-1 6,-1 0,-2-2,3-6,3 3,-1 5,-2 0,0 0,-3-2,3-4,1 0,-2 6,-3-1,3-6,4 1,1 3,-7 2,4-5,0 6,-1-6,3 3,1-3,-5 7,-3-2,0-2,1 2,0 0,0 0,3-5,4 1,-3 5,-1 1,-2-1,5-2,-3 3,-2-7,-1 3,0 0,3-3,-3 5,7-3,-1 0,-4 4,0-6,3-1,2 1,-5 6,-3-1,0 0,4-5,4-1,-1 2,-3 5,-4 1,5-7,2 1,-2 6,-4-1,2-7,0 8,-2-2,0-1,0-3,3-1,3 1,-4 5,-2-1,1-5,4 0,0 6,-5 0,1-8,5 3,0 0,-5 5,-1-3,0 0,1 3,2-6,1 6,-1 0,0 0,0-7,0 1,0 6,0 0,0-6,0-1,0 1,2 6,-2 1,-3-4,1-3,2 0,1 0,1 6,-2 0,0 0,0 0,-1-6,3-1,-2 7,1-6,2 2,0 2,-1 2,1 0,-2 0,-1 1,-3-3,0-2,0-1,6-1,0 1,-6 2,0-1,7-1,0 1,0 0,-1 1,0-1,-6 1,0-1,1-2,5 2,1 1,-1 0,-6 0,0 0,0 0,6-2,-6 2,0 0,8-1,-2 0,0 0,0 1,-8 0,2 0,0 0,7-3,0 1,-7 2,0 0,0 0,0 0,0 1,6-1,-3 3,-4-1,1-1,0 1,8-2,-2 0,-2 4,-4-2,1-5,4 0,1 2,0 0,-4 4,-2-2,0-1,6-2,-1 6,-4-1,5-4,-2 5,-4-2,0-1,3-4,3 0,-6 4,4-4,3 1,-1 1,-4 4,-2-1,0-2,6-1,0 1,-5 3,-1-2,0 0,5 2,-5-3,7 0,-1 0,0 0,-7 0,1 0,8-1,-1 1,0-1,-1 0,0 1,-6 0,7-1,-7 1,-1 0,-1 0,2-1,2-2,5-1,1 1,-2 3,0 0,-3 4,-3-2,0 0,0-2,0 0,2-4,4 3,-1 4,-2 0,-4 0,1-2,2 2,-1-6,-1 3,-1 0,1 0,0 0,6 0,0 0,2 0,-2 1,-5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4T09:02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273 225,'558'0,"-558"269,-558-269,558-269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4T09:02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266 727,'102'0,"-102"45,-102-45,102-45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4T09:02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278 482,'117'0,"-117"46,-117-46,117-46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A5A6A-3995-4B37-A7F6-3C8D9ABE97AF}" type="datetimeFigureOut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B04D-A0F4-4B6A-9457-0098A4EC6568}" type="slidenum">
              <a:rPr lang="zh-CN" altLang="en-US" smtClean="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</a:fld>
            <a:endParaRPr lang="zh-CN" altLang="en-US"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60350" y="274196"/>
            <a:ext cx="11671300" cy="637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13347" y="513347"/>
            <a:ext cx="11149263" cy="5903495"/>
          </a:xfrm>
          <a:prstGeom prst="rect">
            <a:avLst/>
          </a:prstGeom>
          <a:noFill/>
          <a:ln w="38100">
            <a:solidFill>
              <a:srgbClr val="54198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customXml" Target="../ink/ink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4.png"/><Relationship Id="rId2" Type="http://schemas.openxmlformats.org/officeDocument/2006/relationships/customXml" Target="../ink/ink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.xml"/><Relationship Id="rId4" Type="http://schemas.openxmlformats.org/officeDocument/2006/relationships/image" Target="../media/image28.png"/><Relationship Id="rId3" Type="http://schemas.openxmlformats.org/officeDocument/2006/relationships/image" Target="../media/image24.png"/><Relationship Id="rId2" Type="http://schemas.openxmlformats.org/officeDocument/2006/relationships/customXml" Target="../ink/ink3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4.png"/><Relationship Id="rId2" Type="http://schemas.openxmlformats.org/officeDocument/2006/relationships/customXml" Target="../ink/ink4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24.png"/><Relationship Id="rId2" Type="http://schemas.openxmlformats.org/officeDocument/2006/relationships/customXml" Target="../ink/ink5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24.png"/><Relationship Id="rId2" Type="http://schemas.openxmlformats.org/officeDocument/2006/relationships/customXml" Target="../ink/ink6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3.xml"/><Relationship Id="rId2" Type="http://schemas.openxmlformats.org/officeDocument/2006/relationships/image" Target="../media/image39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4.xml"/><Relationship Id="rId2" Type="http://schemas.openxmlformats.org/officeDocument/2006/relationships/image" Target="../media/image40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.xml"/><Relationship Id="rId2" Type="http://schemas.openxmlformats.org/officeDocument/2006/relationships/image" Target="../media/image41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6.xml"/><Relationship Id="rId2" Type="http://schemas.openxmlformats.org/officeDocument/2006/relationships/image" Target="../media/image42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8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0" Type="http://schemas.openxmlformats.org/officeDocument/2006/relationships/notesSlide" Target="../notesSlides/notesSlide25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customXml" Target="../ink/ink10.xml"/><Relationship Id="rId8" Type="http://schemas.openxmlformats.org/officeDocument/2006/relationships/image" Target="../media/image52.png"/><Relationship Id="rId7" Type="http://schemas.openxmlformats.org/officeDocument/2006/relationships/customXml" Target="../ink/ink9.xml"/><Relationship Id="rId6" Type="http://schemas.openxmlformats.org/officeDocument/2006/relationships/image" Target="../media/image51.png"/><Relationship Id="rId5" Type="http://schemas.openxmlformats.org/officeDocument/2006/relationships/customXml" Target="../ink/ink8.xml"/><Relationship Id="rId4" Type="http://schemas.openxmlformats.org/officeDocument/2006/relationships/image" Target="../media/image50.png"/><Relationship Id="rId3" Type="http://schemas.openxmlformats.org/officeDocument/2006/relationships/customXml" Target="../ink/ink7.xml"/><Relationship Id="rId2" Type="http://schemas.openxmlformats.org/officeDocument/2006/relationships/image" Target="../media/image49.png"/><Relationship Id="rId18" Type="http://schemas.openxmlformats.org/officeDocument/2006/relationships/notesSlide" Target="../notesSlides/notesSlide26.xml"/><Relationship Id="rId17" Type="http://schemas.openxmlformats.org/officeDocument/2006/relationships/slideLayout" Target="../slideLayouts/slideLayout3.xml"/><Relationship Id="rId16" Type="http://schemas.openxmlformats.org/officeDocument/2006/relationships/tags" Target="../tags/tag19.xml"/><Relationship Id="rId15" Type="http://schemas.openxmlformats.org/officeDocument/2006/relationships/customXml" Target="../ink/ink14.xml"/><Relationship Id="rId14" Type="http://schemas.openxmlformats.org/officeDocument/2006/relationships/customXml" Target="../ink/ink13.xml"/><Relationship Id="rId13" Type="http://schemas.openxmlformats.org/officeDocument/2006/relationships/customXml" Target="../ink/ink12.xml"/><Relationship Id="rId12" Type="http://schemas.openxmlformats.org/officeDocument/2006/relationships/customXml" Target="../ink/ink11.xml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0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1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2.xml"/><Relationship Id="rId2" Type="http://schemas.openxmlformats.org/officeDocument/2006/relationships/image" Target="../media/image60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2" Type="http://schemas.openxmlformats.org/officeDocument/2006/relationships/notesSlide" Target="../notesSlides/notesSlide32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.png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62.GI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23551" y="1295400"/>
            <a:ext cx="8944897" cy="44386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35724" y="1619250"/>
            <a:ext cx="8320549" cy="3790950"/>
          </a:xfrm>
          <a:prstGeom prst="rect">
            <a:avLst/>
          </a:prstGeom>
          <a:noFill/>
          <a:ln w="38100">
            <a:solidFill>
              <a:srgbClr val="54198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3065" y="2176145"/>
            <a:ext cx="74523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54198D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   </a:t>
            </a:r>
            <a:r>
              <a:rPr lang="zh-CN" altLang="en-US" sz="6000" b="1" dirty="0">
                <a:solidFill>
                  <a:srgbClr val="54198D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智能一卡通</a:t>
            </a:r>
            <a:endParaRPr lang="zh-CN" altLang="en-US" sz="6000" b="1" dirty="0">
              <a:solidFill>
                <a:srgbClr val="54198D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  <a:p>
            <a:r>
              <a:rPr lang="zh-CN" altLang="en-US" sz="6000" b="1" dirty="0">
                <a:solidFill>
                  <a:srgbClr val="54198D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 </a:t>
            </a:r>
            <a:r>
              <a:rPr lang="en-US" altLang="zh-CN" sz="6000" b="1" dirty="0">
                <a:solidFill>
                  <a:srgbClr val="54198D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   </a:t>
            </a:r>
            <a:r>
              <a:rPr lang="zh-CN" altLang="en-US" sz="6000" b="1" dirty="0">
                <a:solidFill>
                  <a:srgbClr val="54198D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项目汇报</a:t>
            </a:r>
            <a:endParaRPr lang="zh-CN" altLang="en-US" sz="6000" b="1" dirty="0">
              <a:solidFill>
                <a:srgbClr val="54198D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0665" y="4394200"/>
            <a:ext cx="6918325" cy="458470"/>
          </a:xfrm>
          <a:prstGeom prst="rect">
            <a:avLst/>
          </a:prstGeom>
          <a:solidFill>
            <a:srgbClr val="54198D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汇报人：姚宇</a:t>
            </a:r>
            <a:r>
              <a:rPr lang="en-US" altLang="zh-CN" dirty="0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     </a:t>
            </a:r>
            <a:r>
              <a:rPr lang="zh-CN" altLang="en-US" dirty="0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指导老师：刘国升</a:t>
            </a:r>
            <a:r>
              <a:rPr lang="en-US" altLang="zh-CN" dirty="0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    </a:t>
            </a:r>
            <a:r>
              <a:rPr lang="zh-CN" altLang="en-US" dirty="0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汇报时间：</a:t>
            </a:r>
            <a:r>
              <a:rPr lang="en-US" altLang="zh-CN" dirty="0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2022.3.24</a:t>
            </a:r>
            <a:endParaRPr lang="zh-CN" altLang="en-US" dirty="0"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4" grpId="0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功能介绍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数据结构图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85" y="1115695"/>
            <a:ext cx="7767955" cy="52216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功能介绍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数据结构图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核心表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375410"/>
            <a:ext cx="2404110" cy="4480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330" y="1376045"/>
            <a:ext cx="2416175" cy="4479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375410"/>
            <a:ext cx="2654935" cy="4479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630" y="1376045"/>
            <a:ext cx="2592705" cy="4479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375410"/>
            <a:ext cx="2404110" cy="4480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330" y="1376045"/>
            <a:ext cx="2416175" cy="4479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1073150" y="4692650"/>
              <a:ext cx="241300" cy="184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1073150" y="4692650"/>
                <a:ext cx="241300" cy="184150"/>
              </a:xfrm>
              <a:prstGeom prst="rect"/>
            </p:spPr>
          </p:pic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6290" y="4876800"/>
            <a:ext cx="339725" cy="322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20" y="4572635"/>
            <a:ext cx="345440" cy="4235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0630" y="4572635"/>
            <a:ext cx="415290" cy="49911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功能介绍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后台界面演示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(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管理端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)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1073150" y="4692650"/>
              <a:ext cx="241300" cy="184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1073150" y="4692650"/>
                <a:ext cx="241300" cy="184150"/>
              </a:xfrm>
              <a:prstGeom prst="rect"/>
            </p:spPr>
          </p:pic>
        </mc:Fallback>
      </mc:AlternateContent>
      <p:pic>
        <p:nvPicPr>
          <p:cNvPr id="1073742865" name="图片 10737428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1726565"/>
            <a:ext cx="5222240" cy="3608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69" name="图片 10737428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055" y="1726565"/>
            <a:ext cx="5585460" cy="36087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功能介绍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后台界面演示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(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管理端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)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1073150" y="4692650"/>
              <a:ext cx="241300" cy="184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1073150" y="4692650"/>
                <a:ext cx="241300" cy="184150"/>
              </a:xfrm>
              <a:prstGeom prst="rect"/>
            </p:spPr>
          </p:pic>
        </mc:Fallback>
      </mc:AlternateContent>
      <p:pic>
        <p:nvPicPr>
          <p:cNvPr id="1073742874" name="图片 10737428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00" y="1136015"/>
            <a:ext cx="8207375" cy="50507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功能介绍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后台界面演示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(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收费端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)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1073150" y="4692650"/>
              <a:ext cx="241300" cy="184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1073150" y="4692650"/>
                <a:ext cx="241300" cy="184150"/>
              </a:xfrm>
              <a:prstGeom prst="rect"/>
            </p:spPr>
          </p:pic>
        </mc:Fallback>
      </mc:AlternateContent>
      <p:pic>
        <p:nvPicPr>
          <p:cNvPr id="1073742888" name="图片 10737428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35" y="1689735"/>
            <a:ext cx="5186045" cy="3479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91" name="图片 10737428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689735"/>
            <a:ext cx="5253355" cy="35509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功能介绍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前台界面演示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(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自助终端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)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1073150" y="4692650"/>
              <a:ext cx="241300" cy="184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1073150" y="4692650"/>
                <a:ext cx="241300" cy="184150"/>
              </a:xfrm>
              <a:prstGeom prst="rect"/>
            </p:spPr>
          </p:pic>
        </mc:Fallback>
      </mc:AlternateContent>
      <p:pic>
        <p:nvPicPr>
          <p:cNvPr id="1073742896" name="图片 10737428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1642110"/>
            <a:ext cx="5523865" cy="40055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97" name="图片 10737428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145" y="1642110"/>
            <a:ext cx="5158105" cy="40049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功能介绍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前台界面演示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(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自助终端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)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1073150" y="4692650"/>
              <a:ext cx="241300" cy="184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1073150" y="4692650"/>
                <a:ext cx="241300" cy="184150"/>
              </a:xfrm>
              <a:prstGeom prst="rect"/>
            </p:spPr>
          </p:pic>
        </mc:Fallback>
      </mc:AlternateContent>
      <p:pic>
        <p:nvPicPr>
          <p:cNvPr id="1073742899" name="图片 10737428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1476375"/>
            <a:ext cx="5209540" cy="40328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901" name="图片 10737429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515" y="1476375"/>
            <a:ext cx="5423535" cy="39166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功能介绍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卡申请介绍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pic>
        <p:nvPicPr>
          <p:cNvPr id="3" name="图片 2" descr="收费人员申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860" y="415925"/>
            <a:ext cx="5672455" cy="6097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" y="3384550"/>
            <a:ext cx="3848100" cy="29946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功能介绍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卡审批介绍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0" y="3439160"/>
            <a:ext cx="2685415" cy="2890520"/>
          </a:xfrm>
          <a:prstGeom prst="rect">
            <a:avLst/>
          </a:prstGeom>
        </p:spPr>
      </p:pic>
      <p:pic>
        <p:nvPicPr>
          <p:cNvPr id="2" name="图片 1" descr="审批顺序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978535"/>
            <a:ext cx="7691120" cy="55448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60388" y="2372997"/>
            <a:ext cx="2112005" cy="2112005"/>
            <a:chOff x="2054069" y="2372998"/>
            <a:chExt cx="2112005" cy="2112005"/>
          </a:xfrm>
        </p:grpSpPr>
        <p:sp>
          <p:nvSpPr>
            <p:cNvPr id="3" name="椭圆 2"/>
            <p:cNvSpPr/>
            <p:nvPr/>
          </p:nvSpPr>
          <p:spPr>
            <a:xfrm>
              <a:off x="2054069" y="2372998"/>
              <a:ext cx="2112005" cy="2112005"/>
            </a:xfrm>
            <a:prstGeom prst="ellipse">
              <a:avLst/>
            </a:prstGeom>
            <a:gradFill>
              <a:gsLst>
                <a:gs pos="99000">
                  <a:schemeClr val="bg1"/>
                </a:gs>
                <a:gs pos="41000">
                  <a:schemeClr val="tx2"/>
                </a:gs>
                <a:gs pos="18000">
                  <a:schemeClr val="bg1"/>
                </a:gs>
                <a:gs pos="0">
                  <a:schemeClr val="accent3"/>
                </a:gs>
              </a:gsLst>
              <a:lin ang="18900000" scaled="1"/>
            </a:gradFill>
            <a:ln>
              <a:noFill/>
            </a:ln>
            <a:effectLst>
              <a:outerShdw blurRad="228600" dist="114300" dir="8100000" algn="tr" rotWithShape="0">
                <a:prstClr val="black">
                  <a:alpha val="8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140113" y="2459044"/>
              <a:ext cx="1939918" cy="1939918"/>
            </a:xfrm>
            <a:prstGeom prst="ellipse">
              <a:avLst/>
            </a:prstGeom>
            <a:solidFill>
              <a:srgbClr val="54198D"/>
            </a:solidFill>
            <a:ln>
              <a:noFill/>
            </a:ln>
            <a:effectLst>
              <a:innerShdw blurRad="1397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</p:grp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1916803" y="2544142"/>
            <a:ext cx="2599176" cy="176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3</a:t>
            </a:r>
            <a:endParaRPr lang="en-US" altLang="zh-CN" sz="11500" b="1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9325" y="2938145"/>
            <a:ext cx="3648075" cy="640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dist"/>
            <a:r>
              <a:rPr lang="zh-CN" altLang="en-US" sz="4400" b="1" kern="0" spc="2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项目亮点</a:t>
            </a:r>
            <a:endParaRPr lang="zh-CN" altLang="en-US" sz="4400" b="1" kern="0" spc="2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5711" y="3755845"/>
            <a:ext cx="5410639" cy="306705"/>
          </a:xfrm>
          <a:prstGeom prst="rect">
            <a:avLst/>
          </a:prstGeom>
          <a:noFill/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 spc="-300">
                <a:solidFill>
                  <a:srgbClr val="45D8FF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Futura Md BT" panose="020B0802020204020204" pitchFamily="34" charset="0"/>
              </a:defRPr>
            </a:lvl1pPr>
          </a:lstStyle>
          <a:p>
            <a:pPr algn="l"/>
            <a:r>
              <a:rPr lang="en-US" altLang="zh-CN" sz="1400" spc="0">
                <a:solidFill>
                  <a:schemeClr val="bg1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Project window</a:t>
            </a:r>
            <a:endParaRPr lang="en-US" altLang="zh-CN" sz="1400" spc="0">
              <a:solidFill>
                <a:schemeClr val="bg1"/>
              </a:solidFill>
              <a:effectLst/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3642" y="726006"/>
            <a:ext cx="6898105" cy="5406189"/>
            <a:chOff x="4395537" y="689811"/>
            <a:chExt cx="6898105" cy="5406189"/>
          </a:xfrm>
        </p:grpSpPr>
        <p:sp>
          <p:nvSpPr>
            <p:cNvPr id="22" name="矩形 21"/>
            <p:cNvSpPr/>
            <p:nvPr/>
          </p:nvSpPr>
          <p:spPr>
            <a:xfrm>
              <a:off x="4395537" y="689811"/>
              <a:ext cx="6898105" cy="5406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636278" y="946484"/>
              <a:ext cx="6416622" cy="4924927"/>
            </a:xfrm>
            <a:prstGeom prst="rect">
              <a:avLst/>
            </a:prstGeom>
            <a:noFill/>
            <a:ln w="38100">
              <a:solidFill>
                <a:srgbClr val="54198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</p:grpSp>
      <p:sp>
        <p:nvSpPr>
          <p:cNvPr id="4" name="文本框 55"/>
          <p:cNvSpPr>
            <a:spLocks noChangeArrowheads="1"/>
          </p:cNvSpPr>
          <p:nvPr/>
        </p:nvSpPr>
        <p:spPr bwMode="auto">
          <a:xfrm>
            <a:off x="2749843" y="3269653"/>
            <a:ext cx="553998" cy="1978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CONTENTS</a:t>
            </a:r>
            <a:endParaRPr lang="zh-CN" altLang="en-US" sz="2400" b="1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6" name="矩形 61"/>
          <p:cNvSpPr>
            <a:spLocks noChangeArrowheads="1"/>
          </p:cNvSpPr>
          <p:nvPr/>
        </p:nvSpPr>
        <p:spPr bwMode="auto">
          <a:xfrm>
            <a:off x="5969385" y="1168900"/>
            <a:ext cx="696913" cy="696913"/>
          </a:xfrm>
          <a:prstGeom prst="ellipse">
            <a:avLst/>
          </a:prstGeom>
          <a:solidFill>
            <a:srgbClr val="54198D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7" name="矩形 62"/>
          <p:cNvSpPr>
            <a:spLocks noChangeArrowheads="1"/>
          </p:cNvSpPr>
          <p:nvPr/>
        </p:nvSpPr>
        <p:spPr bwMode="auto">
          <a:xfrm>
            <a:off x="5969385" y="2168814"/>
            <a:ext cx="696913" cy="695325"/>
          </a:xfrm>
          <a:prstGeom prst="ellipse">
            <a:avLst/>
          </a:prstGeom>
          <a:solidFill>
            <a:srgbClr val="8E615C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8" name="矩形 63"/>
          <p:cNvSpPr>
            <a:spLocks noChangeArrowheads="1"/>
          </p:cNvSpPr>
          <p:nvPr/>
        </p:nvSpPr>
        <p:spPr bwMode="auto">
          <a:xfrm>
            <a:off x="5969385" y="3127770"/>
            <a:ext cx="696913" cy="696912"/>
          </a:xfrm>
          <a:prstGeom prst="ellipse">
            <a:avLst/>
          </a:prstGeom>
          <a:solidFill>
            <a:srgbClr val="54198D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3</a:t>
            </a:r>
            <a:endParaRPr lang="zh-CN" altLang="en-US" sz="2400" b="1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9" name="矩形 64"/>
          <p:cNvSpPr>
            <a:spLocks noChangeArrowheads="1"/>
          </p:cNvSpPr>
          <p:nvPr/>
        </p:nvSpPr>
        <p:spPr bwMode="auto">
          <a:xfrm>
            <a:off x="5969385" y="4088948"/>
            <a:ext cx="696913" cy="696913"/>
          </a:xfrm>
          <a:prstGeom prst="ellipse">
            <a:avLst/>
          </a:prstGeom>
          <a:solidFill>
            <a:srgbClr val="8E615C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4</a:t>
            </a:r>
            <a:endParaRPr lang="zh-CN" altLang="en-US" sz="2400" b="1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0" name="文本框 55"/>
          <p:cNvSpPr>
            <a:spLocks noChangeArrowheads="1"/>
          </p:cNvSpPr>
          <p:nvPr/>
        </p:nvSpPr>
        <p:spPr bwMode="auto">
          <a:xfrm>
            <a:off x="1328054" y="1992121"/>
            <a:ext cx="1107996" cy="19468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目录</a:t>
            </a:r>
            <a:endParaRPr lang="zh-CN" altLang="en-US" sz="6000" b="1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5969385" y="5011392"/>
            <a:ext cx="696913" cy="696913"/>
          </a:xfrm>
          <a:prstGeom prst="ellipse">
            <a:avLst/>
          </a:prstGeom>
          <a:solidFill>
            <a:srgbClr val="54198D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5</a:t>
            </a:r>
            <a:endParaRPr lang="zh-CN" altLang="en-US" sz="2400" b="1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71055" y="1247775"/>
            <a:ext cx="2012950" cy="620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dist"/>
            <a:r>
              <a:rPr lang="zh-CN" altLang="en-US" sz="2400" b="1" kern="0" spc="200" dirty="0">
                <a:solidFill>
                  <a:srgbClr val="5419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项目背景</a:t>
            </a:r>
            <a:endParaRPr lang="zh-CN" altLang="en-US" sz="2400" b="1" kern="0" spc="200" dirty="0">
              <a:solidFill>
                <a:srgbClr val="5419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32320" y="2169160"/>
            <a:ext cx="2089785" cy="640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dist"/>
            <a:r>
              <a:rPr lang="zh-CN" altLang="en-US" sz="2400" b="1" kern="0" spc="200" dirty="0">
                <a:solidFill>
                  <a:srgbClr val="5419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功能介绍</a:t>
            </a:r>
            <a:endParaRPr lang="zh-CN" altLang="en-US" sz="2400" b="1" kern="0" spc="200" dirty="0">
              <a:solidFill>
                <a:srgbClr val="5419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71055" y="3143250"/>
            <a:ext cx="2089785" cy="640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lvl="0" algn="dist"/>
            <a:r>
              <a:rPr lang="zh-CN" altLang="en-US" sz="2400" b="1" kern="0" spc="200" dirty="0">
                <a:solidFill>
                  <a:srgbClr val="5419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项目亮点</a:t>
            </a:r>
            <a:endParaRPr lang="zh-CN" altLang="en-US" sz="2400" b="1" kern="0" spc="200" dirty="0">
              <a:solidFill>
                <a:srgbClr val="5419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32320" y="4117340"/>
            <a:ext cx="2089785" cy="640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lvl="0" algn="dist"/>
            <a:r>
              <a:rPr lang="zh-CN" altLang="en-US" sz="2400" b="1" kern="0" spc="200" dirty="0">
                <a:solidFill>
                  <a:srgbClr val="5419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项目拓展</a:t>
            </a:r>
            <a:endParaRPr lang="zh-CN" altLang="en-US" sz="2400" b="1" kern="0" spc="200" dirty="0">
              <a:solidFill>
                <a:srgbClr val="5419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32955" y="5011420"/>
            <a:ext cx="2089785" cy="640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lvl="0" algn="dist"/>
            <a:r>
              <a:rPr lang="zh-CN" altLang="en-US" sz="2400" b="1" kern="0" spc="200" dirty="0">
                <a:solidFill>
                  <a:srgbClr val="5419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个人总结</a:t>
            </a:r>
            <a:endParaRPr lang="zh-CN" altLang="en-US" sz="2400" b="1" kern="0" spc="200" dirty="0">
              <a:solidFill>
                <a:srgbClr val="5419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 autoUpdateAnimBg="0"/>
      <p:bldP spid="7" grpId="0" bldLvl="0" animBg="1" autoUpdateAnimBg="0"/>
      <p:bldP spid="8" grpId="0" bldLvl="0" animBg="1" autoUpdateAnimBg="0"/>
      <p:bldP spid="9" grpId="0" bldLvl="0" animBg="1" autoUpdateAnimBg="0"/>
      <p:bldP spid="10" grpId="0"/>
      <p:bldP spid="11" grpId="0" bldLvl="0" animBg="1" autoUpdateAnimBg="0"/>
      <p:bldP spid="12" grpId="0" bldLvl="0" animBg="1"/>
      <p:bldP spid="13" grpId="0" bldLvl="0" animBg="1"/>
      <p:bldP spid="3" grpId="0" bldLvl="0" animBg="1"/>
      <p:bldP spid="5" grpId="0" bldLvl="0" animBg="1"/>
      <p:bldP spid="2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3.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功能亮点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问题引出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sp>
        <p:nvSpPr>
          <p:cNvPr id="12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1494790" y="1838325"/>
            <a:ext cx="5525135" cy="20300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思考：角色、菜单、状态表的信息，不频繁修改删除，那么我们每一次都要从数据库获取吗？</a:t>
            </a:r>
            <a:endParaRPr lang="zh-CN" altLang="en-US" sz="28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925" y="2183765"/>
            <a:ext cx="3703320" cy="3931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3.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功能亮点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缓存利用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sp>
        <p:nvSpPr>
          <p:cNvPr id="12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1066165"/>
            <a:ext cx="7049135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1.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方式一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: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使用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MyBatis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的缓存机制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- 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一级缓存</a:t>
            </a:r>
            <a:endParaRPr lang="zh-CN" altLang="en-US" sz="24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pic>
        <p:nvPicPr>
          <p:cNvPr id="4" name="图片 3" descr="mybatis一级缓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" y="1994535"/>
            <a:ext cx="6755765" cy="353377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9324340" y="2240280"/>
            <a:ext cx="1595120" cy="8439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9452610" y="2385695"/>
            <a:ext cx="1338580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20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默认开启</a:t>
            </a:r>
            <a:endParaRPr lang="zh-CN" sz="20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317355" y="3373120"/>
            <a:ext cx="1595120" cy="8439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9452610" y="3518535"/>
            <a:ext cx="1338580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20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会话级别</a:t>
            </a:r>
            <a:endParaRPr lang="zh-CN" sz="20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7668260" y="3305810"/>
            <a:ext cx="955040" cy="91122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9324340" y="4505960"/>
            <a:ext cx="1595120" cy="8439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9452610" y="4651375"/>
            <a:ext cx="1623060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20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关闭即失</a:t>
            </a:r>
            <a:endParaRPr lang="zh-CN" sz="20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7735570" y="3373120"/>
            <a:ext cx="1367790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特点</a:t>
            </a:r>
            <a:endParaRPr lang="zh-CN" sz="24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cxnSp>
        <p:nvCxnSpPr>
          <p:cNvPr id="22" name="直接箭头连接符 21"/>
          <p:cNvCxnSpPr>
            <a:stCxn id="21" idx="0"/>
            <a:endCxn id="8" idx="1"/>
          </p:cNvCxnSpPr>
          <p:nvPr/>
        </p:nvCxnSpPr>
        <p:spPr>
          <a:xfrm flipV="1">
            <a:off x="8419465" y="2662555"/>
            <a:ext cx="904875" cy="7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5" idx="1"/>
          </p:cNvCxnSpPr>
          <p:nvPr/>
        </p:nvCxnSpPr>
        <p:spPr>
          <a:xfrm>
            <a:off x="8623300" y="3783965"/>
            <a:ext cx="69405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341360" y="4191000"/>
            <a:ext cx="982980" cy="74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21" grpId="0"/>
      <p:bldP spid="18" grpId="0" animBg="1"/>
      <p:bldP spid="21" grpId="1"/>
      <p:bldP spid="18" grpId="1" animBg="1"/>
      <p:bldP spid="10" grpId="0"/>
      <p:bldP spid="8" grpId="0" animBg="1"/>
      <p:bldP spid="10" grpId="1"/>
      <p:bldP spid="8" grpId="1" animBg="1"/>
      <p:bldP spid="16" grpId="0"/>
      <p:bldP spid="15" grpId="0" animBg="1"/>
      <p:bldP spid="16" grpId="1"/>
      <p:bldP spid="15" grpId="1" animBg="1"/>
      <p:bldP spid="19" grpId="0" animBg="1"/>
      <p:bldP spid="20" grpId="0"/>
      <p:bldP spid="19" grpId="1" animBg="1"/>
      <p:bldP spid="2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3.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功能亮点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缓存利用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sp>
        <p:nvSpPr>
          <p:cNvPr id="12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1066165"/>
            <a:ext cx="6876415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3.1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方式一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: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使用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MyBatis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的缓存机制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- 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二级缓存</a:t>
            </a:r>
            <a:endParaRPr lang="zh-CN" altLang="en-US" sz="24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769620" y="1711325"/>
            <a:ext cx="6221730" cy="461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圆角矩形 7"/>
          <p:cNvSpPr/>
          <p:nvPr/>
        </p:nvSpPr>
        <p:spPr>
          <a:xfrm>
            <a:off x="9324340" y="2240280"/>
            <a:ext cx="1595120" cy="8439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9452610" y="2254250"/>
            <a:ext cx="1338580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select</a:t>
            </a:r>
            <a:r>
              <a:rPr lang="zh-CN" altLang="en-US" sz="16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都会被缓存</a:t>
            </a:r>
            <a:endParaRPr lang="zh-CN" altLang="en-US" sz="16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317355" y="3373120"/>
            <a:ext cx="1595120" cy="8439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9432290" y="3380105"/>
            <a:ext cx="1480185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16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增删改语句刷新缓存</a:t>
            </a:r>
            <a:endParaRPr lang="zh-CN" sz="16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7668260" y="3305810"/>
            <a:ext cx="955040" cy="91122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9324340" y="4505960"/>
            <a:ext cx="1595120" cy="8439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9361170" y="4697730"/>
            <a:ext cx="1623060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16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使用</a:t>
            </a:r>
            <a:r>
              <a:rPr lang="en-US" altLang="zh-CN" sz="16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LRU</a:t>
            </a:r>
            <a:r>
              <a:rPr lang="zh-CN" altLang="en-US" sz="16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来回收</a:t>
            </a:r>
            <a:endParaRPr lang="zh-CN" altLang="en-US" sz="16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7735570" y="3373120"/>
            <a:ext cx="1367790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特点</a:t>
            </a:r>
            <a:endParaRPr lang="zh-CN" sz="24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cxnSp>
        <p:nvCxnSpPr>
          <p:cNvPr id="22" name="直接箭头连接符 21"/>
          <p:cNvCxnSpPr>
            <a:stCxn id="21" idx="0"/>
            <a:endCxn id="8" idx="1"/>
          </p:cNvCxnSpPr>
          <p:nvPr/>
        </p:nvCxnSpPr>
        <p:spPr>
          <a:xfrm flipV="1">
            <a:off x="8419465" y="2662555"/>
            <a:ext cx="904875" cy="7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5" idx="1"/>
          </p:cNvCxnSpPr>
          <p:nvPr/>
        </p:nvCxnSpPr>
        <p:spPr>
          <a:xfrm>
            <a:off x="8623300" y="3783965"/>
            <a:ext cx="69405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341360" y="4191000"/>
            <a:ext cx="982980" cy="74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21" grpId="0"/>
      <p:bldP spid="18" grpId="0" animBg="1"/>
      <p:bldP spid="21" grpId="1"/>
      <p:bldP spid="18" grpId="1" animBg="1"/>
      <p:bldP spid="10" grpId="0"/>
      <p:bldP spid="8" grpId="0" animBg="1"/>
      <p:bldP spid="10" grpId="1"/>
      <p:bldP spid="8" grpId="1" animBg="1"/>
      <p:bldP spid="16" grpId="0"/>
      <p:bldP spid="15" grpId="0" animBg="1"/>
      <p:bldP spid="16" grpId="1"/>
      <p:bldP spid="15" grpId="1" animBg="1"/>
      <p:bldP spid="20" grpId="0"/>
      <p:bldP spid="19" grpId="0" animBg="1"/>
      <p:bldP spid="20" grpId="1"/>
      <p:bldP spid="1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3.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功能亮点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缓存利用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sp>
        <p:nvSpPr>
          <p:cNvPr id="2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763270" y="1334135"/>
            <a:ext cx="10513695" cy="1753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MyBatis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缓存的缺点：如果修改了关联表的数据，会出现脏数据。性能相对其他缓存机制来说，较差。</a:t>
            </a:r>
            <a:endParaRPr lang="zh-CN" altLang="en-US" sz="24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2702560" y="2849880"/>
            <a:ext cx="316230" cy="171767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4180840" y="2849880"/>
            <a:ext cx="316230" cy="171767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770880" y="2849880"/>
            <a:ext cx="316230" cy="171767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855595" y="4820920"/>
            <a:ext cx="2966720" cy="13106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3638550" y="5015230"/>
            <a:ext cx="1604010" cy="922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Redis</a:t>
            </a:r>
            <a:endParaRPr lang="en-US" sz="36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215" y="3194050"/>
            <a:ext cx="1856740" cy="31546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2" grpId="1"/>
      <p:bldP spid="3" grpId="0" animBg="1"/>
      <p:bldP spid="4" grpId="0" animBg="1"/>
      <p:bldP spid="5" grpId="0" animBg="1"/>
      <p:bldP spid="3" grpId="1" animBg="1"/>
      <p:bldP spid="4" grpId="1" animBg="1"/>
      <p:bldP spid="5" grpId="1" animBg="1"/>
      <p:bldP spid="7" grpId="0"/>
      <p:bldP spid="6" grpId="0" animBg="1"/>
      <p:bldP spid="7" grpId="1"/>
      <p:bldP spid="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3.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功能亮点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缓存利用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sp>
        <p:nvSpPr>
          <p:cNvPr id="12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1066165"/>
            <a:ext cx="6876415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3.1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方式二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: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使用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Redis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的缓存机制</a:t>
            </a:r>
            <a:endParaRPr lang="zh-CN" altLang="en-US" sz="24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54530" y="2260600"/>
            <a:ext cx="2966720" cy="13106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2635885" y="2373630"/>
            <a:ext cx="1604010" cy="922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Redis</a:t>
            </a:r>
            <a:endParaRPr lang="en-US" sz="36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947285" y="2743200"/>
            <a:ext cx="1946275" cy="3454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903720" y="2317115"/>
            <a:ext cx="2233930" cy="11976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974840" y="2512060"/>
            <a:ext cx="2233295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远程字典服务</a:t>
            </a:r>
            <a:endParaRPr lang="zh-CN" altLang="en-US" sz="24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5400000">
            <a:off x="2822575" y="4023995"/>
            <a:ext cx="1230630" cy="32512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239645" y="4801870"/>
            <a:ext cx="2233930" cy="11976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2788285" y="4996180"/>
            <a:ext cx="1685290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哈希表</a:t>
            </a:r>
            <a:endParaRPr lang="zh-CN" altLang="en-US" sz="24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473575" y="5238115"/>
            <a:ext cx="2501900" cy="32512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75475" y="4878070"/>
            <a:ext cx="2233930" cy="11976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7351395" y="5154295"/>
            <a:ext cx="1685290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key,value</a:t>
            </a:r>
            <a:endParaRPr lang="en-US" altLang="zh-CN" sz="24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  <p:bldP spid="7" grpId="0"/>
      <p:bldP spid="6" grpId="1" animBg="1"/>
      <p:bldP spid="7" grpId="1"/>
      <p:bldP spid="4" grpId="0" animBg="1"/>
      <p:bldP spid="9" grpId="0" animBg="1"/>
      <p:bldP spid="4" grpId="1" animBg="1"/>
      <p:bldP spid="9" grpId="1" animBg="1"/>
      <p:bldP spid="8" grpId="0"/>
      <p:bldP spid="5" grpId="0" animBg="1"/>
      <p:bldP spid="10" grpId="0" animBg="1"/>
      <p:bldP spid="13" grpId="0"/>
      <p:bldP spid="8" grpId="1"/>
      <p:bldP spid="5" grpId="1" animBg="1"/>
      <p:bldP spid="10" grpId="1" animBg="1"/>
      <p:bldP spid="13" grpId="1"/>
      <p:bldP spid="14" grpId="0" animBg="1"/>
      <p:bldP spid="14" grpId="1" animBg="1"/>
      <p:bldP spid="16" grpId="0"/>
      <p:bldP spid="15" grpId="0" animBg="1"/>
      <p:bldP spid="16" grpId="1"/>
      <p:bldP spid="1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3.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功能亮点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缓存利用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sp>
        <p:nvSpPr>
          <p:cNvPr id="12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1066165"/>
            <a:ext cx="6876415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3.1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方式二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: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使用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Redis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的缓存机制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如何使用？</a:t>
            </a:r>
            <a:endParaRPr lang="zh-CN" altLang="en-US" sz="24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3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1123315" y="2132330"/>
            <a:ext cx="4986655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(1)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GitHub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上下载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Redis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服务</a:t>
            </a:r>
            <a:endParaRPr lang="zh-CN" altLang="en-US" sz="24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2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1123315" y="3239770"/>
            <a:ext cx="3778250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(2)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Jedis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相关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jar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包</a:t>
            </a:r>
            <a:endParaRPr lang="zh-CN" altLang="en-US" sz="24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3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1123315" y="4347845"/>
            <a:ext cx="4986655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(3)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init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方法初始化</a:t>
            </a:r>
            <a:endParaRPr lang="zh-CN" altLang="en-US" sz="24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90" y="1711325"/>
            <a:ext cx="3908425" cy="12509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005" y="3406775"/>
            <a:ext cx="5920740" cy="3124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005" y="3620770"/>
            <a:ext cx="5897880" cy="3048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575" y="4109085"/>
            <a:ext cx="5806440" cy="46482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575" y="4465320"/>
            <a:ext cx="6386195" cy="14401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9015" y="5720715"/>
            <a:ext cx="6699250" cy="28956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2" grpId="0"/>
      <p:bldP spid="2" grpId="1"/>
      <p:bldP spid="3" grpId="0"/>
      <p:bldP spid="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3.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功能亮点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问题引出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sp>
        <p:nvSpPr>
          <p:cNvPr id="3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2677160" y="5716270"/>
            <a:ext cx="1329055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16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示例代码</a:t>
            </a:r>
            <a:r>
              <a:rPr lang="en-US" altLang="zh-CN" sz="16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1</a:t>
            </a:r>
            <a:endParaRPr lang="en-US" altLang="zh-CN" sz="16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6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7904480" y="5716270"/>
            <a:ext cx="1329055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16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示例代码</a:t>
            </a:r>
            <a:r>
              <a:rPr lang="en-US" altLang="zh-CN" sz="16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2</a:t>
            </a:r>
            <a:endParaRPr lang="en-US" altLang="zh-CN" sz="16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66800" y="1079500"/>
            <a:ext cx="4765040" cy="4551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90" y="1164590"/>
            <a:ext cx="3886200" cy="4381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8" name="墨迹 27"/>
              <p14:cNvContentPartPr/>
              <p14:nvPr/>
            </p14:nvContentPartPr>
            <p14:xfrm>
              <a:off x="1729105" y="1367790"/>
              <a:ext cx="3519170" cy="164719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"/>
            </p:blipFill>
            <p:spPr>
              <a:xfrm>
                <a:off x="1729105" y="1367790"/>
                <a:ext cx="3519170" cy="164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9" name="墨迹 28"/>
              <p14:cNvContentPartPr/>
              <p14:nvPr/>
            </p14:nvContentPartPr>
            <p14:xfrm>
              <a:off x="1841500" y="4527550"/>
              <a:ext cx="647700" cy="2857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6"/>
            </p:blipFill>
            <p:spPr>
              <a:xfrm>
                <a:off x="1841500" y="4527550"/>
                <a:ext cx="6477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0" name="墨迹 29"/>
              <p14:cNvContentPartPr/>
              <p14:nvPr/>
            </p14:nvContentPartPr>
            <p14:xfrm>
              <a:off x="1841500" y="3014980"/>
              <a:ext cx="742950" cy="2921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8"/>
            </p:blipFill>
            <p:spPr>
              <a:xfrm>
                <a:off x="1841500" y="3014980"/>
                <a:ext cx="7429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31" name="墨迹 30"/>
              <p14:cNvContentPartPr/>
              <p14:nvPr/>
            </p14:nvContentPartPr>
            <p14:xfrm>
              <a:off x="1593850" y="1165225"/>
              <a:ext cx="895350" cy="20256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10"/>
            </p:blipFill>
            <p:spPr>
              <a:xfrm>
                <a:off x="1593850" y="1165225"/>
                <a:ext cx="895350" cy="202565"/>
              </a:xfrm>
              <a:prstGeom prst="rect"/>
            </p:spPr>
          </p:pic>
        </mc:Fallback>
      </mc:AlternateContent>
      <p:sp>
        <p:nvSpPr>
          <p:cNvPr id="37" name="矩形 36"/>
          <p:cNvSpPr/>
          <p:nvPr/>
        </p:nvSpPr>
        <p:spPr>
          <a:xfrm>
            <a:off x="6035040" y="1080135"/>
            <a:ext cx="4749800" cy="4551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3810" y="1227455"/>
            <a:ext cx="3796030" cy="4381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9" name="墨迹 38"/>
              <p14:cNvContentPartPr/>
              <p14:nvPr/>
            </p14:nvContentPartPr>
            <p14:xfrm>
              <a:off x="6743065" y="1476375"/>
              <a:ext cx="3519170" cy="164719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4"/>
            </p:blipFill>
            <p:spPr>
              <a:xfrm>
                <a:off x="6743065" y="1476375"/>
                <a:ext cx="3519170" cy="164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40" name="墨迹 39"/>
              <p14:cNvContentPartPr/>
              <p14:nvPr/>
            </p14:nvContentPartPr>
            <p14:xfrm>
              <a:off x="6353810" y="1273810"/>
              <a:ext cx="895350" cy="20256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10"/>
            </p:blipFill>
            <p:spPr>
              <a:xfrm>
                <a:off x="6353810" y="1273810"/>
                <a:ext cx="895350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41" name="墨迹 40"/>
              <p14:cNvContentPartPr/>
              <p14:nvPr/>
            </p14:nvContentPartPr>
            <p14:xfrm>
              <a:off x="6845300" y="3395980"/>
              <a:ext cx="742950" cy="2921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"/>
            </p:blipFill>
            <p:spPr>
              <a:xfrm>
                <a:off x="6845300" y="3395980"/>
                <a:ext cx="7429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42" name="墨迹 41"/>
              <p14:cNvContentPartPr/>
              <p14:nvPr/>
            </p14:nvContentPartPr>
            <p14:xfrm>
              <a:off x="6845300" y="4451350"/>
              <a:ext cx="647700" cy="2857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"/>
            </p:blipFill>
            <p:spPr>
              <a:xfrm>
                <a:off x="6845300" y="4451350"/>
                <a:ext cx="647700" cy="285750"/>
              </a:xfrm>
              <a:prstGeom prst="rect"/>
            </p:spPr>
          </p:pic>
        </mc:Fallback>
      </mc:AlternateContent>
    </p:spTree>
    <p:custDataLst>
      <p:tags r:id="rId1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26" grpId="0" animBg="1"/>
      <p:bldP spid="3" grpId="1"/>
      <p:bldP spid="26" grpId="1" animBg="1"/>
      <p:bldP spid="37" grpId="0" animBg="1"/>
      <p:bldP spid="6" grpId="0"/>
      <p:bldP spid="37" grpId="1" animBg="1"/>
      <p:bldP spid="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3.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功能亮点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-ajax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封装提出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sp>
        <p:nvSpPr>
          <p:cNvPr id="6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3577590" y="5281295"/>
            <a:ext cx="5036820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主要封装采用</a:t>
            </a:r>
            <a:r>
              <a:rPr lang="en-US" alt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:</a:t>
            </a:r>
            <a:r>
              <a:rPr lang="zh-CN" altLang="en-US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延迟对象、链式调用</a:t>
            </a:r>
            <a:endParaRPr lang="zh-CN" altLang="en-US" sz="24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28015" y="1227455"/>
            <a:ext cx="3637915" cy="35356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5" y="1468755"/>
            <a:ext cx="3237865" cy="3053080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4459605" y="1190625"/>
            <a:ext cx="3435350" cy="35356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610" y="1625600"/>
            <a:ext cx="3100705" cy="2677795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8087995" y="1190625"/>
            <a:ext cx="3223895" cy="34988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930" y="1625600"/>
            <a:ext cx="2995930" cy="27393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 animBg="1"/>
      <p:bldP spid="20" grpId="1" animBg="1"/>
      <p:bldP spid="22" grpId="0" animBg="1"/>
      <p:bldP spid="22" grpId="1" animBg="1"/>
      <p:bldP spid="25" grpId="0" animBg="1"/>
      <p:bldP spid="25" grpId="1" animBg="1"/>
      <p:bldP spid="6" grpId="0"/>
      <p:bldP spid="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60388" y="2372997"/>
            <a:ext cx="2112005" cy="2112005"/>
            <a:chOff x="2054069" y="2372998"/>
            <a:chExt cx="2112005" cy="2112005"/>
          </a:xfrm>
        </p:grpSpPr>
        <p:sp>
          <p:nvSpPr>
            <p:cNvPr id="3" name="椭圆 2"/>
            <p:cNvSpPr/>
            <p:nvPr/>
          </p:nvSpPr>
          <p:spPr>
            <a:xfrm>
              <a:off x="2054069" y="2372998"/>
              <a:ext cx="2112005" cy="2112005"/>
            </a:xfrm>
            <a:prstGeom prst="ellipse">
              <a:avLst/>
            </a:prstGeom>
            <a:gradFill>
              <a:gsLst>
                <a:gs pos="99000">
                  <a:schemeClr val="bg1"/>
                </a:gs>
                <a:gs pos="41000">
                  <a:schemeClr val="tx2"/>
                </a:gs>
                <a:gs pos="18000">
                  <a:schemeClr val="bg1"/>
                </a:gs>
                <a:gs pos="0">
                  <a:schemeClr val="accent3"/>
                </a:gs>
              </a:gsLst>
              <a:lin ang="18900000" scaled="1"/>
            </a:gradFill>
            <a:ln>
              <a:noFill/>
            </a:ln>
            <a:effectLst>
              <a:outerShdw blurRad="228600" dist="114300" dir="8100000" algn="tr" rotWithShape="0">
                <a:prstClr val="black">
                  <a:alpha val="8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140113" y="2459044"/>
              <a:ext cx="1939918" cy="1939918"/>
            </a:xfrm>
            <a:prstGeom prst="ellipse">
              <a:avLst/>
            </a:prstGeom>
            <a:solidFill>
              <a:srgbClr val="54198D"/>
            </a:solidFill>
            <a:ln>
              <a:noFill/>
            </a:ln>
            <a:effectLst>
              <a:innerShdw blurRad="1397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</p:grp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1916803" y="2544142"/>
            <a:ext cx="2599176" cy="176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4</a:t>
            </a:r>
            <a:endParaRPr lang="en-US" altLang="zh-CN" sz="11500" b="1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9325" y="2938145"/>
            <a:ext cx="3648075" cy="640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dist"/>
            <a:r>
              <a:rPr lang="zh-CN" altLang="en-US" sz="4400" b="1" kern="0" spc="2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项目拓展</a:t>
            </a:r>
            <a:endParaRPr lang="zh-CN" altLang="en-US" sz="4400" b="1" kern="0" spc="2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5711" y="3755845"/>
            <a:ext cx="5410639" cy="306705"/>
          </a:xfrm>
          <a:prstGeom prst="rect">
            <a:avLst/>
          </a:prstGeom>
          <a:noFill/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 spc="-300">
                <a:solidFill>
                  <a:srgbClr val="45D8FF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Futura Md BT" panose="020B0802020204020204" pitchFamily="34" charset="0"/>
              </a:defRPr>
            </a:lvl1pPr>
          </a:lstStyle>
          <a:p>
            <a:pPr algn="l"/>
            <a:r>
              <a:rPr lang="en-US" altLang="zh-CN" sz="1400" spc="0" dirty="0">
                <a:solidFill>
                  <a:schemeClr val="bg1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Project development</a:t>
            </a:r>
            <a:endParaRPr lang="en-US" altLang="zh-CN" sz="1400" spc="0" dirty="0">
              <a:solidFill>
                <a:schemeClr val="bg1"/>
              </a:solidFill>
              <a:effectLst/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96976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4.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项目拓展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提升性能与安全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(Nginx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的引入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)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sp>
        <p:nvSpPr>
          <p:cNvPr id="6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2185035" y="1703705"/>
            <a:ext cx="1582420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反向代理</a:t>
            </a:r>
            <a:endParaRPr lang="zh-CN" sz="24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3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7588885" y="1703705"/>
            <a:ext cx="1491615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动静分离</a:t>
            </a:r>
            <a:endParaRPr lang="zh-CN" sz="24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pic>
        <p:nvPicPr>
          <p:cNvPr id="7" name="图片 6" descr="反向代理机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710" y="2348865"/>
            <a:ext cx="5976620" cy="3711575"/>
          </a:xfrm>
          <a:prstGeom prst="rect">
            <a:avLst/>
          </a:prstGeom>
        </p:spPr>
      </p:pic>
      <p:pic>
        <p:nvPicPr>
          <p:cNvPr id="22" name="图片 21" descr="反向代理机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348865"/>
            <a:ext cx="4676775" cy="16948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6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60388" y="2372997"/>
            <a:ext cx="2112005" cy="2112005"/>
            <a:chOff x="2054069" y="2372998"/>
            <a:chExt cx="2112005" cy="2112005"/>
          </a:xfrm>
        </p:grpSpPr>
        <p:sp>
          <p:nvSpPr>
            <p:cNvPr id="3" name="椭圆 2"/>
            <p:cNvSpPr/>
            <p:nvPr/>
          </p:nvSpPr>
          <p:spPr>
            <a:xfrm>
              <a:off x="2054069" y="2372998"/>
              <a:ext cx="2112005" cy="2112005"/>
            </a:xfrm>
            <a:prstGeom prst="ellipse">
              <a:avLst/>
            </a:prstGeom>
            <a:gradFill>
              <a:gsLst>
                <a:gs pos="99000">
                  <a:schemeClr val="bg1"/>
                </a:gs>
                <a:gs pos="41000">
                  <a:schemeClr val="tx2"/>
                </a:gs>
                <a:gs pos="18000">
                  <a:schemeClr val="bg1"/>
                </a:gs>
                <a:gs pos="0">
                  <a:schemeClr val="accent3"/>
                </a:gs>
              </a:gsLst>
              <a:lin ang="18900000" scaled="1"/>
            </a:gradFill>
            <a:ln>
              <a:noFill/>
            </a:ln>
            <a:effectLst>
              <a:outerShdw blurRad="228600" dist="114300" dir="8100000" algn="tr" rotWithShape="0">
                <a:prstClr val="black">
                  <a:alpha val="8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140113" y="2459044"/>
              <a:ext cx="1939918" cy="1939918"/>
            </a:xfrm>
            <a:prstGeom prst="ellipse">
              <a:avLst/>
            </a:prstGeom>
            <a:solidFill>
              <a:srgbClr val="54198D"/>
            </a:solidFill>
            <a:ln>
              <a:noFill/>
            </a:ln>
            <a:effectLst>
              <a:innerShdw blurRad="1397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</p:grp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1916803" y="2544142"/>
            <a:ext cx="2599176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1</a:t>
            </a:r>
            <a:endParaRPr lang="zh-CN" altLang="en-US" sz="11500" b="1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9325" y="2938145"/>
            <a:ext cx="3648075" cy="640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dist"/>
            <a:r>
              <a:rPr lang="zh-CN" altLang="en-US" sz="4400" b="1" kern="0" spc="2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项目背景</a:t>
            </a:r>
            <a:endParaRPr lang="zh-CN" altLang="en-US" sz="4400" b="1" kern="0" spc="2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5711" y="3755845"/>
            <a:ext cx="5410639" cy="306705"/>
          </a:xfrm>
          <a:prstGeom prst="rect">
            <a:avLst/>
          </a:prstGeom>
          <a:noFill/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 spc="-300">
                <a:solidFill>
                  <a:srgbClr val="45D8FF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Futura Md BT" panose="020B0802020204020204" pitchFamily="34" charset="0"/>
              </a:defRPr>
            </a:lvl1pPr>
          </a:lstStyle>
          <a:p>
            <a:pPr algn="l"/>
            <a:r>
              <a:rPr lang="en-US" altLang="zh-CN" sz="1400" spc="0">
                <a:solidFill>
                  <a:schemeClr val="bg1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Project background</a:t>
            </a:r>
            <a:endParaRPr lang="en-US" altLang="zh-CN" sz="1400" spc="0">
              <a:solidFill>
                <a:schemeClr val="bg1"/>
              </a:solidFill>
              <a:effectLst/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725297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4.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项目拓展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提升性能与安全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(Nginx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的引入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)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sp>
        <p:nvSpPr>
          <p:cNvPr id="8" name="椭圆 7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991012" y="1814857"/>
            <a:ext cx="823970" cy="823970"/>
          </a:xfrm>
          <a:prstGeom prst="ellipse">
            <a:avLst/>
          </a:prstGeom>
          <a:solidFill>
            <a:srgbClr val="C59447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9" name="椭圆 8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992242" y="3284787"/>
            <a:ext cx="823970" cy="823970"/>
          </a:xfrm>
          <a:prstGeom prst="ellipse">
            <a:avLst/>
          </a:prstGeom>
          <a:solidFill>
            <a:srgbClr val="54198D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0" name="矩形 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7080995" y="1930262"/>
            <a:ext cx="746938" cy="646331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7080995" y="3398781"/>
            <a:ext cx="790233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3" name="椭圆 12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989441" y="4759805"/>
            <a:ext cx="823970" cy="823970"/>
          </a:xfrm>
          <a:prstGeom prst="ellipse">
            <a:avLst/>
          </a:prstGeom>
          <a:solidFill>
            <a:srgbClr val="C59447"/>
          </a:solidFill>
          <a:ln>
            <a:solidFill>
              <a:srgbClr val="90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4" name="矩形 13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7064902" y="4862060"/>
            <a:ext cx="741883" cy="646331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6" name="矩形 23"/>
          <p:cNvSpPr>
            <a:spLocks noChangeArrowheads="1"/>
          </p:cNvSpPr>
          <p:nvPr/>
        </p:nvSpPr>
        <p:spPr bwMode="auto">
          <a:xfrm>
            <a:off x="7871460" y="2096135"/>
            <a:ext cx="2951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减轻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web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服务器压力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20" name="矩形 25"/>
          <p:cNvSpPr>
            <a:spLocks noChangeArrowheads="1"/>
          </p:cNvSpPr>
          <p:nvPr/>
        </p:nvSpPr>
        <p:spPr bwMode="auto">
          <a:xfrm>
            <a:off x="7871763" y="3491652"/>
            <a:ext cx="1820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稳定性高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21" name="矩形 28"/>
          <p:cNvSpPr>
            <a:spLocks noChangeArrowheads="1"/>
          </p:cNvSpPr>
          <p:nvPr/>
        </p:nvSpPr>
        <p:spPr bwMode="auto">
          <a:xfrm>
            <a:off x="7871460" y="4887595"/>
            <a:ext cx="3937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热部署，有效管理进程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pic>
        <p:nvPicPr>
          <p:cNvPr id="2" name="图片 1" descr="负载均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55" y="1621790"/>
            <a:ext cx="5600700" cy="4200525"/>
          </a:xfrm>
          <a:prstGeom prst="rect">
            <a:avLst/>
          </a:prstGeom>
        </p:spPr>
      </p:pic>
      <p:sp>
        <p:nvSpPr>
          <p:cNvPr id="5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2762885" y="1476375"/>
            <a:ext cx="1491615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2400" b="1" dirty="0">
                <a:solidFill>
                  <a:schemeClr val="tx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负载均衡</a:t>
            </a:r>
            <a:endParaRPr lang="zh-CN" sz="2400" b="1" dirty="0">
              <a:solidFill>
                <a:schemeClr val="tx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5" grpId="1"/>
      <p:bldP spid="8" grpId="0" animBg="1"/>
      <p:bldP spid="9" grpId="0" animBg="1"/>
      <p:bldP spid="10" grpId="0"/>
      <p:bldP spid="12" grpId="0"/>
      <p:bldP spid="13" grpId="0" animBg="1"/>
      <p:bldP spid="14" grpId="0"/>
      <p:bldP spid="16" grpId="0"/>
      <p:bldP spid="20" grpId="0"/>
      <p:bldP spid="21" grpId="0"/>
      <p:bldP spid="8" grpId="1" animBg="1"/>
      <p:bldP spid="9" grpId="1" animBg="1"/>
      <p:bldP spid="10" grpId="1"/>
      <p:bldP spid="12" grpId="1"/>
      <p:bldP spid="13" grpId="1" animBg="1"/>
      <p:bldP spid="14" grpId="1"/>
      <p:bldP spid="16" grpId="1"/>
      <p:bldP spid="20" grpId="1"/>
      <p:bldP spid="2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60388" y="2372997"/>
            <a:ext cx="2112005" cy="2112005"/>
            <a:chOff x="2054069" y="2372998"/>
            <a:chExt cx="2112005" cy="2112005"/>
          </a:xfrm>
        </p:grpSpPr>
        <p:sp>
          <p:nvSpPr>
            <p:cNvPr id="3" name="椭圆 2"/>
            <p:cNvSpPr/>
            <p:nvPr/>
          </p:nvSpPr>
          <p:spPr>
            <a:xfrm>
              <a:off x="2054069" y="2372998"/>
              <a:ext cx="2112005" cy="2112005"/>
            </a:xfrm>
            <a:prstGeom prst="ellipse">
              <a:avLst/>
            </a:prstGeom>
            <a:gradFill>
              <a:gsLst>
                <a:gs pos="99000">
                  <a:schemeClr val="bg1"/>
                </a:gs>
                <a:gs pos="41000">
                  <a:schemeClr val="tx2"/>
                </a:gs>
                <a:gs pos="18000">
                  <a:schemeClr val="bg1"/>
                </a:gs>
                <a:gs pos="0">
                  <a:schemeClr val="accent3"/>
                </a:gs>
              </a:gsLst>
              <a:lin ang="18900000" scaled="1"/>
            </a:gradFill>
            <a:ln>
              <a:noFill/>
            </a:ln>
            <a:effectLst>
              <a:outerShdw blurRad="228600" dist="114300" dir="8100000" algn="tr" rotWithShape="0">
                <a:prstClr val="black">
                  <a:alpha val="8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140113" y="2459044"/>
              <a:ext cx="1939918" cy="1939918"/>
            </a:xfrm>
            <a:prstGeom prst="ellipse">
              <a:avLst/>
            </a:prstGeom>
            <a:solidFill>
              <a:srgbClr val="54198D"/>
            </a:solidFill>
            <a:ln>
              <a:noFill/>
            </a:ln>
            <a:effectLst>
              <a:innerShdw blurRad="1397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</p:grp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1916803" y="2544142"/>
            <a:ext cx="2599176" cy="176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5</a:t>
            </a:r>
            <a:endParaRPr lang="en-US" altLang="zh-CN" sz="11500" b="1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9325" y="2938145"/>
            <a:ext cx="3648075" cy="640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dist"/>
            <a:r>
              <a:rPr lang="zh-CN" altLang="en-US" sz="4400" b="1" kern="0" spc="2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个人总结</a:t>
            </a:r>
            <a:endParaRPr lang="zh-CN" altLang="en-US" sz="4400" b="1" kern="0" spc="2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5711" y="3755845"/>
            <a:ext cx="5410639" cy="306705"/>
          </a:xfrm>
          <a:prstGeom prst="rect">
            <a:avLst/>
          </a:prstGeom>
          <a:noFill/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 spc="-300">
                <a:solidFill>
                  <a:srgbClr val="45D8FF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Futura Md BT" panose="020B0802020204020204" pitchFamily="34" charset="0"/>
              </a:defRPr>
            </a:lvl1pPr>
          </a:lstStyle>
          <a:p>
            <a:pPr algn="l"/>
            <a:r>
              <a:rPr lang="en-US" altLang="zh-CN" sz="1400" spc="0">
                <a:solidFill>
                  <a:schemeClr val="bg1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Personal summary</a:t>
            </a:r>
            <a:endParaRPr lang="en-US" altLang="zh-CN" sz="1400" spc="0">
              <a:solidFill>
                <a:schemeClr val="bg1"/>
              </a:solidFill>
              <a:effectLst/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9101455" y="2544445"/>
            <a:ext cx="230060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调试经验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3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9134475" y="4611370"/>
            <a:ext cx="234061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受挫能力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4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2348959" y="2636809"/>
            <a:ext cx="3052284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小组沟通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  <a:p>
            <a:pPr algn="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5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2757805" y="4333875"/>
            <a:ext cx="264350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编码效率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  <a:p>
            <a:pPr algn="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702300" y="2408382"/>
            <a:ext cx="1673328" cy="1544342"/>
            <a:chOff x="3165475" y="1666973"/>
            <a:chExt cx="1524000" cy="1406525"/>
          </a:xfrm>
          <a:solidFill>
            <a:srgbClr val="54198D"/>
          </a:solidFill>
        </p:grpSpPr>
        <p:sp>
          <p:nvSpPr>
            <p:cNvPr id="15" name="MH_Other_1"/>
            <p:cNvSpPr/>
            <p:nvPr>
              <p:custDataLst>
                <p:tags r:id="rId1"/>
              </p:custDataLst>
            </p:nvPr>
          </p:nvSpPr>
          <p:spPr>
            <a:xfrm rot="16200000">
              <a:off x="3224212" y="1608236"/>
              <a:ext cx="1406525" cy="1524000"/>
            </a:xfrm>
            <a:custGeom>
              <a:avLst/>
              <a:gdLst/>
              <a:ahLst/>
              <a:cxnLst/>
              <a:rect l="l" t="t" r="r" b="b"/>
              <a:pathLst>
                <a:path w="3456384" h="3744416">
                  <a:moveTo>
                    <a:pt x="1728192" y="0"/>
                  </a:moveTo>
                  <a:cubicBezTo>
                    <a:pt x="2682646" y="0"/>
                    <a:pt x="3456384" y="773738"/>
                    <a:pt x="3456384" y="1728192"/>
                  </a:cubicBezTo>
                  <a:cubicBezTo>
                    <a:pt x="3456384" y="2620989"/>
                    <a:pt x="2779384" y="3355664"/>
                    <a:pt x="1910712" y="3446573"/>
                  </a:cubicBezTo>
                  <a:lnTo>
                    <a:pt x="1712150" y="3744416"/>
                  </a:lnTo>
                  <a:lnTo>
                    <a:pt x="1509954" y="3441122"/>
                  </a:lnTo>
                  <a:cubicBezTo>
                    <a:pt x="658425" y="3335335"/>
                    <a:pt x="0" y="2608655"/>
                    <a:pt x="0" y="1728192"/>
                  </a:cubicBezTo>
                  <a:cubicBezTo>
                    <a:pt x="0" y="773738"/>
                    <a:pt x="773738" y="0"/>
                    <a:pt x="172819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097280">
                <a:defRPr/>
              </a:pPr>
              <a:endParaRPr lang="en-US" sz="3600" kern="0">
                <a:solidFill>
                  <a:sysClr val="window" lastClr="FFFFFF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16" name="MH_SubTitle_1"/>
            <p:cNvSpPr/>
            <p:nvPr>
              <p:custDataLst>
                <p:tags r:id="rId2"/>
              </p:custDataLst>
            </p:nvPr>
          </p:nvSpPr>
          <p:spPr>
            <a:xfrm>
              <a:off x="3289300" y="1776510"/>
              <a:ext cx="1171575" cy="1173163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 defTabSz="1097280">
                <a:defRPr/>
              </a:pPr>
              <a:r>
                <a:rPr lang="en-US" altLang="zh-CN" sz="5400" kern="0" dirty="0">
                  <a:solidFill>
                    <a:srgbClr val="FFFFFF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阿里巴巴普惠体 M" panose="00020600040101010101" pitchFamily="18" charset="-122"/>
                  <a:sym typeface="思源黑体 Normal" panose="020B0400000000000000" pitchFamily="34" charset="-122"/>
                </a:rPr>
                <a:t>1</a:t>
              </a:r>
              <a:endParaRPr lang="en-US" sz="5400" kern="0" dirty="0">
                <a:solidFill>
                  <a:srgbClr val="FFFFFF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02300" y="4004851"/>
            <a:ext cx="1544342" cy="1673328"/>
            <a:chOff x="3165475" y="3063973"/>
            <a:chExt cx="1406525" cy="1524000"/>
          </a:xfrm>
          <a:solidFill>
            <a:srgbClr val="C59447"/>
          </a:solidFill>
        </p:grpSpPr>
        <p:sp>
          <p:nvSpPr>
            <p:cNvPr id="18" name="MH_Other_2"/>
            <p:cNvSpPr/>
            <p:nvPr>
              <p:custDataLst>
                <p:tags r:id="rId3"/>
              </p:custDataLst>
            </p:nvPr>
          </p:nvSpPr>
          <p:spPr>
            <a:xfrm rot="10800000">
              <a:off x="3165475" y="3063973"/>
              <a:ext cx="1406525" cy="1524000"/>
            </a:xfrm>
            <a:custGeom>
              <a:avLst/>
              <a:gdLst/>
              <a:ahLst/>
              <a:cxnLst/>
              <a:rect l="l" t="t" r="r" b="b"/>
              <a:pathLst>
                <a:path w="3456384" h="3744416">
                  <a:moveTo>
                    <a:pt x="1728192" y="0"/>
                  </a:moveTo>
                  <a:cubicBezTo>
                    <a:pt x="2682646" y="0"/>
                    <a:pt x="3456384" y="773738"/>
                    <a:pt x="3456384" y="1728192"/>
                  </a:cubicBezTo>
                  <a:cubicBezTo>
                    <a:pt x="3456384" y="2620989"/>
                    <a:pt x="2779384" y="3355664"/>
                    <a:pt x="1910712" y="3446573"/>
                  </a:cubicBezTo>
                  <a:lnTo>
                    <a:pt x="1712150" y="3744416"/>
                  </a:lnTo>
                  <a:lnTo>
                    <a:pt x="1509954" y="3441122"/>
                  </a:lnTo>
                  <a:cubicBezTo>
                    <a:pt x="658425" y="3335335"/>
                    <a:pt x="0" y="2608655"/>
                    <a:pt x="0" y="1728192"/>
                  </a:cubicBezTo>
                  <a:cubicBezTo>
                    <a:pt x="0" y="773738"/>
                    <a:pt x="773738" y="0"/>
                    <a:pt x="172819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097280">
                <a:defRPr/>
              </a:pPr>
              <a:endParaRPr lang="en-US" sz="3600" kern="0">
                <a:solidFill>
                  <a:sysClr val="window" lastClr="FFFFFF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19" name="MH_SubTitle_4"/>
            <p:cNvSpPr/>
            <p:nvPr>
              <p:custDataLst>
                <p:tags r:id="rId4"/>
              </p:custDataLst>
            </p:nvPr>
          </p:nvSpPr>
          <p:spPr>
            <a:xfrm>
              <a:off x="3275013" y="3292573"/>
              <a:ext cx="1173162" cy="1171575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 defTabSz="1097280">
                <a:defRPr/>
              </a:pPr>
              <a:r>
                <a:rPr lang="en-US" altLang="zh-CN" sz="5400" kern="0" dirty="0">
                  <a:solidFill>
                    <a:srgbClr val="FFFFFF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阿里巴巴普惠体 M" panose="00020600040101010101" pitchFamily="18" charset="-122"/>
                  <a:sym typeface="思源黑体 Normal" panose="020B0400000000000000" pitchFamily="34" charset="-122"/>
                </a:rPr>
                <a:t>3</a:t>
              </a:r>
              <a:endParaRPr lang="en-US" sz="5400" kern="0" dirty="0">
                <a:solidFill>
                  <a:srgbClr val="FFFFFF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296404" y="4133837"/>
            <a:ext cx="1673328" cy="1544342"/>
            <a:chOff x="4554538" y="3181448"/>
            <a:chExt cx="1524000" cy="1406525"/>
          </a:xfrm>
          <a:solidFill>
            <a:srgbClr val="54198D"/>
          </a:solidFill>
        </p:grpSpPr>
        <p:sp>
          <p:nvSpPr>
            <p:cNvPr id="21" name="MH_Other_3"/>
            <p:cNvSpPr/>
            <p:nvPr>
              <p:custDataLst>
                <p:tags r:id="rId5"/>
              </p:custDataLst>
            </p:nvPr>
          </p:nvSpPr>
          <p:spPr>
            <a:xfrm rot="5400000">
              <a:off x="4613275" y="3122711"/>
              <a:ext cx="1406525" cy="1524000"/>
            </a:xfrm>
            <a:custGeom>
              <a:avLst/>
              <a:gdLst/>
              <a:ahLst/>
              <a:cxnLst/>
              <a:rect l="l" t="t" r="r" b="b"/>
              <a:pathLst>
                <a:path w="3456384" h="3744416">
                  <a:moveTo>
                    <a:pt x="1728192" y="0"/>
                  </a:moveTo>
                  <a:cubicBezTo>
                    <a:pt x="2682646" y="0"/>
                    <a:pt x="3456384" y="773738"/>
                    <a:pt x="3456384" y="1728192"/>
                  </a:cubicBezTo>
                  <a:cubicBezTo>
                    <a:pt x="3456384" y="2620989"/>
                    <a:pt x="2779384" y="3355664"/>
                    <a:pt x="1910712" y="3446573"/>
                  </a:cubicBezTo>
                  <a:lnTo>
                    <a:pt x="1712150" y="3744416"/>
                  </a:lnTo>
                  <a:lnTo>
                    <a:pt x="1509954" y="3441122"/>
                  </a:lnTo>
                  <a:cubicBezTo>
                    <a:pt x="658425" y="3335335"/>
                    <a:pt x="0" y="2608655"/>
                    <a:pt x="0" y="1728192"/>
                  </a:cubicBezTo>
                  <a:cubicBezTo>
                    <a:pt x="0" y="773738"/>
                    <a:pt x="773738" y="0"/>
                    <a:pt x="172819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097280">
                <a:defRPr/>
              </a:pPr>
              <a:endParaRPr lang="en-US" sz="3600" kern="0">
                <a:solidFill>
                  <a:srgbClr val="FFFFFF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22" name="MH_SubTitle_3"/>
            <p:cNvSpPr/>
            <p:nvPr>
              <p:custDataLst>
                <p:tags r:id="rId6"/>
              </p:custDataLst>
            </p:nvPr>
          </p:nvSpPr>
          <p:spPr>
            <a:xfrm>
              <a:off x="4783138" y="3305273"/>
              <a:ext cx="1171575" cy="1171575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 defTabSz="1097280">
                <a:defRPr/>
              </a:pPr>
              <a:r>
                <a:rPr lang="en-US" altLang="zh-CN" sz="5400" kern="0" dirty="0">
                  <a:solidFill>
                    <a:sysClr val="window" lastClr="FFFFFF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阿里巴巴普惠体 M" panose="00020600040101010101" pitchFamily="18" charset="-122"/>
                  <a:sym typeface="思源黑体 Normal" panose="020B0400000000000000" pitchFamily="34" charset="-122"/>
                </a:rPr>
                <a:t>4</a:t>
              </a:r>
              <a:endParaRPr lang="en-US" sz="5400" kern="0" dirty="0">
                <a:solidFill>
                  <a:sysClr val="window" lastClr="FFFFFF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425390" y="2408382"/>
            <a:ext cx="1544342" cy="1673328"/>
            <a:chOff x="4672013" y="1666973"/>
            <a:chExt cx="1406525" cy="1524000"/>
          </a:xfrm>
          <a:solidFill>
            <a:srgbClr val="C59447"/>
          </a:solidFill>
        </p:grpSpPr>
        <p:sp>
          <p:nvSpPr>
            <p:cNvPr id="24" name="MH_Other_4"/>
            <p:cNvSpPr/>
            <p:nvPr>
              <p:custDataLst>
                <p:tags r:id="rId7"/>
              </p:custDataLst>
            </p:nvPr>
          </p:nvSpPr>
          <p:spPr>
            <a:xfrm>
              <a:off x="4672013" y="1666973"/>
              <a:ext cx="1406525" cy="1524000"/>
            </a:xfrm>
            <a:custGeom>
              <a:avLst/>
              <a:gdLst/>
              <a:ahLst/>
              <a:cxnLst/>
              <a:rect l="l" t="t" r="r" b="b"/>
              <a:pathLst>
                <a:path w="3456384" h="3744416">
                  <a:moveTo>
                    <a:pt x="1728192" y="0"/>
                  </a:moveTo>
                  <a:cubicBezTo>
                    <a:pt x="2682646" y="0"/>
                    <a:pt x="3456384" y="773738"/>
                    <a:pt x="3456384" y="1728192"/>
                  </a:cubicBezTo>
                  <a:cubicBezTo>
                    <a:pt x="3456384" y="2620989"/>
                    <a:pt x="2779384" y="3355664"/>
                    <a:pt x="1910712" y="3446573"/>
                  </a:cubicBezTo>
                  <a:lnTo>
                    <a:pt x="1712150" y="3744416"/>
                  </a:lnTo>
                  <a:lnTo>
                    <a:pt x="1509954" y="3441122"/>
                  </a:lnTo>
                  <a:cubicBezTo>
                    <a:pt x="658425" y="3335335"/>
                    <a:pt x="0" y="2608655"/>
                    <a:pt x="0" y="1728192"/>
                  </a:cubicBezTo>
                  <a:cubicBezTo>
                    <a:pt x="0" y="773738"/>
                    <a:pt x="773738" y="0"/>
                    <a:pt x="172819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097280">
                <a:defRPr/>
              </a:pPr>
              <a:endParaRPr lang="en-US" sz="3600" kern="0">
                <a:solidFill>
                  <a:sysClr val="window" lastClr="FFFFFF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25" name="MH_SubTitle_2"/>
            <p:cNvSpPr/>
            <p:nvPr>
              <p:custDataLst>
                <p:tags r:id="rId8"/>
              </p:custDataLst>
            </p:nvPr>
          </p:nvSpPr>
          <p:spPr>
            <a:xfrm>
              <a:off x="4795838" y="1790798"/>
              <a:ext cx="1171575" cy="1171575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 defTabSz="1097280">
                <a:defRPr/>
              </a:pPr>
              <a:r>
                <a:rPr lang="en-US" altLang="zh-CN" sz="5400" kern="0" dirty="0">
                  <a:solidFill>
                    <a:srgbClr val="FFFFFF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阿里巴巴普惠体 M" panose="00020600040101010101" pitchFamily="18" charset="-122"/>
                  <a:sym typeface="思源黑体 Normal" panose="020B0400000000000000" pitchFamily="34" charset="-122"/>
                </a:rPr>
                <a:t>2</a:t>
              </a:r>
              <a:endParaRPr lang="en-US" sz="5400" kern="0" dirty="0">
                <a:solidFill>
                  <a:srgbClr val="FFFFFF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</p:grpSp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400165" y="1280160"/>
            <a:ext cx="2034540" cy="1568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个人总结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100" y="551180"/>
            <a:ext cx="3267710" cy="3191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本框 104"/>
          <p:cNvSpPr txBox="1"/>
          <p:nvPr/>
        </p:nvSpPr>
        <p:spPr>
          <a:xfrm>
            <a:off x="2890375" y="2376454"/>
            <a:ext cx="75285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7200" b="1">
                <a:solidFill>
                  <a:srgbClr val="34322F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rPr>
              <a:t>感谢大家的聆听！</a:t>
            </a:r>
            <a:endParaRPr lang="zh-CN" altLang="en-US" sz="7200" b="1">
              <a:solidFill>
                <a:srgbClr val="34322F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  <p:sp>
        <p:nvSpPr>
          <p:cNvPr id="207" name="文本框 107"/>
          <p:cNvSpPr txBox="1"/>
          <p:nvPr/>
        </p:nvSpPr>
        <p:spPr>
          <a:xfrm>
            <a:off x="4243165" y="282136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>
              <a:solidFill>
                <a:srgbClr val="34322F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sym typeface="思源黑体 Normal" panose="020B0400000000000000" pitchFamily="34" charset="-122"/>
            </a:endParaRPr>
          </a:p>
        </p:txBody>
      </p:sp>
      <p:pic>
        <p:nvPicPr>
          <p:cNvPr id="2" name="图片 1" descr="u=3551064741,2928369056&amp;fm=253&amp;fmt=auto&amp;app=138&amp;f=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3442970"/>
            <a:ext cx="2857500" cy="2857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项目背景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传统医院模式的缺点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sp>
        <p:nvSpPr>
          <p:cNvPr id="12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5761751" y="1649467"/>
            <a:ext cx="5519498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效率低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就诊人对自己的就诊信息模糊，收费人员处理业务繁琐。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3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5761751" y="3140149"/>
            <a:ext cx="5519498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成本高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人工投入成本大，效益未能均衡化。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sp>
        <p:nvSpPr>
          <p:cNvPr id="3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5761751" y="4529827"/>
            <a:ext cx="5519498" cy="1060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3.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一体化程度低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患者与医生收费人员联系不密切，未能有效地关联。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" y="1915795"/>
            <a:ext cx="4939665" cy="35267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7530" y="3110018"/>
            <a:ext cx="1029353" cy="343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01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75613" y="3584364"/>
            <a:ext cx="2240437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管理出效益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1458743" y="4207238"/>
            <a:ext cx="1865667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一卡通的建设和应用改变了过去的传统观念，实现了管理出效益的目标。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3955" y="3148118"/>
            <a:ext cx="1029353" cy="343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02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5035218" y="3622464"/>
            <a:ext cx="2240437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效率提高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223029" y="4207239"/>
            <a:ext cx="1865667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就诊卡上记录就诊人信息，就诊人和工作人员，都可以清晰、高效地处理业务。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75290" y="3110018"/>
            <a:ext cx="1029353" cy="343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03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8750833" y="3584364"/>
            <a:ext cx="2240437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联系密切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8745220" y="4168140"/>
            <a:ext cx="225234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实现一卡通行，就诊人、工作人员、医生联系更加密切，对诊疗效果的提高、良好医患关系的树立也有一定的帮助。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90193" y="3281671"/>
            <a:ext cx="2355992" cy="2570196"/>
            <a:chOff x="4243754" y="4759569"/>
            <a:chExt cx="1805354" cy="209843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4243754" y="4759569"/>
              <a:ext cx="0" cy="20984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049108" y="4759569"/>
              <a:ext cx="0" cy="20984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4243754" y="6858001"/>
              <a:ext cx="18053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4243754" y="4759569"/>
              <a:ext cx="50604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5543062" y="4759569"/>
              <a:ext cx="50604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938194" y="3281671"/>
            <a:ext cx="2355992" cy="2570196"/>
            <a:chOff x="4243754" y="4759569"/>
            <a:chExt cx="1805354" cy="2098432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243754" y="4759569"/>
              <a:ext cx="0" cy="20984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049108" y="4759569"/>
              <a:ext cx="0" cy="20984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243754" y="6858001"/>
              <a:ext cx="18053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4243754" y="4759569"/>
              <a:ext cx="50604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5543062" y="4759569"/>
              <a:ext cx="50604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8639951" y="3281670"/>
            <a:ext cx="2355992" cy="2570196"/>
            <a:chOff x="4243754" y="4759569"/>
            <a:chExt cx="1805354" cy="2098432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4243754" y="4759569"/>
              <a:ext cx="0" cy="20984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049108" y="4759569"/>
              <a:ext cx="0" cy="20984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4243754" y="6858001"/>
              <a:ext cx="18053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243754" y="4759569"/>
              <a:ext cx="50604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5543062" y="4759569"/>
              <a:ext cx="50604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项目背景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智能一卡通的优点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265" y="1102360"/>
            <a:ext cx="2658745" cy="191452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 animBg="1"/>
      <p:bldP spid="3" grpId="0" animBg="1"/>
      <p:bldP spid="4" grpId="0"/>
      <p:bldP spid="2" grpId="1" animBg="1"/>
      <p:bldP spid="3" grpId="1" animBg="1"/>
      <p:bldP spid="4" grpId="1"/>
      <p:bldP spid="5" grpId="0" animBg="1"/>
      <p:bldP spid="6" grpId="0" animBg="1"/>
      <p:bldP spid="7" grpId="0"/>
      <p:bldP spid="5" grpId="1" animBg="1"/>
      <p:bldP spid="6" grpId="1" animBg="1"/>
      <p:bldP spid="7" grpId="1"/>
      <p:bldP spid="8" grpId="0" animBg="1"/>
      <p:bldP spid="9" grpId="0" animBg="1"/>
      <p:bldP spid="10" grpId="0"/>
      <p:bldP spid="8" grpId="1" animBg="1"/>
      <p:bldP spid="9" grpId="1" animBg="1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023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项目背景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使用技术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" y="3138170"/>
            <a:ext cx="1737360" cy="147828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4940300"/>
            <a:ext cx="2049780" cy="124396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965" y="3269615"/>
            <a:ext cx="2493645" cy="134683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15" y="5017135"/>
            <a:ext cx="2709545" cy="116713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2840" y="1583055"/>
            <a:ext cx="2534920" cy="134747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2980" y="3479800"/>
            <a:ext cx="2543810" cy="926465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8225" y="3138170"/>
            <a:ext cx="2179320" cy="1336675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0065" y="1421130"/>
            <a:ext cx="2394585" cy="144780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955" y="1227455"/>
            <a:ext cx="1917065" cy="1894205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16060" y="4928235"/>
            <a:ext cx="2030730" cy="1216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60388" y="2372997"/>
            <a:ext cx="2112005" cy="2112005"/>
            <a:chOff x="2054069" y="2372998"/>
            <a:chExt cx="2112005" cy="2112005"/>
          </a:xfrm>
        </p:grpSpPr>
        <p:sp>
          <p:nvSpPr>
            <p:cNvPr id="3" name="椭圆 2"/>
            <p:cNvSpPr/>
            <p:nvPr/>
          </p:nvSpPr>
          <p:spPr>
            <a:xfrm>
              <a:off x="2054069" y="2372998"/>
              <a:ext cx="2112005" cy="2112005"/>
            </a:xfrm>
            <a:prstGeom prst="ellipse">
              <a:avLst/>
            </a:prstGeom>
            <a:gradFill>
              <a:gsLst>
                <a:gs pos="99000">
                  <a:schemeClr val="bg1"/>
                </a:gs>
                <a:gs pos="41000">
                  <a:schemeClr val="tx2"/>
                </a:gs>
                <a:gs pos="18000">
                  <a:schemeClr val="bg1"/>
                </a:gs>
                <a:gs pos="0">
                  <a:schemeClr val="accent3"/>
                </a:gs>
              </a:gsLst>
              <a:lin ang="18900000" scaled="1"/>
            </a:gradFill>
            <a:ln>
              <a:noFill/>
            </a:ln>
            <a:effectLst>
              <a:outerShdw blurRad="228600" dist="114300" dir="8100000" algn="tr" rotWithShape="0">
                <a:prstClr val="black">
                  <a:alpha val="8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140113" y="2459044"/>
              <a:ext cx="1939918" cy="1939918"/>
            </a:xfrm>
            <a:prstGeom prst="ellipse">
              <a:avLst/>
            </a:prstGeom>
            <a:solidFill>
              <a:srgbClr val="54198D"/>
            </a:solidFill>
            <a:ln>
              <a:noFill/>
            </a:ln>
            <a:effectLst>
              <a:innerShdw blurRad="1397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endParaRPr>
            </a:p>
          </p:txBody>
        </p:sp>
      </p:grp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1916803" y="2544142"/>
            <a:ext cx="2599176" cy="176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2</a:t>
            </a:r>
            <a:endParaRPr lang="en-US" altLang="zh-CN" sz="11500" b="1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9325" y="2938145"/>
            <a:ext cx="3648075" cy="640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dist"/>
            <a:r>
              <a:rPr lang="zh-CN" altLang="en-US" sz="4400" b="1" kern="0" spc="2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功能介绍</a:t>
            </a:r>
            <a:endParaRPr lang="zh-CN" altLang="en-US" sz="4400" b="1" kern="0" spc="2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5711" y="3755845"/>
            <a:ext cx="5410639" cy="306705"/>
          </a:xfrm>
          <a:prstGeom prst="rect">
            <a:avLst/>
          </a:prstGeom>
          <a:noFill/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 spc="-300">
                <a:solidFill>
                  <a:srgbClr val="45D8FF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Futura Md BT" panose="020B0802020204020204" pitchFamily="34" charset="0"/>
              </a:defRPr>
            </a:lvl1pPr>
          </a:lstStyle>
          <a:p>
            <a:pPr algn="l"/>
            <a:r>
              <a:rPr lang="en-US" altLang="zh-CN" sz="1400" spc="0">
                <a:solidFill>
                  <a:schemeClr val="bg1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Function introducingg</a:t>
            </a:r>
            <a:endParaRPr lang="en-US" altLang="zh-CN" sz="1400" spc="0">
              <a:solidFill>
                <a:schemeClr val="bg1"/>
              </a:solidFill>
              <a:effectLst/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功能介绍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系统架构图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sp>
        <p:nvSpPr>
          <p:cNvPr id="12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9095105" y="2244725"/>
            <a:ext cx="244729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自助终端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pic>
        <p:nvPicPr>
          <p:cNvPr id="2" name="图片 1" descr="一卡通项目结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1020445"/>
            <a:ext cx="6385560" cy="5300345"/>
          </a:xfrm>
          <a:prstGeom prst="rect">
            <a:avLst/>
          </a:prstGeom>
        </p:spPr>
      </p:pic>
      <p:sp>
        <p:nvSpPr>
          <p:cNvPr id="5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9217025" y="3302000"/>
            <a:ext cx="2050415" cy="737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收费端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6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9095105" y="4448175"/>
            <a:ext cx="35255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系统管理端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grpSp>
        <p:nvGrpSpPr>
          <p:cNvPr id="219" name="组合 218"/>
          <p:cNvGrpSpPr/>
          <p:nvPr/>
        </p:nvGrpSpPr>
        <p:grpSpPr>
          <a:xfrm>
            <a:off x="8379311" y="2346604"/>
            <a:ext cx="545085" cy="545880"/>
            <a:chOff x="2776003" y="1326667"/>
            <a:chExt cx="610652" cy="611543"/>
          </a:xfrm>
        </p:grpSpPr>
        <p:grpSp>
          <p:nvGrpSpPr>
            <p:cNvPr id="220" name="组合 219"/>
            <p:cNvGrpSpPr/>
            <p:nvPr/>
          </p:nvGrpSpPr>
          <p:grpSpPr>
            <a:xfrm>
              <a:off x="2776003" y="1326667"/>
              <a:ext cx="610652" cy="611543"/>
              <a:chOff x="2776003" y="1312567"/>
              <a:chExt cx="571874" cy="572708"/>
            </a:xfrm>
          </p:grpSpPr>
          <p:sp>
            <p:nvSpPr>
              <p:cNvPr id="223" name="任意多边形 222"/>
              <p:cNvSpPr/>
              <p:nvPr/>
            </p:nvSpPr>
            <p:spPr>
              <a:xfrm>
                <a:off x="2847059" y="1711644"/>
                <a:ext cx="429763" cy="173631"/>
              </a:xfrm>
              <a:custGeom>
                <a:avLst/>
                <a:gdLst>
                  <a:gd name="connsiteX0" fmla="*/ 2318 h 2362"/>
                  <a:gd name="connsiteY0" fmla="*/ 2318 h 2362"/>
                  <a:gd name="connsiteX1" fmla="*/ 2318 h 2362"/>
                  <a:gd name="connsiteY1" fmla="*/ 2318 h 2362"/>
                  <a:gd name="connsiteX2" fmla="*/ 2318 h 2362"/>
                  <a:gd name="connsiteY2" fmla="*/ 2318 h 2362"/>
                  <a:gd name="connsiteX3" fmla="*/ 2318 h 2362"/>
                  <a:gd name="connsiteY3" fmla="*/ 2318 h 2362"/>
                  <a:gd name="connsiteX4" fmla="*/ 2318 h 2362"/>
                  <a:gd name="connsiteY4" fmla="*/ 2318 h 2362"/>
                  <a:gd name="connsiteX5" fmla="*/ 2318 h 2362"/>
                  <a:gd name="connsiteY5" fmla="*/ 2318 h 2362"/>
                  <a:gd name="connsiteX6" fmla="*/ 2318 h 2362"/>
                  <a:gd name="connsiteY6" fmla="*/ 2318 h 2362"/>
                  <a:gd name="connsiteX7" fmla="*/ 2318 h 2362"/>
                  <a:gd name="connsiteY7" fmla="*/ 2318 h 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20382" h="472540">
                    <a:moveTo>
                      <a:pt x="735217" y="0"/>
                    </a:moveTo>
                    <a:lnTo>
                      <a:pt x="750207" y="254833"/>
                    </a:lnTo>
                    <a:cubicBezTo>
                      <a:pt x="540345" y="254833"/>
                      <a:pt x="245538" y="222354"/>
                      <a:pt x="120620" y="254833"/>
                    </a:cubicBezTo>
                    <a:cubicBezTo>
                      <a:pt x="-4298" y="287312"/>
                      <a:pt x="-1800" y="368508"/>
                      <a:pt x="699" y="449705"/>
                    </a:cubicBezTo>
                    <a:cubicBezTo>
                      <a:pt x="640279" y="454702"/>
                      <a:pt x="1609643" y="487180"/>
                      <a:pt x="1919440" y="464695"/>
                    </a:cubicBezTo>
                    <a:cubicBezTo>
                      <a:pt x="1894456" y="394741"/>
                      <a:pt x="1971906" y="294807"/>
                      <a:pt x="1844489" y="254833"/>
                    </a:cubicBezTo>
                    <a:lnTo>
                      <a:pt x="1154941" y="224852"/>
                    </a:lnTo>
                    <a:lnTo>
                      <a:pt x="1169931" y="14990"/>
                    </a:ln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latin typeface="思源黑体 Normal" panose="020B0400000000000000" pitchFamily="34" charset="-122"/>
                  <a:ea typeface="思源黑体 Normal" panose="020B0400000000000000" pitchFamily="34" charset="-122"/>
                  <a:sym typeface="思源黑体 Normal" panose="020B0400000000000000" pitchFamily="34" charset="-122"/>
                </a:endParaRPr>
              </a:p>
            </p:txBody>
          </p:sp>
          <p:sp>
            <p:nvSpPr>
              <p:cNvPr id="224" name="任意多边形 223"/>
              <p:cNvSpPr/>
              <p:nvPr/>
            </p:nvSpPr>
            <p:spPr>
              <a:xfrm>
                <a:off x="2776003" y="1312567"/>
                <a:ext cx="571874" cy="410369"/>
              </a:xfrm>
              <a:custGeom>
                <a:avLst/>
                <a:gdLst>
                  <a:gd name="connsiteX0" fmla="*/ 2318 h 2362"/>
                  <a:gd name="connsiteY0" fmla="*/ 2318 h 2362"/>
                  <a:gd name="connsiteX1" fmla="*/ 2318 h 2362"/>
                  <a:gd name="connsiteY1" fmla="*/ 2318 h 2362"/>
                  <a:gd name="connsiteX2" fmla="*/ 2318 h 2362"/>
                  <a:gd name="connsiteY2" fmla="*/ 2318 h 2362"/>
                  <a:gd name="connsiteX3" fmla="*/ 2318 h 2362"/>
                  <a:gd name="connsiteY3" fmla="*/ 2318 h 2362"/>
                  <a:gd name="connsiteX4" fmla="*/ 2318 h 2362"/>
                  <a:gd name="connsiteY4" fmla="*/ 2318 h 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0850" h="1814312">
                    <a:moveTo>
                      <a:pt x="0" y="163901"/>
                    </a:moveTo>
                    <a:cubicBezTo>
                      <a:pt x="7143" y="775088"/>
                      <a:pt x="-6350" y="1711713"/>
                      <a:pt x="95250" y="1783151"/>
                    </a:cubicBezTo>
                    <a:cubicBezTo>
                      <a:pt x="196850" y="1854589"/>
                      <a:pt x="2774950" y="1787913"/>
                      <a:pt x="2895600" y="1735526"/>
                    </a:cubicBezTo>
                    <a:cubicBezTo>
                      <a:pt x="3016250" y="1683139"/>
                      <a:pt x="3035300" y="202001"/>
                      <a:pt x="2876550" y="97226"/>
                    </a:cubicBezTo>
                    <a:cubicBezTo>
                      <a:pt x="2717800" y="-7549"/>
                      <a:pt x="1258887" y="-47237"/>
                      <a:pt x="57150" y="78176"/>
                    </a:cubicBezTo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500">
                  <a:latin typeface="思源黑体 Normal" panose="020B0400000000000000" pitchFamily="34" charset="-122"/>
                  <a:ea typeface="思源黑体 Normal" panose="020B0400000000000000" pitchFamily="34" charset="-122"/>
                  <a:sym typeface="思源黑体 Normal" panose="020B0400000000000000" pitchFamily="34" charset="-122"/>
                </a:endParaRPr>
              </a:p>
            </p:txBody>
          </p:sp>
          <p:sp>
            <p:nvSpPr>
              <p:cNvPr id="225" name="任意多边形 224"/>
              <p:cNvSpPr/>
              <p:nvPr/>
            </p:nvSpPr>
            <p:spPr>
              <a:xfrm>
                <a:off x="2845278" y="1362451"/>
                <a:ext cx="433324" cy="310947"/>
              </a:xfrm>
              <a:custGeom>
                <a:avLst/>
                <a:gdLst>
                  <a:gd name="connsiteX0" fmla="*/ 2318 h 2362"/>
                  <a:gd name="connsiteY0" fmla="*/ 2318 h 2362"/>
                  <a:gd name="connsiteX1" fmla="*/ 2318 h 2362"/>
                  <a:gd name="connsiteY1" fmla="*/ 2318 h 2362"/>
                  <a:gd name="connsiteX2" fmla="*/ 2318 h 2362"/>
                  <a:gd name="connsiteY2" fmla="*/ 2318 h 2362"/>
                  <a:gd name="connsiteX3" fmla="*/ 2318 h 2362"/>
                  <a:gd name="connsiteY3" fmla="*/ 2318 h 2362"/>
                  <a:gd name="connsiteX4" fmla="*/ 2318 h 2362"/>
                  <a:gd name="connsiteY4" fmla="*/ 2318 h 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0850" h="1814312">
                    <a:moveTo>
                      <a:pt x="0" y="163901"/>
                    </a:moveTo>
                    <a:cubicBezTo>
                      <a:pt x="7143" y="775088"/>
                      <a:pt x="-6350" y="1711713"/>
                      <a:pt x="95250" y="1783151"/>
                    </a:cubicBezTo>
                    <a:cubicBezTo>
                      <a:pt x="196850" y="1854589"/>
                      <a:pt x="2774950" y="1787913"/>
                      <a:pt x="2895600" y="1735526"/>
                    </a:cubicBezTo>
                    <a:cubicBezTo>
                      <a:pt x="3016250" y="1683139"/>
                      <a:pt x="3035300" y="202001"/>
                      <a:pt x="2876550" y="97226"/>
                    </a:cubicBezTo>
                    <a:cubicBezTo>
                      <a:pt x="2717800" y="-7549"/>
                      <a:pt x="1258887" y="-47237"/>
                      <a:pt x="57150" y="78176"/>
                    </a:cubicBezTo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500">
                  <a:latin typeface="思源黑体 Normal" panose="020B0400000000000000" pitchFamily="34" charset="-122"/>
                  <a:ea typeface="思源黑体 Normal" panose="020B0400000000000000" pitchFamily="34" charset="-122"/>
                  <a:sym typeface="思源黑体 Normal" panose="020B0400000000000000" pitchFamily="34" charset="-122"/>
                </a:endParaRPr>
              </a:p>
            </p:txBody>
          </p:sp>
        </p:grpSp>
        <p:sp>
          <p:nvSpPr>
            <p:cNvPr id="221" name="任意多边形 220"/>
            <p:cNvSpPr/>
            <p:nvPr/>
          </p:nvSpPr>
          <p:spPr>
            <a:xfrm>
              <a:off x="2938947" y="1480497"/>
              <a:ext cx="108914" cy="117290"/>
            </a:xfrm>
            <a:custGeom>
              <a:avLst/>
              <a:gdLst>
                <a:gd name="connsiteX0" fmla="*/ 2318 h 2362"/>
                <a:gd name="connsiteY0" fmla="*/ 2318 h 2362"/>
                <a:gd name="connsiteX1" fmla="*/ 2318 h 2362"/>
                <a:gd name="connsiteY1" fmla="*/ 2318 h 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865" h="103237">
                  <a:moveTo>
                    <a:pt x="0" y="103238"/>
                  </a:moveTo>
                  <a:lnTo>
                    <a:pt x="95865" y="0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222" name="任意多边形 221"/>
            <p:cNvSpPr/>
            <p:nvPr/>
          </p:nvSpPr>
          <p:spPr>
            <a:xfrm>
              <a:off x="3082417" y="1480497"/>
              <a:ext cx="108914" cy="117290"/>
            </a:xfrm>
            <a:custGeom>
              <a:avLst/>
              <a:gdLst>
                <a:gd name="connsiteX0" fmla="*/ 2318 h 2362"/>
                <a:gd name="connsiteY0" fmla="*/ 2318 h 2362"/>
                <a:gd name="connsiteX1" fmla="*/ 2318 h 2362"/>
                <a:gd name="connsiteY1" fmla="*/ 2318 h 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865" h="103237">
                  <a:moveTo>
                    <a:pt x="0" y="103238"/>
                  </a:moveTo>
                  <a:lnTo>
                    <a:pt x="95865" y="0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380581" y="3483889"/>
            <a:ext cx="545085" cy="545880"/>
            <a:chOff x="2776003" y="1326667"/>
            <a:chExt cx="610652" cy="611543"/>
          </a:xfrm>
        </p:grpSpPr>
        <p:grpSp>
          <p:nvGrpSpPr>
            <p:cNvPr id="9" name="组合 8"/>
            <p:cNvGrpSpPr/>
            <p:nvPr/>
          </p:nvGrpSpPr>
          <p:grpSpPr>
            <a:xfrm>
              <a:off x="2776003" y="1326667"/>
              <a:ext cx="610652" cy="611543"/>
              <a:chOff x="2776003" y="1312567"/>
              <a:chExt cx="571874" cy="572708"/>
            </a:xfrm>
          </p:grpSpPr>
          <p:sp>
            <p:nvSpPr>
              <p:cNvPr id="10" name="任意多边形 9"/>
              <p:cNvSpPr/>
              <p:nvPr/>
            </p:nvSpPr>
            <p:spPr>
              <a:xfrm>
                <a:off x="2847059" y="1711644"/>
                <a:ext cx="429763" cy="173631"/>
              </a:xfrm>
              <a:custGeom>
                <a:avLst/>
                <a:gdLst>
                  <a:gd name="connsiteX0" fmla="*/ 2318 h 2362"/>
                  <a:gd name="connsiteY0" fmla="*/ 2318 h 2362"/>
                  <a:gd name="connsiteX1" fmla="*/ 2318 h 2362"/>
                  <a:gd name="connsiteY1" fmla="*/ 2318 h 2362"/>
                  <a:gd name="connsiteX2" fmla="*/ 2318 h 2362"/>
                  <a:gd name="connsiteY2" fmla="*/ 2318 h 2362"/>
                  <a:gd name="connsiteX3" fmla="*/ 2318 h 2362"/>
                  <a:gd name="connsiteY3" fmla="*/ 2318 h 2362"/>
                  <a:gd name="connsiteX4" fmla="*/ 2318 h 2362"/>
                  <a:gd name="connsiteY4" fmla="*/ 2318 h 2362"/>
                  <a:gd name="connsiteX5" fmla="*/ 2318 h 2362"/>
                  <a:gd name="connsiteY5" fmla="*/ 2318 h 2362"/>
                  <a:gd name="connsiteX6" fmla="*/ 2318 h 2362"/>
                  <a:gd name="connsiteY6" fmla="*/ 2318 h 2362"/>
                  <a:gd name="connsiteX7" fmla="*/ 2318 h 2362"/>
                  <a:gd name="connsiteY7" fmla="*/ 2318 h 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20382" h="472540">
                    <a:moveTo>
                      <a:pt x="735217" y="0"/>
                    </a:moveTo>
                    <a:lnTo>
                      <a:pt x="750207" y="254833"/>
                    </a:lnTo>
                    <a:cubicBezTo>
                      <a:pt x="540345" y="254833"/>
                      <a:pt x="245538" y="222354"/>
                      <a:pt x="120620" y="254833"/>
                    </a:cubicBezTo>
                    <a:cubicBezTo>
                      <a:pt x="-4298" y="287312"/>
                      <a:pt x="-1800" y="368508"/>
                      <a:pt x="699" y="449705"/>
                    </a:cubicBezTo>
                    <a:cubicBezTo>
                      <a:pt x="640279" y="454702"/>
                      <a:pt x="1609643" y="487180"/>
                      <a:pt x="1919440" y="464695"/>
                    </a:cubicBezTo>
                    <a:cubicBezTo>
                      <a:pt x="1894456" y="394741"/>
                      <a:pt x="1971906" y="294807"/>
                      <a:pt x="1844489" y="254833"/>
                    </a:cubicBezTo>
                    <a:lnTo>
                      <a:pt x="1154941" y="224852"/>
                    </a:lnTo>
                    <a:lnTo>
                      <a:pt x="1169931" y="14990"/>
                    </a:ln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思源黑体 Normal" panose="020B0400000000000000" pitchFamily="34" charset="-122"/>
                  <a:ea typeface="思源黑体 Normal" panose="020B0400000000000000" pitchFamily="34" charset="-122"/>
                  <a:sym typeface="思源黑体 Normal" panose="020B0400000000000000" pitchFamily="34" charset="-122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2776003" y="1312567"/>
                <a:ext cx="571874" cy="410369"/>
              </a:xfrm>
              <a:custGeom>
                <a:avLst/>
                <a:gdLst>
                  <a:gd name="connsiteX0" fmla="*/ 2318 h 2362"/>
                  <a:gd name="connsiteY0" fmla="*/ 2318 h 2362"/>
                  <a:gd name="connsiteX1" fmla="*/ 2318 h 2362"/>
                  <a:gd name="connsiteY1" fmla="*/ 2318 h 2362"/>
                  <a:gd name="connsiteX2" fmla="*/ 2318 h 2362"/>
                  <a:gd name="connsiteY2" fmla="*/ 2318 h 2362"/>
                  <a:gd name="connsiteX3" fmla="*/ 2318 h 2362"/>
                  <a:gd name="connsiteY3" fmla="*/ 2318 h 2362"/>
                  <a:gd name="connsiteX4" fmla="*/ 2318 h 2362"/>
                  <a:gd name="connsiteY4" fmla="*/ 2318 h 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0850" h="1814312">
                    <a:moveTo>
                      <a:pt x="0" y="163901"/>
                    </a:moveTo>
                    <a:cubicBezTo>
                      <a:pt x="7143" y="775088"/>
                      <a:pt x="-6350" y="1711713"/>
                      <a:pt x="95250" y="1783151"/>
                    </a:cubicBezTo>
                    <a:cubicBezTo>
                      <a:pt x="196850" y="1854589"/>
                      <a:pt x="2774950" y="1787913"/>
                      <a:pt x="2895600" y="1735526"/>
                    </a:cubicBezTo>
                    <a:cubicBezTo>
                      <a:pt x="3016250" y="1683139"/>
                      <a:pt x="3035300" y="202001"/>
                      <a:pt x="2876550" y="97226"/>
                    </a:cubicBezTo>
                    <a:cubicBezTo>
                      <a:pt x="2717800" y="-7549"/>
                      <a:pt x="1258887" y="-47237"/>
                      <a:pt x="57150" y="78176"/>
                    </a:cubicBezTo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>
                  <a:latin typeface="思源黑体 Normal" panose="020B0400000000000000" pitchFamily="34" charset="-122"/>
                  <a:ea typeface="思源黑体 Normal" panose="020B0400000000000000" pitchFamily="34" charset="-122"/>
                  <a:sym typeface="思源黑体 Normal" panose="020B0400000000000000" pitchFamily="34" charset="-122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845278" y="1362451"/>
                <a:ext cx="433324" cy="310947"/>
              </a:xfrm>
              <a:custGeom>
                <a:avLst/>
                <a:gdLst>
                  <a:gd name="connsiteX0" fmla="*/ 2318 h 2362"/>
                  <a:gd name="connsiteY0" fmla="*/ 2318 h 2362"/>
                  <a:gd name="connsiteX1" fmla="*/ 2318 h 2362"/>
                  <a:gd name="connsiteY1" fmla="*/ 2318 h 2362"/>
                  <a:gd name="connsiteX2" fmla="*/ 2318 h 2362"/>
                  <a:gd name="connsiteY2" fmla="*/ 2318 h 2362"/>
                  <a:gd name="connsiteX3" fmla="*/ 2318 h 2362"/>
                  <a:gd name="connsiteY3" fmla="*/ 2318 h 2362"/>
                  <a:gd name="connsiteX4" fmla="*/ 2318 h 2362"/>
                  <a:gd name="connsiteY4" fmla="*/ 2318 h 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0850" h="1814312">
                    <a:moveTo>
                      <a:pt x="0" y="163901"/>
                    </a:moveTo>
                    <a:cubicBezTo>
                      <a:pt x="7143" y="775088"/>
                      <a:pt x="-6350" y="1711713"/>
                      <a:pt x="95250" y="1783151"/>
                    </a:cubicBezTo>
                    <a:cubicBezTo>
                      <a:pt x="196850" y="1854589"/>
                      <a:pt x="2774950" y="1787913"/>
                      <a:pt x="2895600" y="1735526"/>
                    </a:cubicBezTo>
                    <a:cubicBezTo>
                      <a:pt x="3016250" y="1683139"/>
                      <a:pt x="3035300" y="202001"/>
                      <a:pt x="2876550" y="97226"/>
                    </a:cubicBezTo>
                    <a:cubicBezTo>
                      <a:pt x="2717800" y="-7549"/>
                      <a:pt x="1258887" y="-47237"/>
                      <a:pt x="57150" y="78176"/>
                    </a:cubicBezTo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>
                  <a:latin typeface="思源黑体 Normal" panose="020B0400000000000000" pitchFamily="34" charset="-122"/>
                  <a:ea typeface="思源黑体 Normal" panose="020B0400000000000000" pitchFamily="34" charset="-122"/>
                  <a:sym typeface="思源黑体 Normal" panose="020B0400000000000000" pitchFamily="34" charset="-122"/>
                </a:endParaRPr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>
              <a:off x="2938947" y="1480497"/>
              <a:ext cx="108914" cy="117290"/>
            </a:xfrm>
            <a:custGeom>
              <a:avLst/>
              <a:gdLst>
                <a:gd name="connsiteX0" fmla="*/ 2318 h 2362"/>
                <a:gd name="connsiteY0" fmla="*/ 2318 h 2362"/>
                <a:gd name="connsiteX1" fmla="*/ 2318 h 2362"/>
                <a:gd name="connsiteY1" fmla="*/ 2318 h 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865" h="103237">
                  <a:moveTo>
                    <a:pt x="0" y="103238"/>
                  </a:moveTo>
                  <a:lnTo>
                    <a:pt x="95865" y="0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082417" y="1480497"/>
              <a:ext cx="108914" cy="117290"/>
            </a:xfrm>
            <a:custGeom>
              <a:avLst/>
              <a:gdLst>
                <a:gd name="connsiteX0" fmla="*/ 2318 h 2362"/>
                <a:gd name="connsiteY0" fmla="*/ 2318 h 2362"/>
                <a:gd name="connsiteX1" fmla="*/ 2318 h 2362"/>
                <a:gd name="connsiteY1" fmla="*/ 2318 h 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865" h="103237">
                  <a:moveTo>
                    <a:pt x="0" y="103238"/>
                  </a:moveTo>
                  <a:lnTo>
                    <a:pt x="95865" y="0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428841" y="4621174"/>
            <a:ext cx="545085" cy="545880"/>
            <a:chOff x="2776003" y="1326667"/>
            <a:chExt cx="610652" cy="611543"/>
          </a:xfrm>
        </p:grpSpPr>
        <p:grpSp>
          <p:nvGrpSpPr>
            <p:cNvPr id="20" name="组合 19"/>
            <p:cNvGrpSpPr/>
            <p:nvPr/>
          </p:nvGrpSpPr>
          <p:grpSpPr>
            <a:xfrm>
              <a:off x="2776003" y="1326667"/>
              <a:ext cx="610652" cy="611543"/>
              <a:chOff x="2776003" y="1312567"/>
              <a:chExt cx="571874" cy="572708"/>
            </a:xfrm>
          </p:grpSpPr>
          <p:sp>
            <p:nvSpPr>
              <p:cNvPr id="21" name="任意多边形 20"/>
              <p:cNvSpPr/>
              <p:nvPr/>
            </p:nvSpPr>
            <p:spPr>
              <a:xfrm>
                <a:off x="2847059" y="1711644"/>
                <a:ext cx="429763" cy="173631"/>
              </a:xfrm>
              <a:custGeom>
                <a:avLst/>
                <a:gdLst>
                  <a:gd name="connsiteX0" fmla="*/ 2318 h 2362"/>
                  <a:gd name="connsiteY0" fmla="*/ 2318 h 2362"/>
                  <a:gd name="connsiteX1" fmla="*/ 2318 h 2362"/>
                  <a:gd name="connsiteY1" fmla="*/ 2318 h 2362"/>
                  <a:gd name="connsiteX2" fmla="*/ 2318 h 2362"/>
                  <a:gd name="connsiteY2" fmla="*/ 2318 h 2362"/>
                  <a:gd name="connsiteX3" fmla="*/ 2318 h 2362"/>
                  <a:gd name="connsiteY3" fmla="*/ 2318 h 2362"/>
                  <a:gd name="connsiteX4" fmla="*/ 2318 h 2362"/>
                  <a:gd name="connsiteY4" fmla="*/ 2318 h 2362"/>
                  <a:gd name="connsiteX5" fmla="*/ 2318 h 2362"/>
                  <a:gd name="connsiteY5" fmla="*/ 2318 h 2362"/>
                  <a:gd name="connsiteX6" fmla="*/ 2318 h 2362"/>
                  <a:gd name="connsiteY6" fmla="*/ 2318 h 2362"/>
                  <a:gd name="connsiteX7" fmla="*/ 2318 h 2362"/>
                  <a:gd name="connsiteY7" fmla="*/ 2318 h 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20382" h="472540">
                    <a:moveTo>
                      <a:pt x="735217" y="0"/>
                    </a:moveTo>
                    <a:lnTo>
                      <a:pt x="750207" y="254833"/>
                    </a:lnTo>
                    <a:cubicBezTo>
                      <a:pt x="540345" y="254833"/>
                      <a:pt x="245538" y="222354"/>
                      <a:pt x="120620" y="254833"/>
                    </a:cubicBezTo>
                    <a:cubicBezTo>
                      <a:pt x="-4298" y="287312"/>
                      <a:pt x="-1800" y="368508"/>
                      <a:pt x="699" y="449705"/>
                    </a:cubicBezTo>
                    <a:cubicBezTo>
                      <a:pt x="640279" y="454702"/>
                      <a:pt x="1609643" y="487180"/>
                      <a:pt x="1919440" y="464695"/>
                    </a:cubicBezTo>
                    <a:cubicBezTo>
                      <a:pt x="1894456" y="394741"/>
                      <a:pt x="1971906" y="294807"/>
                      <a:pt x="1844489" y="254833"/>
                    </a:cubicBezTo>
                    <a:lnTo>
                      <a:pt x="1154941" y="224852"/>
                    </a:lnTo>
                    <a:lnTo>
                      <a:pt x="1169931" y="14990"/>
                    </a:ln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思源黑体 Normal" panose="020B0400000000000000" pitchFamily="34" charset="-122"/>
                  <a:ea typeface="思源黑体 Normal" panose="020B0400000000000000" pitchFamily="34" charset="-122"/>
                  <a:sym typeface="思源黑体 Normal" panose="020B0400000000000000" pitchFamily="34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2776003" y="1312567"/>
                <a:ext cx="571874" cy="410369"/>
              </a:xfrm>
              <a:custGeom>
                <a:avLst/>
                <a:gdLst>
                  <a:gd name="connsiteX0" fmla="*/ 2318 h 2362"/>
                  <a:gd name="connsiteY0" fmla="*/ 2318 h 2362"/>
                  <a:gd name="connsiteX1" fmla="*/ 2318 h 2362"/>
                  <a:gd name="connsiteY1" fmla="*/ 2318 h 2362"/>
                  <a:gd name="connsiteX2" fmla="*/ 2318 h 2362"/>
                  <a:gd name="connsiteY2" fmla="*/ 2318 h 2362"/>
                  <a:gd name="connsiteX3" fmla="*/ 2318 h 2362"/>
                  <a:gd name="connsiteY3" fmla="*/ 2318 h 2362"/>
                  <a:gd name="connsiteX4" fmla="*/ 2318 h 2362"/>
                  <a:gd name="connsiteY4" fmla="*/ 2318 h 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0850" h="1814312">
                    <a:moveTo>
                      <a:pt x="0" y="163901"/>
                    </a:moveTo>
                    <a:cubicBezTo>
                      <a:pt x="7143" y="775088"/>
                      <a:pt x="-6350" y="1711713"/>
                      <a:pt x="95250" y="1783151"/>
                    </a:cubicBezTo>
                    <a:cubicBezTo>
                      <a:pt x="196850" y="1854589"/>
                      <a:pt x="2774950" y="1787913"/>
                      <a:pt x="2895600" y="1735526"/>
                    </a:cubicBezTo>
                    <a:cubicBezTo>
                      <a:pt x="3016250" y="1683139"/>
                      <a:pt x="3035300" y="202001"/>
                      <a:pt x="2876550" y="97226"/>
                    </a:cubicBezTo>
                    <a:cubicBezTo>
                      <a:pt x="2717800" y="-7549"/>
                      <a:pt x="1258887" y="-47237"/>
                      <a:pt x="57150" y="78176"/>
                    </a:cubicBezTo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>
                  <a:latin typeface="思源黑体 Normal" panose="020B0400000000000000" pitchFamily="34" charset="-122"/>
                  <a:ea typeface="思源黑体 Normal" panose="020B0400000000000000" pitchFamily="34" charset="-122"/>
                  <a:sym typeface="思源黑体 Normal" panose="020B0400000000000000" pitchFamily="34" charset="-122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2845278" y="1362451"/>
                <a:ext cx="433324" cy="310947"/>
              </a:xfrm>
              <a:custGeom>
                <a:avLst/>
                <a:gdLst>
                  <a:gd name="connsiteX0" fmla="*/ 2318 h 2362"/>
                  <a:gd name="connsiteY0" fmla="*/ 2318 h 2362"/>
                  <a:gd name="connsiteX1" fmla="*/ 2318 h 2362"/>
                  <a:gd name="connsiteY1" fmla="*/ 2318 h 2362"/>
                  <a:gd name="connsiteX2" fmla="*/ 2318 h 2362"/>
                  <a:gd name="connsiteY2" fmla="*/ 2318 h 2362"/>
                  <a:gd name="connsiteX3" fmla="*/ 2318 h 2362"/>
                  <a:gd name="connsiteY3" fmla="*/ 2318 h 2362"/>
                  <a:gd name="connsiteX4" fmla="*/ 2318 h 2362"/>
                  <a:gd name="connsiteY4" fmla="*/ 2318 h 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0850" h="1814312">
                    <a:moveTo>
                      <a:pt x="0" y="163901"/>
                    </a:moveTo>
                    <a:cubicBezTo>
                      <a:pt x="7143" y="775088"/>
                      <a:pt x="-6350" y="1711713"/>
                      <a:pt x="95250" y="1783151"/>
                    </a:cubicBezTo>
                    <a:cubicBezTo>
                      <a:pt x="196850" y="1854589"/>
                      <a:pt x="2774950" y="1787913"/>
                      <a:pt x="2895600" y="1735526"/>
                    </a:cubicBezTo>
                    <a:cubicBezTo>
                      <a:pt x="3016250" y="1683139"/>
                      <a:pt x="3035300" y="202001"/>
                      <a:pt x="2876550" y="97226"/>
                    </a:cubicBezTo>
                    <a:cubicBezTo>
                      <a:pt x="2717800" y="-7549"/>
                      <a:pt x="1258887" y="-47237"/>
                      <a:pt x="57150" y="78176"/>
                    </a:cubicBezTo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>
                  <a:latin typeface="思源黑体 Normal" panose="020B0400000000000000" pitchFamily="34" charset="-122"/>
                  <a:ea typeface="思源黑体 Normal" panose="020B0400000000000000" pitchFamily="34" charset="-122"/>
                  <a:sym typeface="思源黑体 Normal" panose="020B0400000000000000" pitchFamily="34" charset="-122"/>
                </a:endParaRPr>
              </a:p>
            </p:txBody>
          </p:sp>
        </p:grpSp>
        <p:sp>
          <p:nvSpPr>
            <p:cNvPr id="24" name="任意多边形 23"/>
            <p:cNvSpPr/>
            <p:nvPr/>
          </p:nvSpPr>
          <p:spPr>
            <a:xfrm>
              <a:off x="2938947" y="1480497"/>
              <a:ext cx="108914" cy="117290"/>
            </a:xfrm>
            <a:custGeom>
              <a:avLst/>
              <a:gdLst>
                <a:gd name="connsiteX0" fmla="*/ 2318 h 2362"/>
                <a:gd name="connsiteY0" fmla="*/ 2318 h 2362"/>
                <a:gd name="connsiteX1" fmla="*/ 2318 h 2362"/>
                <a:gd name="connsiteY1" fmla="*/ 2318 h 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865" h="103237">
                  <a:moveTo>
                    <a:pt x="0" y="103238"/>
                  </a:moveTo>
                  <a:lnTo>
                    <a:pt x="95865" y="0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082417" y="1480497"/>
              <a:ext cx="108914" cy="117290"/>
            </a:xfrm>
            <a:custGeom>
              <a:avLst/>
              <a:gdLst>
                <a:gd name="connsiteX0" fmla="*/ 2318 h 2362"/>
                <a:gd name="connsiteY0" fmla="*/ 2318 h 2362"/>
                <a:gd name="connsiteX1" fmla="*/ 2318 h 2362"/>
                <a:gd name="connsiteY1" fmla="*/ 2318 h 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865" h="103237">
                  <a:moveTo>
                    <a:pt x="0" y="103238"/>
                  </a:moveTo>
                  <a:lnTo>
                    <a:pt x="95865" y="0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endParaRPr>
            </a:p>
          </p:txBody>
        </p: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5" grpId="0"/>
      <p:bldP spid="5" grpId="1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125" y="415925"/>
            <a:ext cx="65227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功能介绍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Normal" panose="020B0400000000000000" pitchFamily="34" charset="-122"/>
              </a:rPr>
              <a:t>用例图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4205" y="542925"/>
            <a:ext cx="829310" cy="684530"/>
          </a:xfrm>
          <a:prstGeom prst="rect">
            <a:avLst/>
          </a:prstGeom>
        </p:spPr>
      </p:pic>
      <p:pic>
        <p:nvPicPr>
          <p:cNvPr id="3" name="图片 2" descr="一卡通-就诊人（用例图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1528445"/>
            <a:ext cx="3609975" cy="3333750"/>
          </a:xfrm>
          <a:prstGeom prst="rect">
            <a:avLst/>
          </a:prstGeom>
        </p:spPr>
      </p:pic>
      <p:pic>
        <p:nvPicPr>
          <p:cNvPr id="4" name="图片 3" descr="一卡通-收费员用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65" y="415925"/>
            <a:ext cx="5228590" cy="3335020"/>
          </a:xfrm>
          <a:prstGeom prst="rect">
            <a:avLst/>
          </a:prstGeom>
        </p:spPr>
      </p:pic>
      <p:pic>
        <p:nvPicPr>
          <p:cNvPr id="7" name="图片 6" descr="管理员用例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255" y="3296920"/>
            <a:ext cx="6438900" cy="3267075"/>
          </a:xfrm>
          <a:prstGeom prst="rect">
            <a:avLst/>
          </a:prstGeom>
        </p:spPr>
      </p:pic>
      <p:sp>
        <p:nvSpPr>
          <p:cNvPr id="13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1200785" y="4448175"/>
            <a:ext cx="2447290" cy="414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图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1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就诊人用例图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308090" y="3662045"/>
            <a:ext cx="2447290" cy="414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图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2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收费员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用例图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460A1AC370B226DEBE908B2FF819E4A1FC4F1758D523790F4121B8C80FA7CB37F1EFCCA1FD7CA77B4DF45B8E73C5C3F5414A721527975475"/>
          <p:cNvSpPr/>
          <p:nvPr/>
        </p:nvSpPr>
        <p:spPr>
          <a:xfrm>
            <a:off x="6195060" y="5828665"/>
            <a:ext cx="2447290" cy="414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图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3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阿里巴巴普惠体 M" panose="00020600040101010101" pitchFamily="18" charset="-122"/>
                <a:sym typeface="思源黑体 Normal" panose="020B0400000000000000" pitchFamily="34" charset="-122"/>
              </a:rPr>
              <a:t>系统管理员用例图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阿里巴巴普惠体 M" panose="00020600040101010101" pitchFamily="18" charset="-122"/>
              <a:sym typeface="思源黑体 Normal" panose="020B0400000000000000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3" grpId="1"/>
      <p:bldP spid="26" grpId="0"/>
      <p:bldP spid="26" grpId="1"/>
      <p:bldP spid="27" grpId="0"/>
      <p:bldP spid="27" grpId="1"/>
    </p:bldLst>
  </p:timing>
</p:sld>
</file>

<file path=ppt/tags/tag1.xml><?xml version="1.0" encoding="utf-8"?>
<p:tagLst xmlns:p="http://schemas.openxmlformats.org/presentationml/2006/main">
  <p:tag name="ISLIDE.ICON" val="#407150;"/>
</p:tagLst>
</file>

<file path=ppt/tags/tag10.xml><?xml version="1.0" encoding="utf-8"?>
<p:tagLst xmlns:p="http://schemas.openxmlformats.org/presentationml/2006/main">
  <p:tag name="ISLIDE.ICON" val="#407150;"/>
</p:tagLst>
</file>

<file path=ppt/tags/tag11.xml><?xml version="1.0" encoding="utf-8"?>
<p:tagLst xmlns:p="http://schemas.openxmlformats.org/presentationml/2006/main">
  <p:tag name="ISLIDE.ICON" val="#407150;"/>
</p:tagLst>
</file>

<file path=ppt/tags/tag12.xml><?xml version="1.0" encoding="utf-8"?>
<p:tagLst xmlns:p="http://schemas.openxmlformats.org/presentationml/2006/main">
  <p:tag name="ISLIDE.ICON" val="#407150;"/>
</p:tagLst>
</file>

<file path=ppt/tags/tag13.xml><?xml version="1.0" encoding="utf-8"?>
<p:tagLst xmlns:p="http://schemas.openxmlformats.org/presentationml/2006/main">
  <p:tag name="ISLIDE.ICON" val="#407150;"/>
</p:tagLst>
</file>

<file path=ppt/tags/tag14.xml><?xml version="1.0" encoding="utf-8"?>
<p:tagLst xmlns:p="http://schemas.openxmlformats.org/presentationml/2006/main">
  <p:tag name="ISLIDE.ICON" val="#407150;"/>
</p:tagLst>
</file>

<file path=ppt/tags/tag15.xml><?xml version="1.0" encoding="utf-8"?>
<p:tagLst xmlns:p="http://schemas.openxmlformats.org/presentationml/2006/main">
  <p:tag name="ISLIDE.ICON" val="#407150;"/>
</p:tagLst>
</file>

<file path=ppt/tags/tag16.xml><?xml version="1.0" encoding="utf-8"?>
<p:tagLst xmlns:p="http://schemas.openxmlformats.org/presentationml/2006/main">
  <p:tag name="ISLIDE.ICON" val="#407150;"/>
</p:tagLst>
</file>

<file path=ppt/tags/tag17.xml><?xml version="1.0" encoding="utf-8"?>
<p:tagLst xmlns:p="http://schemas.openxmlformats.org/presentationml/2006/main">
  <p:tag name="ISLIDE.ICON" val="#407150;"/>
</p:tagLst>
</file>

<file path=ppt/tags/tag18.xml><?xml version="1.0" encoding="utf-8"?>
<p:tagLst xmlns:p="http://schemas.openxmlformats.org/presentationml/2006/main">
  <p:tag name="ISLIDE.ICON" val="#407150;"/>
</p:tagLst>
</file>

<file path=ppt/tags/tag19.xml><?xml version="1.0" encoding="utf-8"?>
<p:tagLst xmlns:p="http://schemas.openxmlformats.org/presentationml/2006/main">
  <p:tag name="ISLIDE.ICON" val="#407150;"/>
</p:tagLst>
</file>

<file path=ppt/tags/tag2.xml><?xml version="1.0" encoding="utf-8"?>
<p:tagLst xmlns:p="http://schemas.openxmlformats.org/presentationml/2006/main">
  <p:tag name="ISLIDE.ICON" val="#407150;"/>
</p:tagLst>
</file>

<file path=ppt/tags/tag20.xml><?xml version="1.0" encoding="utf-8"?>
<p:tagLst xmlns:p="http://schemas.openxmlformats.org/presentationml/2006/main">
  <p:tag name="ISLIDE.ICON" val="#407150;"/>
</p:tagLst>
</file>

<file path=ppt/tags/tag21.xml><?xml version="1.0" encoding="utf-8"?>
<p:tagLst xmlns:p="http://schemas.openxmlformats.org/presentationml/2006/main">
  <p:tag name="ISLIDE.ICON" val="#407150;"/>
</p:tagLst>
</file>

<file path=ppt/tags/tag22.xml><?xml version="1.0" encoding="utf-8"?>
<p:tagLst xmlns:p="http://schemas.openxmlformats.org/presentationml/2006/main">
  <p:tag name="ISLIDE.ICON" val="#407150;"/>
</p:tagLst>
</file>

<file path=ppt/tags/tag23.xml><?xml version="1.0" encoding="utf-8"?>
<p:tagLst xmlns:p="http://schemas.openxmlformats.org/presentationml/2006/main">
  <p:tag name="MH" val="20151122223259"/>
  <p:tag name="MH_LIBRARY" val="GRAPHIC"/>
  <p:tag name="MH_TYPE" val="Other"/>
  <p:tag name="MH_ORDER" val="1"/>
</p:tagLst>
</file>

<file path=ppt/tags/tag24.xml><?xml version="1.0" encoding="utf-8"?>
<p:tagLst xmlns:p="http://schemas.openxmlformats.org/presentationml/2006/main">
  <p:tag name="MH" val="20151122223259"/>
  <p:tag name="MH_LIBRARY" val="GRAPHIC"/>
  <p:tag name="MH_TYPE" val="SubTitle"/>
  <p:tag name="MH_ORDER" val="1"/>
</p:tagLst>
</file>

<file path=ppt/tags/tag25.xml><?xml version="1.0" encoding="utf-8"?>
<p:tagLst xmlns:p="http://schemas.openxmlformats.org/presentationml/2006/main">
  <p:tag name="MH" val="20151122223259"/>
  <p:tag name="MH_LIBRARY" val="GRAPHIC"/>
  <p:tag name="MH_TYPE" val="Other"/>
  <p:tag name="MH_ORDER" val="2"/>
</p:tagLst>
</file>

<file path=ppt/tags/tag26.xml><?xml version="1.0" encoding="utf-8"?>
<p:tagLst xmlns:p="http://schemas.openxmlformats.org/presentationml/2006/main">
  <p:tag name="MH" val="20151122223259"/>
  <p:tag name="MH_LIBRARY" val="GRAPHIC"/>
  <p:tag name="MH_TYPE" val="SubTitle"/>
  <p:tag name="MH_ORDER" val="4"/>
</p:tagLst>
</file>

<file path=ppt/tags/tag27.xml><?xml version="1.0" encoding="utf-8"?>
<p:tagLst xmlns:p="http://schemas.openxmlformats.org/presentationml/2006/main">
  <p:tag name="MH" val="20151122223259"/>
  <p:tag name="MH_LIBRARY" val="GRAPHIC"/>
  <p:tag name="MH_TYPE" val="Other"/>
  <p:tag name="MH_ORDER" val="3"/>
</p:tagLst>
</file>

<file path=ppt/tags/tag28.xml><?xml version="1.0" encoding="utf-8"?>
<p:tagLst xmlns:p="http://schemas.openxmlformats.org/presentationml/2006/main">
  <p:tag name="MH" val="20151122223259"/>
  <p:tag name="MH_LIBRARY" val="GRAPHIC"/>
  <p:tag name="MH_TYPE" val="SubTitle"/>
  <p:tag name="MH_ORDER" val="3"/>
</p:tagLst>
</file>

<file path=ppt/tags/tag29.xml><?xml version="1.0" encoding="utf-8"?>
<p:tagLst xmlns:p="http://schemas.openxmlformats.org/presentationml/2006/main">
  <p:tag name="MH" val="20151122223259"/>
  <p:tag name="MH_LIBRARY" val="GRAPHIC"/>
  <p:tag name="MH_TYPE" val="Other"/>
  <p:tag name="MH_ORDER" val="4"/>
</p:tagLst>
</file>

<file path=ppt/tags/tag3.xml><?xml version="1.0" encoding="utf-8"?>
<p:tagLst xmlns:p="http://schemas.openxmlformats.org/presentationml/2006/main">
  <p:tag name="ISLIDE.ICON" val="#407150;"/>
</p:tagLst>
</file>

<file path=ppt/tags/tag30.xml><?xml version="1.0" encoding="utf-8"?>
<p:tagLst xmlns:p="http://schemas.openxmlformats.org/presentationml/2006/main">
  <p:tag name="MH" val="20151122223259"/>
  <p:tag name="MH_LIBRARY" val="GRAPHIC"/>
  <p:tag name="MH_TYPE" val="SubTitle"/>
  <p:tag name="MH_ORDER" val="2"/>
</p:tagLst>
</file>

<file path=ppt/tags/tag4.xml><?xml version="1.0" encoding="utf-8"?>
<p:tagLst xmlns:p="http://schemas.openxmlformats.org/presentationml/2006/main">
  <p:tag name="ISLIDE.ICON" val="#407150;"/>
</p:tagLst>
</file>

<file path=ppt/tags/tag5.xml><?xml version="1.0" encoding="utf-8"?>
<p:tagLst xmlns:p="http://schemas.openxmlformats.org/presentationml/2006/main">
  <p:tag name="ISLIDE.ICON" val="#407150;"/>
</p:tagLst>
</file>

<file path=ppt/tags/tag6.xml><?xml version="1.0" encoding="utf-8"?>
<p:tagLst xmlns:p="http://schemas.openxmlformats.org/presentationml/2006/main">
  <p:tag name="ISLIDE.ICON" val="#407150;"/>
</p:tagLst>
</file>

<file path=ppt/tags/tag7.xml><?xml version="1.0" encoding="utf-8"?>
<p:tagLst xmlns:p="http://schemas.openxmlformats.org/presentationml/2006/main">
  <p:tag name="ISLIDE.ICON" val="#407150;"/>
</p:tagLst>
</file>

<file path=ppt/tags/tag8.xml><?xml version="1.0" encoding="utf-8"?>
<p:tagLst xmlns:p="http://schemas.openxmlformats.org/presentationml/2006/main">
  <p:tag name="ISLIDE.ICON" val="#407150;"/>
</p:tagLst>
</file>

<file path=ppt/tags/tag9.xml><?xml version="1.0" encoding="utf-8"?>
<p:tagLst xmlns:p="http://schemas.openxmlformats.org/presentationml/2006/main">
  <p:tag name="ISLIDE.ICON" val="#407150;"/>
</p:tagLst>
</file>

<file path=ppt/theme/theme1.xml><?xml version="1.0" encoding="utf-8"?>
<a:theme xmlns:a="http://schemas.openxmlformats.org/drawingml/2006/main" name="格调办公 http://www.styleppt.com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9A2C"/>
      </a:accent1>
      <a:accent2>
        <a:srgbClr val="FFC717"/>
      </a:accent2>
      <a:accent3>
        <a:srgbClr val="58C7DD"/>
      </a:accent3>
      <a:accent4>
        <a:srgbClr val="079E81"/>
      </a:accent4>
      <a:accent5>
        <a:srgbClr val="A5A5A5"/>
      </a:accent5>
      <a:accent6>
        <a:srgbClr val="C9C9C9"/>
      </a:accent6>
      <a:hlink>
        <a:srgbClr val="FF9A2C"/>
      </a:hlink>
      <a:folHlink>
        <a:srgbClr val="BFBFBF"/>
      </a:folHlink>
    </a:clrScheme>
    <a:fontScheme name="uxdl5g0c">
      <a:majorFont>
        <a:latin typeface="思源黑体 CN"/>
        <a:ea typeface="思源黑体 CN"/>
        <a:cs typeface=""/>
      </a:majorFont>
      <a:minorFont>
        <a:latin typeface="思源黑体 CN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" sx="102000" sy="102000" algn="ctr" rotWithShape="0">
            <a:prstClr val="black">
              <a:alpha val="1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F9A2C"/>
    </a:accent1>
    <a:accent2>
      <a:srgbClr val="FFC717"/>
    </a:accent2>
    <a:accent3>
      <a:srgbClr val="58C7DD"/>
    </a:accent3>
    <a:accent4>
      <a:srgbClr val="079E81"/>
    </a:accent4>
    <a:accent5>
      <a:srgbClr val="A5A5A5"/>
    </a:accent5>
    <a:accent6>
      <a:srgbClr val="C9C9C9"/>
    </a:accent6>
    <a:hlink>
      <a:srgbClr val="FF9A2C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F9A2C"/>
    </a:accent1>
    <a:accent2>
      <a:srgbClr val="FFC717"/>
    </a:accent2>
    <a:accent3>
      <a:srgbClr val="58C7DD"/>
    </a:accent3>
    <a:accent4>
      <a:srgbClr val="079E81"/>
    </a:accent4>
    <a:accent5>
      <a:srgbClr val="A5A5A5"/>
    </a:accent5>
    <a:accent6>
      <a:srgbClr val="C9C9C9"/>
    </a:accent6>
    <a:hlink>
      <a:srgbClr val="FF9A2C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F9A2C"/>
    </a:accent1>
    <a:accent2>
      <a:srgbClr val="FFC717"/>
    </a:accent2>
    <a:accent3>
      <a:srgbClr val="58C7DD"/>
    </a:accent3>
    <a:accent4>
      <a:srgbClr val="079E81"/>
    </a:accent4>
    <a:accent5>
      <a:srgbClr val="A5A5A5"/>
    </a:accent5>
    <a:accent6>
      <a:srgbClr val="C9C9C9"/>
    </a:accent6>
    <a:hlink>
      <a:srgbClr val="FF9A2C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F9A2C"/>
    </a:accent1>
    <a:accent2>
      <a:srgbClr val="FFC717"/>
    </a:accent2>
    <a:accent3>
      <a:srgbClr val="58C7DD"/>
    </a:accent3>
    <a:accent4>
      <a:srgbClr val="079E81"/>
    </a:accent4>
    <a:accent5>
      <a:srgbClr val="A5A5A5"/>
    </a:accent5>
    <a:accent6>
      <a:srgbClr val="C9C9C9"/>
    </a:accent6>
    <a:hlink>
      <a:srgbClr val="FF9A2C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F9A2C"/>
    </a:accent1>
    <a:accent2>
      <a:srgbClr val="FFC717"/>
    </a:accent2>
    <a:accent3>
      <a:srgbClr val="58C7DD"/>
    </a:accent3>
    <a:accent4>
      <a:srgbClr val="079E81"/>
    </a:accent4>
    <a:accent5>
      <a:srgbClr val="A5A5A5"/>
    </a:accent5>
    <a:accent6>
      <a:srgbClr val="C9C9C9"/>
    </a:accent6>
    <a:hlink>
      <a:srgbClr val="FF9A2C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F9A2C"/>
    </a:accent1>
    <a:accent2>
      <a:srgbClr val="FFC717"/>
    </a:accent2>
    <a:accent3>
      <a:srgbClr val="58C7DD"/>
    </a:accent3>
    <a:accent4>
      <a:srgbClr val="079E81"/>
    </a:accent4>
    <a:accent5>
      <a:srgbClr val="A5A5A5"/>
    </a:accent5>
    <a:accent6>
      <a:srgbClr val="C9C9C9"/>
    </a:accent6>
    <a:hlink>
      <a:srgbClr val="FF9A2C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F9A2C"/>
    </a:accent1>
    <a:accent2>
      <a:srgbClr val="FFC717"/>
    </a:accent2>
    <a:accent3>
      <a:srgbClr val="58C7DD"/>
    </a:accent3>
    <a:accent4>
      <a:srgbClr val="079E81"/>
    </a:accent4>
    <a:accent5>
      <a:srgbClr val="A5A5A5"/>
    </a:accent5>
    <a:accent6>
      <a:srgbClr val="C9C9C9"/>
    </a:accent6>
    <a:hlink>
      <a:srgbClr val="FF9A2C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WPS 演示</Application>
  <PresentationFormat>宽屏</PresentationFormat>
  <Paragraphs>262</Paragraphs>
  <Slides>33</Slides>
  <Notes>11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宋体</vt:lpstr>
      <vt:lpstr>Wingdings</vt:lpstr>
      <vt:lpstr>思源黑体 Normal</vt:lpstr>
      <vt:lpstr>阿里巴巴普惠体 M</vt:lpstr>
      <vt:lpstr>黑体</vt:lpstr>
      <vt:lpstr>Calibri</vt:lpstr>
      <vt:lpstr>Futura Md BT</vt:lpstr>
      <vt:lpstr>微软雅黑</vt:lpstr>
      <vt:lpstr>Arial Unicode MS</vt:lpstr>
      <vt:lpstr>等线</vt:lpstr>
      <vt:lpstr>思源黑体 CN</vt:lpstr>
      <vt:lpstr>Yu Gothic UI Semibold</vt:lpstr>
      <vt:lpstr>格调办公 http://www.styleppt.com1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姚宇</cp:lastModifiedBy>
  <cp:revision>28</cp:revision>
  <dcterms:created xsi:type="dcterms:W3CDTF">2020-04-26T12:15:00Z</dcterms:created>
  <dcterms:modified xsi:type="dcterms:W3CDTF">2022-03-24T03:37:18Z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CE33E410287B4209B449D8E17510496B</vt:lpwstr>
  </property>
  <property fmtid="{D5CDD505-2E9C-101B-9397-08002B2CF9AE}" pid="3" name="KSOProductBuildVer">
    <vt:lpwstr>2052-11.1.0.11365</vt:lpwstr>
  </property>
</Properties>
</file>