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64" r:id="rId5"/>
    <p:sldId id="265" r:id="rId6"/>
    <p:sldId id="266" r:id="rId7"/>
    <p:sldId id="261" r:id="rId8"/>
    <p:sldId id="267" r:id="rId9"/>
    <p:sldId id="268" r:id="rId10"/>
    <p:sldId id="270" r:id="rId11"/>
    <p:sldId id="263" r:id="rId12"/>
    <p:sldId id="271" r:id="rId13"/>
    <p:sldId id="272" r:id="rId14"/>
    <p:sldId id="273" r:id="rId15"/>
    <p:sldId id="274"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2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29"/>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D255FF-E733-7A46-8A77-BA6A8CE5004F}"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D255FF-E733-7A46-8A77-BA6A8CE5004F}"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D255FF-E733-7A46-8A77-BA6A8CE5004F}"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D255FF-E733-7A46-8A77-BA6A8CE5004F}"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D255FF-E733-7A46-8A77-BA6A8CE5004F}"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D255FF-E733-7A46-8A77-BA6A8CE5004F}"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D255FF-E733-7A46-8A77-BA6A8CE5004F}"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D255FF-E733-7A46-8A77-BA6A8CE5004F}"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D255FF-E733-7A46-8A77-BA6A8CE5004F}"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D255FF-E733-7A46-8A77-BA6A8CE5004F}"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D255FF-E733-7A46-8A77-BA6A8CE5004F}"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D255FF-E733-7A46-8A77-BA6A8CE5004F}"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8D255FF-E733-7A46-8A77-BA6A8CE5004F}"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 A">
    <p:spTree>
      <p:nvGrpSpPr>
        <p:cNvPr id="1" name=""/>
        <p:cNvGrpSpPr/>
        <p:nvPr/>
      </p:nvGrpSpPr>
      <p:grpSpPr>
        <a:xfrm>
          <a:off x="0" y="0"/>
          <a:ext cx="0" cy="0"/>
          <a:chOff x="0" y="0"/>
          <a:chExt cx="0" cy="0"/>
        </a:xfrm>
      </p:grpSpPr>
      <p:pic>
        <p:nvPicPr>
          <p:cNvPr id="3" name="Picture 2" descr="A picture containing skiing, snow, slope&#10;&#10;Description automatically generated"/>
          <p:cNvPicPr>
            <a:picLocks noChangeAspect="1"/>
          </p:cNvPicPr>
          <p:nvPr userDrawn="1"/>
        </p:nvPicPr>
        <p:blipFill>
          <a:blip r:embed="rId2"/>
          <a:stretch>
            <a:fillRect/>
          </a:stretch>
        </p:blipFill>
        <p:spPr>
          <a:xfrm>
            <a:off x="0" y="0"/>
            <a:ext cx="12192000" cy="6858000"/>
          </a:xfrm>
          <a:prstGeom prst="rect">
            <a:avLst/>
          </a:prstGeom>
        </p:spPr>
      </p:pic>
      <p:sp>
        <p:nvSpPr>
          <p:cNvPr id="8" name="Title 1"/>
          <p:cNvSpPr>
            <a:spLocks noGrp="1"/>
          </p:cNvSpPr>
          <p:nvPr>
            <p:ph type="title"/>
          </p:nvPr>
        </p:nvSpPr>
        <p:spPr>
          <a:xfrm>
            <a:off x="505685" y="1802654"/>
            <a:ext cx="10696239" cy="2086825"/>
          </a:xfrm>
        </p:spPr>
        <p:txBody>
          <a:bodyPr anchor="b">
            <a:noAutofit/>
          </a:bodyPr>
          <a:lstStyle>
            <a:lvl1pPr algn="l">
              <a:defRPr sz="6000">
                <a:solidFill>
                  <a:schemeClr val="bg1"/>
                </a:solidFill>
              </a:defRPr>
            </a:lvl1pPr>
          </a:lstStyle>
          <a:p>
            <a:r>
              <a:rPr lang="en-US" dirty="0"/>
              <a:t>Click to edit Master title style</a:t>
            </a:r>
            <a:endParaRPr lang="en-US" dirty="0"/>
          </a:p>
        </p:txBody>
      </p:sp>
      <p:sp>
        <p:nvSpPr>
          <p:cNvPr id="9" name="Text Placeholder 2"/>
          <p:cNvSpPr>
            <a:spLocks noGrp="1"/>
          </p:cNvSpPr>
          <p:nvPr>
            <p:ph type="body" idx="1"/>
          </p:nvPr>
        </p:nvSpPr>
        <p:spPr>
          <a:xfrm>
            <a:off x="533396" y="3952635"/>
            <a:ext cx="10696238" cy="726140"/>
          </a:xfrm>
        </p:spPr>
        <p:txBody>
          <a:bodyPr>
            <a:noAutofit/>
          </a:bodyPr>
          <a:lstStyle>
            <a:lvl1pPr marL="0" indent="0" algn="l">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endParaRPr lang="en-US" dirty="0"/>
          </a:p>
        </p:txBody>
      </p:sp>
      <p:sp>
        <p:nvSpPr>
          <p:cNvPr id="15" name="Text Placeholder 14"/>
          <p:cNvSpPr>
            <a:spLocks noGrp="1"/>
          </p:cNvSpPr>
          <p:nvPr>
            <p:ph type="body" sz="quarter" idx="10"/>
          </p:nvPr>
        </p:nvSpPr>
        <p:spPr>
          <a:xfrm>
            <a:off x="533395" y="5257815"/>
            <a:ext cx="5410200" cy="314325"/>
          </a:xfrm>
        </p:spPr>
        <p:txBody>
          <a:bodyPr>
            <a:noAutofit/>
          </a:bodyPr>
          <a:lstStyle>
            <a:lvl1pPr marL="0" indent="0">
              <a:buNone/>
              <a:defRPr sz="1800">
                <a:solidFill>
                  <a:schemeClr val="bg1"/>
                </a:solidFill>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p:txBody>
      </p:sp>
      <p:sp>
        <p:nvSpPr>
          <p:cNvPr id="18" name="Text Placeholder 14"/>
          <p:cNvSpPr>
            <a:spLocks noGrp="1"/>
          </p:cNvSpPr>
          <p:nvPr>
            <p:ph type="body" sz="quarter" idx="11"/>
          </p:nvPr>
        </p:nvSpPr>
        <p:spPr>
          <a:xfrm>
            <a:off x="533395" y="5657865"/>
            <a:ext cx="5410200" cy="314325"/>
          </a:xfrm>
        </p:spPr>
        <p:txBody>
          <a:bodyPr>
            <a:noAutofit/>
          </a:bodyPr>
          <a:lstStyle>
            <a:lvl1pPr marL="0" indent="0">
              <a:buNone/>
              <a:defRPr sz="1800">
                <a:solidFill>
                  <a:schemeClr val="bg1"/>
                </a:solidFill>
              </a:defRPr>
            </a:lvl1pPr>
            <a:lvl2pPr marL="45720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endParaRPr lang="en-US" dirty="0"/>
          </a:p>
        </p:txBody>
      </p:sp>
      <p:pic>
        <p:nvPicPr>
          <p:cNvPr id="12" name="Picture 11" descr="A picture containing text&#13;&#10;&#13;&#10;Description automatically generated"/>
          <p:cNvPicPr>
            <a:picLocks noChangeAspect="1"/>
          </p:cNvPicPr>
          <p:nvPr userDrawn="1"/>
        </p:nvPicPr>
        <p:blipFill>
          <a:blip r:embed="rId3"/>
          <a:stretch>
            <a:fillRect/>
          </a:stretch>
        </p:blipFill>
        <p:spPr>
          <a:xfrm>
            <a:off x="588815" y="548733"/>
            <a:ext cx="2625435" cy="718641"/>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Content A">
    <p:spTree>
      <p:nvGrpSpPr>
        <p:cNvPr id="1" name=""/>
        <p:cNvGrpSpPr/>
        <p:nvPr/>
      </p:nvGrpSpPr>
      <p:grpSpPr>
        <a:xfrm>
          <a:off x="0" y="0"/>
          <a:ext cx="0" cy="0"/>
          <a:chOff x="0" y="0"/>
          <a:chExt cx="0" cy="0"/>
        </a:xfrm>
      </p:grpSpPr>
      <p:sp>
        <p:nvSpPr>
          <p:cNvPr id="26" name="Title 16"/>
          <p:cNvSpPr>
            <a:spLocks noGrp="1"/>
          </p:cNvSpPr>
          <p:nvPr>
            <p:ph type="title"/>
          </p:nvPr>
        </p:nvSpPr>
        <p:spPr>
          <a:xfrm>
            <a:off x="499176" y="969823"/>
            <a:ext cx="11189904" cy="723900"/>
          </a:xfrm>
        </p:spPr>
        <p:txBody>
          <a:bodyPr>
            <a:noAutofit/>
          </a:bodyPr>
          <a:lstStyle>
            <a:lvl1pPr>
              <a:defRPr b="0"/>
            </a:lvl1pPr>
          </a:lstStyle>
          <a:p>
            <a:r>
              <a:rPr lang="en-US" dirty="0"/>
              <a:t>Click to edit Master title style</a:t>
            </a:r>
            <a:endParaRPr lang="en-US" dirty="0"/>
          </a:p>
        </p:txBody>
      </p:sp>
      <p:sp>
        <p:nvSpPr>
          <p:cNvPr id="6" name="Text Placeholder 5"/>
          <p:cNvSpPr>
            <a:spLocks noGrp="1"/>
          </p:cNvSpPr>
          <p:nvPr>
            <p:ph type="body" sz="quarter" idx="16" hasCustomPrompt="1"/>
          </p:nvPr>
        </p:nvSpPr>
        <p:spPr>
          <a:xfrm>
            <a:off x="513801" y="626917"/>
            <a:ext cx="11190288" cy="246221"/>
          </a:xfrm>
        </p:spPr>
        <p:txBody>
          <a:bodyPr>
            <a:noAutofit/>
          </a:bodyPr>
          <a:lstStyle>
            <a:lvl1pPr marL="0" indent="0">
              <a:buNone/>
              <a:defRPr sz="1800" b="1" cap="all" spc="170" baseline="0">
                <a:solidFill>
                  <a:schemeClr val="accent1"/>
                </a:solidFill>
              </a:defRPr>
            </a:lvl1pPr>
          </a:lstStyle>
          <a:p>
            <a:pPr lvl="0"/>
            <a:r>
              <a:rPr lang="en-US" dirty="0"/>
              <a:t>Subtitle</a:t>
            </a:r>
            <a:endParaRPr lang="en-US" dirty="0"/>
          </a:p>
        </p:txBody>
      </p:sp>
      <p:sp>
        <p:nvSpPr>
          <p:cNvPr id="28" name="Content Placeholder 7"/>
          <p:cNvSpPr>
            <a:spLocks noGrp="1"/>
          </p:cNvSpPr>
          <p:nvPr>
            <p:ph sz="quarter" idx="15"/>
          </p:nvPr>
        </p:nvSpPr>
        <p:spPr>
          <a:xfrm>
            <a:off x="499174" y="2208807"/>
            <a:ext cx="11189905" cy="3533182"/>
          </a:xfrm>
        </p:spPr>
        <p:txBody>
          <a:bodyPr>
            <a:noAutofit/>
          </a:bodyPr>
          <a:lstStyle>
            <a:lvl1pPr marL="231775" indent="-231775">
              <a:buSzPct val="100000"/>
              <a:buFont typeface="Arial" panose="020B0604020202020204" pitchFamily="34" charset="0"/>
              <a:buChar char="•"/>
              <a:defRPr/>
            </a:lvl1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TextBox 7"/>
          <p:cNvSpPr txBox="1"/>
          <p:nvPr userDrawn="1"/>
        </p:nvSpPr>
        <p:spPr>
          <a:xfrm>
            <a:off x="531038" y="6226999"/>
            <a:ext cx="7159102" cy="276999"/>
          </a:xfrm>
          <a:prstGeom prst="rect">
            <a:avLst/>
          </a:prstGeom>
          <a:noFill/>
        </p:spPr>
        <p:txBody>
          <a:bodyPr wrap="square" rtlCol="0" anchor="ctr" anchorCtr="0">
            <a:spAutoFit/>
          </a:bodyPr>
          <a:lstStyle/>
          <a:p>
            <a:r>
              <a:rPr lang="en-US" sz="1200" b="0" spc="180" baseline="0" dirty="0">
                <a:solidFill>
                  <a:schemeClr val="bg2">
                    <a:lumMod val="50000"/>
                  </a:schemeClr>
                </a:solidFill>
              </a:rPr>
              <a:t>THE UNIVERSITY OF NORTH CAROLINA AT CHAPEL HILL</a:t>
            </a:r>
            <a:endParaRPr lang="en-US" sz="1200" b="0" i="1" spc="180" baseline="0" dirty="0">
              <a:solidFill>
                <a:schemeClr val="bg2">
                  <a:lumMod val="50000"/>
                </a:schemeClr>
              </a:solidFill>
            </a:endParaRPr>
          </a:p>
        </p:txBody>
      </p:sp>
      <p:sp>
        <p:nvSpPr>
          <p:cNvPr id="3" name="Slide Number Placeholder 2"/>
          <p:cNvSpPr>
            <a:spLocks noGrp="1"/>
          </p:cNvSpPr>
          <p:nvPr>
            <p:ph type="sldNum" sz="quarter" idx="10"/>
          </p:nvPr>
        </p:nvSpPr>
        <p:spPr>
          <a:xfrm>
            <a:off x="8981185" y="6216212"/>
            <a:ext cx="2707895" cy="246221"/>
          </a:xfrm>
        </p:spPr>
        <p:txBody>
          <a:bodyPr>
            <a:noAutofit/>
          </a:bodyPr>
          <a:lstStyle>
            <a:lvl1pPr>
              <a:defRPr lang="en-US" sz="1200" b="0" kern="1200" smtClean="0">
                <a:solidFill>
                  <a:schemeClr val="bg2">
                    <a:lumMod val="50000"/>
                  </a:schemeClr>
                </a:solidFill>
                <a:latin typeface="+mn-lt"/>
                <a:ea typeface="+mn-ea"/>
                <a:cs typeface="+mn-cs"/>
              </a:defRPr>
            </a:lvl1pPr>
          </a:lstStyle>
          <a:p>
            <a:fld id="{6D6E361B-DFCA-824D-BA63-ADCED3B41986}"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2_Content A">
    <p:spTree>
      <p:nvGrpSpPr>
        <p:cNvPr id="1" name=""/>
        <p:cNvGrpSpPr/>
        <p:nvPr/>
      </p:nvGrpSpPr>
      <p:grpSpPr>
        <a:xfrm>
          <a:off x="0" y="0"/>
          <a:ext cx="0" cy="0"/>
          <a:chOff x="0" y="0"/>
          <a:chExt cx="0" cy="0"/>
        </a:xfrm>
      </p:grpSpPr>
      <p:sp>
        <p:nvSpPr>
          <p:cNvPr id="26" name="Title 16"/>
          <p:cNvSpPr>
            <a:spLocks noGrp="1"/>
          </p:cNvSpPr>
          <p:nvPr>
            <p:ph type="title"/>
          </p:nvPr>
        </p:nvSpPr>
        <p:spPr>
          <a:xfrm>
            <a:off x="499176" y="969823"/>
            <a:ext cx="11189904" cy="723900"/>
          </a:xfrm>
        </p:spPr>
        <p:txBody>
          <a:bodyPr>
            <a:noAutofit/>
          </a:bodyPr>
          <a:lstStyle>
            <a:lvl1pPr>
              <a:defRPr b="0"/>
            </a:lvl1pPr>
          </a:lstStyle>
          <a:p>
            <a:r>
              <a:rPr lang="en-US" dirty="0"/>
              <a:t>Click to edit Master title style</a:t>
            </a:r>
            <a:endParaRPr lang="en-US" dirty="0"/>
          </a:p>
        </p:txBody>
      </p:sp>
      <p:sp>
        <p:nvSpPr>
          <p:cNvPr id="6" name="Text Placeholder 5"/>
          <p:cNvSpPr>
            <a:spLocks noGrp="1"/>
          </p:cNvSpPr>
          <p:nvPr>
            <p:ph type="body" sz="quarter" idx="16" hasCustomPrompt="1"/>
          </p:nvPr>
        </p:nvSpPr>
        <p:spPr>
          <a:xfrm>
            <a:off x="513801" y="626917"/>
            <a:ext cx="11190288" cy="246221"/>
          </a:xfrm>
        </p:spPr>
        <p:txBody>
          <a:bodyPr>
            <a:noAutofit/>
          </a:bodyPr>
          <a:lstStyle>
            <a:lvl1pPr marL="0" indent="0">
              <a:buNone/>
              <a:defRPr sz="1800" b="1" cap="all" spc="170" baseline="0">
                <a:solidFill>
                  <a:schemeClr val="accent1"/>
                </a:solidFill>
              </a:defRPr>
            </a:lvl1pPr>
          </a:lstStyle>
          <a:p>
            <a:pPr lvl="0"/>
            <a:r>
              <a:rPr lang="en-US" dirty="0"/>
              <a:t>Subtitle</a:t>
            </a:r>
            <a:endParaRPr lang="en-US" dirty="0"/>
          </a:p>
        </p:txBody>
      </p:sp>
      <p:sp>
        <p:nvSpPr>
          <p:cNvPr id="7" name="Oval 6"/>
          <p:cNvSpPr>
            <a:spLocks noChangeAspect="1"/>
          </p:cNvSpPr>
          <p:nvPr userDrawn="1"/>
        </p:nvSpPr>
        <p:spPr>
          <a:xfrm>
            <a:off x="609600" y="2133600"/>
            <a:ext cx="584200" cy="584201"/>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1</a:t>
            </a:r>
            <a:endParaRPr lang="en-US" sz="2400" b="1" dirty="0">
              <a:solidFill>
                <a:schemeClr val="bg1"/>
              </a:solidFill>
            </a:endParaRPr>
          </a:p>
        </p:txBody>
      </p:sp>
      <p:sp>
        <p:nvSpPr>
          <p:cNvPr id="4" name="Text Placeholder 3"/>
          <p:cNvSpPr>
            <a:spLocks noGrp="1"/>
          </p:cNvSpPr>
          <p:nvPr>
            <p:ph type="body" sz="quarter" idx="17"/>
          </p:nvPr>
        </p:nvSpPr>
        <p:spPr>
          <a:xfrm>
            <a:off x="1335088" y="2225660"/>
            <a:ext cx="4239722" cy="400080"/>
          </a:xfrm>
        </p:spPr>
        <p:txBody>
          <a:bodyPr anchor="ctr" anchorCtr="0"/>
          <a:lstStyle>
            <a:lvl1pPr marL="0" indent="0">
              <a:buNone/>
              <a:defRPr sz="2000"/>
            </a:lvl1pPr>
            <a:lvl2pPr marL="354330" indent="0">
              <a:buNone/>
              <a:defRPr sz="2000"/>
            </a:lvl2pPr>
            <a:lvl3pPr marL="573405" indent="0">
              <a:buNone/>
              <a:defRPr sz="2000"/>
            </a:lvl3pPr>
            <a:lvl4pPr marL="805180" indent="0">
              <a:buNone/>
              <a:defRPr sz="2000"/>
            </a:lvl4pPr>
            <a:lvl5pPr marL="1036320" indent="0">
              <a:buNone/>
              <a:defRPr sz="2000"/>
            </a:lvl5pPr>
          </a:lstStyle>
          <a:p>
            <a:pPr lvl="0"/>
            <a:r>
              <a:rPr lang="en-US" dirty="0"/>
              <a:t>Click to edit Master text styles</a:t>
            </a:r>
            <a:endParaRPr lang="en-US" dirty="0"/>
          </a:p>
        </p:txBody>
      </p:sp>
      <p:sp>
        <p:nvSpPr>
          <p:cNvPr id="8" name="Oval 7"/>
          <p:cNvSpPr>
            <a:spLocks noChangeAspect="1"/>
          </p:cNvSpPr>
          <p:nvPr userDrawn="1"/>
        </p:nvSpPr>
        <p:spPr>
          <a:xfrm>
            <a:off x="609600" y="2934211"/>
            <a:ext cx="584200" cy="584201"/>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2</a:t>
            </a:r>
            <a:endParaRPr lang="en-US" sz="2400" b="1" dirty="0">
              <a:solidFill>
                <a:schemeClr val="bg1"/>
              </a:solidFill>
            </a:endParaRPr>
          </a:p>
        </p:txBody>
      </p:sp>
      <p:sp>
        <p:nvSpPr>
          <p:cNvPr id="29" name="Text Placeholder 3"/>
          <p:cNvSpPr>
            <a:spLocks noGrp="1"/>
          </p:cNvSpPr>
          <p:nvPr>
            <p:ph type="body" sz="quarter" idx="18"/>
          </p:nvPr>
        </p:nvSpPr>
        <p:spPr>
          <a:xfrm>
            <a:off x="1335088" y="3026271"/>
            <a:ext cx="4239722" cy="400080"/>
          </a:xfrm>
        </p:spPr>
        <p:txBody>
          <a:bodyPr anchor="ctr" anchorCtr="0"/>
          <a:lstStyle>
            <a:lvl1pPr marL="0" indent="0">
              <a:buNone/>
              <a:defRPr sz="2000"/>
            </a:lvl1pPr>
            <a:lvl2pPr marL="354330" indent="0">
              <a:buNone/>
              <a:defRPr sz="2000"/>
            </a:lvl2pPr>
            <a:lvl3pPr marL="573405" indent="0">
              <a:buNone/>
              <a:defRPr sz="2000"/>
            </a:lvl3pPr>
            <a:lvl4pPr marL="805180" indent="0">
              <a:buNone/>
              <a:defRPr sz="2000"/>
            </a:lvl4pPr>
            <a:lvl5pPr marL="1036320" indent="0">
              <a:buNone/>
              <a:defRPr sz="2000"/>
            </a:lvl5pPr>
          </a:lstStyle>
          <a:p>
            <a:pPr lvl="0"/>
            <a:r>
              <a:rPr lang="en-US" dirty="0"/>
              <a:t>Click to edit Master text styles</a:t>
            </a:r>
            <a:endParaRPr lang="en-US" dirty="0"/>
          </a:p>
        </p:txBody>
      </p:sp>
      <p:sp>
        <p:nvSpPr>
          <p:cNvPr id="9" name="Oval 8"/>
          <p:cNvSpPr>
            <a:spLocks noChangeAspect="1"/>
          </p:cNvSpPr>
          <p:nvPr userDrawn="1"/>
        </p:nvSpPr>
        <p:spPr>
          <a:xfrm>
            <a:off x="609600" y="3734822"/>
            <a:ext cx="584200" cy="584201"/>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3</a:t>
            </a:r>
            <a:endParaRPr lang="en-US" sz="2400" b="1" dirty="0">
              <a:solidFill>
                <a:schemeClr val="bg1"/>
              </a:solidFill>
            </a:endParaRPr>
          </a:p>
        </p:txBody>
      </p:sp>
      <p:sp>
        <p:nvSpPr>
          <p:cNvPr id="30" name="Text Placeholder 3"/>
          <p:cNvSpPr>
            <a:spLocks noGrp="1"/>
          </p:cNvSpPr>
          <p:nvPr>
            <p:ph type="body" sz="quarter" idx="19"/>
          </p:nvPr>
        </p:nvSpPr>
        <p:spPr>
          <a:xfrm>
            <a:off x="1335088" y="3826882"/>
            <a:ext cx="4239722" cy="400080"/>
          </a:xfrm>
        </p:spPr>
        <p:txBody>
          <a:bodyPr anchor="ctr" anchorCtr="0"/>
          <a:lstStyle>
            <a:lvl1pPr marL="0" indent="0">
              <a:buNone/>
              <a:defRPr sz="2000"/>
            </a:lvl1pPr>
            <a:lvl2pPr marL="354330" indent="0">
              <a:buNone/>
              <a:defRPr sz="2000"/>
            </a:lvl2pPr>
            <a:lvl3pPr marL="573405" indent="0">
              <a:buNone/>
              <a:defRPr sz="2000"/>
            </a:lvl3pPr>
            <a:lvl4pPr marL="805180" indent="0">
              <a:buNone/>
              <a:defRPr sz="2000"/>
            </a:lvl4pPr>
            <a:lvl5pPr marL="1036320" indent="0">
              <a:buNone/>
              <a:defRPr sz="2000"/>
            </a:lvl5pPr>
          </a:lstStyle>
          <a:p>
            <a:pPr lvl="0"/>
            <a:r>
              <a:rPr lang="en-US" dirty="0"/>
              <a:t>Click to edit Master text styles</a:t>
            </a:r>
            <a:endParaRPr lang="en-US" dirty="0"/>
          </a:p>
        </p:txBody>
      </p:sp>
      <p:sp>
        <p:nvSpPr>
          <p:cNvPr id="10" name="Oval 9"/>
          <p:cNvSpPr>
            <a:spLocks noChangeAspect="1"/>
          </p:cNvSpPr>
          <p:nvPr userDrawn="1"/>
        </p:nvSpPr>
        <p:spPr>
          <a:xfrm>
            <a:off x="609600" y="4535433"/>
            <a:ext cx="584200" cy="584201"/>
          </a:xfrm>
          <a:prstGeom prst="ellipse">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4</a:t>
            </a:r>
            <a:endParaRPr lang="en-US" sz="2400" b="1" dirty="0">
              <a:solidFill>
                <a:schemeClr val="bg1"/>
              </a:solidFill>
            </a:endParaRPr>
          </a:p>
        </p:txBody>
      </p:sp>
      <p:sp>
        <p:nvSpPr>
          <p:cNvPr id="31" name="Text Placeholder 3"/>
          <p:cNvSpPr>
            <a:spLocks noGrp="1"/>
          </p:cNvSpPr>
          <p:nvPr>
            <p:ph type="body" sz="quarter" idx="20"/>
          </p:nvPr>
        </p:nvSpPr>
        <p:spPr>
          <a:xfrm>
            <a:off x="1335088" y="4627493"/>
            <a:ext cx="4239722" cy="400080"/>
          </a:xfrm>
        </p:spPr>
        <p:txBody>
          <a:bodyPr anchor="ctr" anchorCtr="0"/>
          <a:lstStyle>
            <a:lvl1pPr marL="0" indent="0">
              <a:buNone/>
              <a:defRPr sz="2000"/>
            </a:lvl1pPr>
            <a:lvl2pPr marL="354330" indent="0">
              <a:buNone/>
              <a:defRPr sz="2000"/>
            </a:lvl2pPr>
            <a:lvl3pPr marL="573405" indent="0">
              <a:buNone/>
              <a:defRPr sz="2000"/>
            </a:lvl3pPr>
            <a:lvl4pPr marL="805180" indent="0">
              <a:buNone/>
              <a:defRPr sz="2000"/>
            </a:lvl4pPr>
            <a:lvl5pPr marL="1036320" indent="0">
              <a:buNone/>
              <a:defRPr sz="2000"/>
            </a:lvl5pPr>
          </a:lstStyle>
          <a:p>
            <a:pPr lvl="0"/>
            <a:r>
              <a:rPr lang="en-US" dirty="0"/>
              <a:t>Click to edit Master text styles</a:t>
            </a:r>
            <a:endParaRPr lang="en-US" dirty="0"/>
          </a:p>
        </p:txBody>
      </p:sp>
      <p:sp>
        <p:nvSpPr>
          <p:cNvPr id="11" name="Oval 10"/>
          <p:cNvSpPr>
            <a:spLocks noChangeAspect="1"/>
          </p:cNvSpPr>
          <p:nvPr userDrawn="1"/>
        </p:nvSpPr>
        <p:spPr>
          <a:xfrm>
            <a:off x="609600" y="5336043"/>
            <a:ext cx="584200" cy="584201"/>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5</a:t>
            </a:r>
            <a:endParaRPr lang="en-US" sz="2400" b="1" dirty="0">
              <a:solidFill>
                <a:schemeClr val="bg1"/>
              </a:solidFill>
            </a:endParaRPr>
          </a:p>
        </p:txBody>
      </p:sp>
      <p:sp>
        <p:nvSpPr>
          <p:cNvPr id="32" name="Text Placeholder 3"/>
          <p:cNvSpPr>
            <a:spLocks noGrp="1"/>
          </p:cNvSpPr>
          <p:nvPr>
            <p:ph type="body" sz="quarter" idx="21"/>
          </p:nvPr>
        </p:nvSpPr>
        <p:spPr>
          <a:xfrm>
            <a:off x="1335088" y="5428103"/>
            <a:ext cx="4239722" cy="400080"/>
          </a:xfrm>
        </p:spPr>
        <p:txBody>
          <a:bodyPr anchor="ctr" anchorCtr="0"/>
          <a:lstStyle>
            <a:lvl1pPr marL="0" indent="0">
              <a:buNone/>
              <a:defRPr sz="2000"/>
            </a:lvl1pPr>
            <a:lvl2pPr marL="354330" indent="0">
              <a:buNone/>
              <a:defRPr sz="2000"/>
            </a:lvl2pPr>
            <a:lvl3pPr marL="573405" indent="0">
              <a:buNone/>
              <a:defRPr sz="2000"/>
            </a:lvl3pPr>
            <a:lvl4pPr marL="805180" indent="0">
              <a:buNone/>
              <a:defRPr sz="2000"/>
            </a:lvl4pPr>
            <a:lvl5pPr marL="1036320" indent="0">
              <a:buNone/>
              <a:defRPr sz="2000"/>
            </a:lvl5pPr>
          </a:lstStyle>
          <a:p>
            <a:pPr lvl="0"/>
            <a:r>
              <a:rPr lang="en-US" dirty="0"/>
              <a:t>Click to edit Master text styles</a:t>
            </a:r>
            <a:endParaRPr lang="en-US" dirty="0"/>
          </a:p>
        </p:txBody>
      </p:sp>
      <p:sp>
        <p:nvSpPr>
          <p:cNvPr id="17" name="Oval 16"/>
          <p:cNvSpPr>
            <a:spLocks noChangeAspect="1"/>
          </p:cNvSpPr>
          <p:nvPr userDrawn="1"/>
        </p:nvSpPr>
        <p:spPr>
          <a:xfrm>
            <a:off x="6108700" y="2133600"/>
            <a:ext cx="584200" cy="584201"/>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6</a:t>
            </a:r>
            <a:endParaRPr lang="en-US" sz="2400" b="1" dirty="0">
              <a:solidFill>
                <a:schemeClr val="bg1"/>
              </a:solidFill>
            </a:endParaRPr>
          </a:p>
        </p:txBody>
      </p:sp>
      <p:sp>
        <p:nvSpPr>
          <p:cNvPr id="33" name="Text Placeholder 3"/>
          <p:cNvSpPr>
            <a:spLocks noGrp="1"/>
          </p:cNvSpPr>
          <p:nvPr>
            <p:ph type="body" sz="quarter" idx="22"/>
          </p:nvPr>
        </p:nvSpPr>
        <p:spPr>
          <a:xfrm>
            <a:off x="6835343" y="2225660"/>
            <a:ext cx="4239722" cy="400080"/>
          </a:xfrm>
        </p:spPr>
        <p:txBody>
          <a:bodyPr anchor="ctr" anchorCtr="0"/>
          <a:lstStyle>
            <a:lvl1pPr marL="0" indent="0">
              <a:buNone/>
              <a:defRPr sz="2000"/>
            </a:lvl1pPr>
            <a:lvl2pPr marL="354330" indent="0">
              <a:buNone/>
              <a:defRPr sz="2000"/>
            </a:lvl2pPr>
            <a:lvl3pPr marL="573405" indent="0">
              <a:buNone/>
              <a:defRPr sz="2000"/>
            </a:lvl3pPr>
            <a:lvl4pPr marL="805180" indent="0">
              <a:buNone/>
              <a:defRPr sz="2000"/>
            </a:lvl4pPr>
            <a:lvl5pPr marL="1036320" indent="0">
              <a:buNone/>
              <a:defRPr sz="2000"/>
            </a:lvl5pPr>
          </a:lstStyle>
          <a:p>
            <a:pPr lvl="0"/>
            <a:r>
              <a:rPr lang="en-US" dirty="0"/>
              <a:t>Click to edit Master text styles</a:t>
            </a:r>
            <a:endParaRPr lang="en-US" dirty="0"/>
          </a:p>
        </p:txBody>
      </p:sp>
      <p:sp>
        <p:nvSpPr>
          <p:cNvPr id="18" name="Oval 17"/>
          <p:cNvSpPr>
            <a:spLocks noChangeAspect="1"/>
          </p:cNvSpPr>
          <p:nvPr userDrawn="1"/>
        </p:nvSpPr>
        <p:spPr>
          <a:xfrm>
            <a:off x="6108700" y="2934211"/>
            <a:ext cx="584200" cy="584201"/>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7</a:t>
            </a:r>
            <a:endParaRPr lang="en-US" sz="2400" b="1" dirty="0">
              <a:solidFill>
                <a:schemeClr val="bg1"/>
              </a:solidFill>
            </a:endParaRPr>
          </a:p>
        </p:txBody>
      </p:sp>
      <p:sp>
        <p:nvSpPr>
          <p:cNvPr id="34" name="Text Placeholder 3"/>
          <p:cNvSpPr>
            <a:spLocks noGrp="1"/>
          </p:cNvSpPr>
          <p:nvPr>
            <p:ph type="body" sz="quarter" idx="23"/>
          </p:nvPr>
        </p:nvSpPr>
        <p:spPr>
          <a:xfrm>
            <a:off x="6835343" y="3026271"/>
            <a:ext cx="4239722" cy="400080"/>
          </a:xfrm>
        </p:spPr>
        <p:txBody>
          <a:bodyPr anchor="ctr" anchorCtr="0"/>
          <a:lstStyle>
            <a:lvl1pPr marL="0" indent="0">
              <a:buNone/>
              <a:defRPr sz="2000"/>
            </a:lvl1pPr>
            <a:lvl2pPr marL="354330" indent="0">
              <a:buNone/>
              <a:defRPr sz="2000"/>
            </a:lvl2pPr>
            <a:lvl3pPr marL="573405" indent="0">
              <a:buNone/>
              <a:defRPr sz="2000"/>
            </a:lvl3pPr>
            <a:lvl4pPr marL="805180" indent="0">
              <a:buNone/>
              <a:defRPr sz="2000"/>
            </a:lvl4pPr>
            <a:lvl5pPr marL="1036320" indent="0">
              <a:buNone/>
              <a:defRPr sz="2000"/>
            </a:lvl5pPr>
          </a:lstStyle>
          <a:p>
            <a:pPr lvl="0"/>
            <a:r>
              <a:rPr lang="en-US" dirty="0"/>
              <a:t>Click to edit Master text styles</a:t>
            </a:r>
            <a:endParaRPr lang="en-US" dirty="0"/>
          </a:p>
        </p:txBody>
      </p:sp>
      <p:sp>
        <p:nvSpPr>
          <p:cNvPr id="19" name="Oval 18"/>
          <p:cNvSpPr>
            <a:spLocks noChangeAspect="1"/>
          </p:cNvSpPr>
          <p:nvPr userDrawn="1"/>
        </p:nvSpPr>
        <p:spPr>
          <a:xfrm>
            <a:off x="6108700" y="3734822"/>
            <a:ext cx="584200" cy="584201"/>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8</a:t>
            </a:r>
            <a:endParaRPr lang="en-US" sz="2400" b="1" dirty="0">
              <a:solidFill>
                <a:schemeClr val="bg1"/>
              </a:solidFill>
            </a:endParaRPr>
          </a:p>
        </p:txBody>
      </p:sp>
      <p:sp>
        <p:nvSpPr>
          <p:cNvPr id="35" name="Text Placeholder 3"/>
          <p:cNvSpPr>
            <a:spLocks noGrp="1"/>
          </p:cNvSpPr>
          <p:nvPr>
            <p:ph type="body" sz="quarter" idx="24"/>
          </p:nvPr>
        </p:nvSpPr>
        <p:spPr>
          <a:xfrm>
            <a:off x="6835343" y="3826882"/>
            <a:ext cx="4239722" cy="400080"/>
          </a:xfrm>
        </p:spPr>
        <p:txBody>
          <a:bodyPr anchor="ctr" anchorCtr="0"/>
          <a:lstStyle>
            <a:lvl1pPr marL="0" indent="0">
              <a:buNone/>
              <a:defRPr sz="2000"/>
            </a:lvl1pPr>
            <a:lvl2pPr marL="354330" indent="0">
              <a:buNone/>
              <a:defRPr sz="2000"/>
            </a:lvl2pPr>
            <a:lvl3pPr marL="573405" indent="0">
              <a:buNone/>
              <a:defRPr sz="2000"/>
            </a:lvl3pPr>
            <a:lvl4pPr marL="805180" indent="0">
              <a:buNone/>
              <a:defRPr sz="2000"/>
            </a:lvl4pPr>
            <a:lvl5pPr marL="1036320" indent="0">
              <a:buNone/>
              <a:defRPr sz="2000"/>
            </a:lvl5pPr>
          </a:lstStyle>
          <a:p>
            <a:pPr lvl="0"/>
            <a:r>
              <a:rPr lang="en-US" dirty="0"/>
              <a:t>Click to edit Master text styles</a:t>
            </a:r>
            <a:endParaRPr lang="en-US" dirty="0"/>
          </a:p>
        </p:txBody>
      </p:sp>
      <p:sp>
        <p:nvSpPr>
          <p:cNvPr id="20" name="Oval 19"/>
          <p:cNvSpPr>
            <a:spLocks noChangeAspect="1"/>
          </p:cNvSpPr>
          <p:nvPr userDrawn="1"/>
        </p:nvSpPr>
        <p:spPr>
          <a:xfrm>
            <a:off x="6108700" y="4535433"/>
            <a:ext cx="584200" cy="584201"/>
          </a:xfrm>
          <a:prstGeom prst="ellipse">
            <a:avLst/>
          </a:prstGeom>
          <a:solidFill>
            <a:schemeClr val="accent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9</a:t>
            </a:r>
            <a:endParaRPr lang="en-US" sz="2400" b="1" dirty="0">
              <a:solidFill>
                <a:schemeClr val="bg1"/>
              </a:solidFill>
            </a:endParaRPr>
          </a:p>
        </p:txBody>
      </p:sp>
      <p:sp>
        <p:nvSpPr>
          <p:cNvPr id="36" name="Text Placeholder 3"/>
          <p:cNvSpPr>
            <a:spLocks noGrp="1"/>
          </p:cNvSpPr>
          <p:nvPr>
            <p:ph type="body" sz="quarter" idx="25"/>
          </p:nvPr>
        </p:nvSpPr>
        <p:spPr>
          <a:xfrm>
            <a:off x="6835343" y="4627493"/>
            <a:ext cx="4239722" cy="400080"/>
          </a:xfrm>
        </p:spPr>
        <p:txBody>
          <a:bodyPr anchor="ctr" anchorCtr="0"/>
          <a:lstStyle>
            <a:lvl1pPr marL="0" indent="0">
              <a:buNone/>
              <a:defRPr sz="2000"/>
            </a:lvl1pPr>
            <a:lvl2pPr marL="354330" indent="0">
              <a:buNone/>
              <a:defRPr sz="2000"/>
            </a:lvl2pPr>
            <a:lvl3pPr marL="573405" indent="0">
              <a:buNone/>
              <a:defRPr sz="2000"/>
            </a:lvl3pPr>
            <a:lvl4pPr marL="805180" indent="0">
              <a:buNone/>
              <a:defRPr sz="2000"/>
            </a:lvl4pPr>
            <a:lvl5pPr marL="1036320" indent="0">
              <a:buNone/>
              <a:defRPr sz="2000"/>
            </a:lvl5pPr>
          </a:lstStyle>
          <a:p>
            <a:pPr lvl="0"/>
            <a:r>
              <a:rPr lang="en-US" dirty="0"/>
              <a:t>Click to edit Master text styles</a:t>
            </a:r>
            <a:endParaRPr lang="en-US" dirty="0"/>
          </a:p>
        </p:txBody>
      </p:sp>
      <p:sp>
        <p:nvSpPr>
          <p:cNvPr id="21" name="Oval 20"/>
          <p:cNvSpPr>
            <a:spLocks noChangeAspect="1"/>
          </p:cNvSpPr>
          <p:nvPr userDrawn="1"/>
        </p:nvSpPr>
        <p:spPr>
          <a:xfrm>
            <a:off x="6108700" y="5336043"/>
            <a:ext cx="584200" cy="584201"/>
          </a:xfrm>
          <a:prstGeom prst="ellipse">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400" b="1" dirty="0">
                <a:solidFill>
                  <a:schemeClr val="bg1"/>
                </a:solidFill>
              </a:rPr>
              <a:t>10</a:t>
            </a:r>
            <a:endParaRPr lang="en-US" sz="2400" b="1" dirty="0">
              <a:solidFill>
                <a:schemeClr val="bg1"/>
              </a:solidFill>
            </a:endParaRPr>
          </a:p>
        </p:txBody>
      </p:sp>
      <p:sp>
        <p:nvSpPr>
          <p:cNvPr id="37" name="Text Placeholder 3"/>
          <p:cNvSpPr>
            <a:spLocks noGrp="1"/>
          </p:cNvSpPr>
          <p:nvPr>
            <p:ph type="body" sz="quarter" idx="26"/>
          </p:nvPr>
        </p:nvSpPr>
        <p:spPr>
          <a:xfrm>
            <a:off x="6835343" y="5428103"/>
            <a:ext cx="4239722" cy="400080"/>
          </a:xfrm>
        </p:spPr>
        <p:txBody>
          <a:bodyPr anchor="ctr" anchorCtr="0"/>
          <a:lstStyle>
            <a:lvl1pPr marL="0" indent="0">
              <a:buNone/>
              <a:defRPr sz="2000"/>
            </a:lvl1pPr>
            <a:lvl2pPr marL="354330" indent="0">
              <a:buNone/>
              <a:defRPr sz="2000"/>
            </a:lvl2pPr>
            <a:lvl3pPr marL="573405" indent="0">
              <a:buNone/>
              <a:defRPr sz="2000"/>
            </a:lvl3pPr>
            <a:lvl4pPr marL="805180" indent="0">
              <a:buNone/>
              <a:defRPr sz="2000"/>
            </a:lvl4pPr>
            <a:lvl5pPr marL="1036320" indent="0">
              <a:buNone/>
              <a:defRPr sz="2000"/>
            </a:lvl5pPr>
          </a:lstStyle>
          <a:p>
            <a:pPr lvl="0"/>
            <a:r>
              <a:rPr lang="en-US" dirty="0"/>
              <a:t>Click to edit Master text styles</a:t>
            </a:r>
            <a:endParaRPr lang="en-US" dirty="0"/>
          </a:p>
        </p:txBody>
      </p:sp>
      <p:sp>
        <p:nvSpPr>
          <p:cNvPr id="27" name="TextBox 26"/>
          <p:cNvSpPr txBox="1"/>
          <p:nvPr userDrawn="1"/>
        </p:nvSpPr>
        <p:spPr>
          <a:xfrm>
            <a:off x="531038" y="6226999"/>
            <a:ext cx="7159102" cy="276999"/>
          </a:xfrm>
          <a:prstGeom prst="rect">
            <a:avLst/>
          </a:prstGeom>
          <a:noFill/>
        </p:spPr>
        <p:txBody>
          <a:bodyPr wrap="square" rtlCol="0" anchor="ctr" anchorCtr="0">
            <a:spAutoFit/>
          </a:bodyPr>
          <a:lstStyle/>
          <a:p>
            <a:r>
              <a:rPr lang="en-US" sz="1200" b="0" spc="180" baseline="0" dirty="0">
                <a:solidFill>
                  <a:schemeClr val="bg2">
                    <a:lumMod val="50000"/>
                  </a:schemeClr>
                </a:solidFill>
              </a:rPr>
              <a:t>THE UNIVERSITY OF NORTH CAROLINA AT CHAPEL HILL</a:t>
            </a:r>
            <a:endParaRPr lang="en-US" sz="1200" b="0" i="1" spc="180" baseline="0" dirty="0">
              <a:solidFill>
                <a:schemeClr val="bg2">
                  <a:lumMod val="50000"/>
                </a:schemeClr>
              </a:solidFill>
            </a:endParaRPr>
          </a:p>
        </p:txBody>
      </p:sp>
      <p:sp>
        <p:nvSpPr>
          <p:cNvPr id="3" name="Slide Number Placeholder 2"/>
          <p:cNvSpPr>
            <a:spLocks noGrp="1"/>
          </p:cNvSpPr>
          <p:nvPr>
            <p:ph type="sldNum" sz="quarter" idx="10"/>
          </p:nvPr>
        </p:nvSpPr>
        <p:spPr>
          <a:xfrm>
            <a:off x="8981185" y="6216212"/>
            <a:ext cx="2707895" cy="246221"/>
          </a:xfrm>
        </p:spPr>
        <p:txBody>
          <a:bodyPr>
            <a:noAutofit/>
          </a:bodyPr>
          <a:lstStyle>
            <a:lvl1pPr>
              <a:defRPr lang="en-US" sz="1200" b="0" kern="1200" smtClean="0">
                <a:solidFill>
                  <a:schemeClr val="bg2">
                    <a:lumMod val="50000"/>
                  </a:schemeClr>
                </a:solidFill>
                <a:latin typeface="+mn-lt"/>
                <a:ea typeface="+mn-ea"/>
                <a:cs typeface="+mn-cs"/>
              </a:defRPr>
            </a:lvl1pPr>
          </a:lstStyle>
          <a:p>
            <a:fld id="{6D6E361B-DFCA-824D-BA63-ADCED3B41986}"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1_Content B">
    <p:spTree>
      <p:nvGrpSpPr>
        <p:cNvPr id="1" name=""/>
        <p:cNvGrpSpPr/>
        <p:nvPr/>
      </p:nvGrpSpPr>
      <p:grpSpPr>
        <a:xfrm>
          <a:off x="0" y="0"/>
          <a:ext cx="0" cy="0"/>
          <a:chOff x="0" y="0"/>
          <a:chExt cx="0" cy="0"/>
        </a:xfrm>
      </p:grpSpPr>
      <p:sp>
        <p:nvSpPr>
          <p:cNvPr id="5" name="Title 16"/>
          <p:cNvSpPr>
            <a:spLocks noGrp="1"/>
          </p:cNvSpPr>
          <p:nvPr>
            <p:ph type="title"/>
          </p:nvPr>
        </p:nvSpPr>
        <p:spPr>
          <a:xfrm>
            <a:off x="499176" y="632011"/>
            <a:ext cx="5418053" cy="1276865"/>
          </a:xfrm>
        </p:spPr>
        <p:txBody>
          <a:bodyPr>
            <a:noAutofit/>
          </a:bodyPr>
          <a:lstStyle>
            <a:lvl1pPr>
              <a:defRPr b="0"/>
            </a:lvl1pPr>
          </a:lstStyle>
          <a:p>
            <a:r>
              <a:rPr lang="en-US" dirty="0"/>
              <a:t>Click to edit Master title style</a:t>
            </a:r>
            <a:endParaRPr lang="en-US" dirty="0"/>
          </a:p>
        </p:txBody>
      </p:sp>
      <p:sp>
        <p:nvSpPr>
          <p:cNvPr id="9" name="Content Placeholder 7"/>
          <p:cNvSpPr>
            <a:spLocks noGrp="1"/>
          </p:cNvSpPr>
          <p:nvPr>
            <p:ph sz="quarter" idx="15"/>
          </p:nvPr>
        </p:nvSpPr>
        <p:spPr>
          <a:xfrm>
            <a:off x="499175" y="2208807"/>
            <a:ext cx="5418054" cy="3533182"/>
          </a:xfrm>
        </p:spPr>
        <p:txBody>
          <a:bodyPr>
            <a:noAutofit/>
          </a:bodyPr>
          <a:lstStyle>
            <a:lvl1pPr marL="231775" indent="-231775">
              <a:buSzPct val="100000"/>
              <a:buFont typeface="Arial" panose="020B0604020202020204" pitchFamily="34" charset="0"/>
              <a:buChar char="•"/>
              <a:defRPr lang="en-US" sz="2800" kern="1200" dirty="0">
                <a:solidFill>
                  <a:schemeClr val="bg2">
                    <a:lumMod val="25000"/>
                  </a:schemeClr>
                </a:solidFill>
                <a:latin typeface="+mn-lt"/>
                <a:ea typeface="+mn-ea"/>
                <a:cs typeface="+mn-cs"/>
              </a:defRPr>
            </a:lvl1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Rectangle 5"/>
          <p:cNvSpPr/>
          <p:nvPr userDrawn="1"/>
        </p:nvSpPr>
        <p:spPr>
          <a:xfrm>
            <a:off x="6096000" y="0"/>
            <a:ext cx="6096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quarter" idx="16"/>
          </p:nvPr>
        </p:nvSpPr>
        <p:spPr>
          <a:xfrm>
            <a:off x="6256421" y="618377"/>
            <a:ext cx="5432342" cy="1304925"/>
          </a:xfrm>
        </p:spPr>
        <p:txBody>
          <a:bodyPr/>
          <a:lstStyle>
            <a:lvl1pPr marL="0" indent="0" algn="l" defTabSz="914400" rtl="0" eaLnBrk="1" fontAlgn="base" latinLnBrk="0" hangingPunct="1">
              <a:lnSpc>
                <a:spcPct val="100000"/>
              </a:lnSpc>
              <a:spcBef>
                <a:spcPct val="0"/>
              </a:spcBef>
              <a:buNone/>
              <a:defRPr lang="en-US" sz="4000" b="0" kern="1200" cap="none" spc="0" baseline="0" dirty="0" smtClean="0">
                <a:solidFill>
                  <a:schemeClr val="tx1"/>
                </a:solidFill>
                <a:latin typeface="+mn-lt"/>
                <a:ea typeface="+mj-ea"/>
                <a:cs typeface="+mj-cs"/>
              </a:defRPr>
            </a:lvl1pPr>
            <a:lvl2pPr marL="354330" indent="0">
              <a:buNone/>
              <a:defRPr/>
            </a:lvl2pPr>
          </a:lstStyle>
          <a:p>
            <a:pPr lvl="0"/>
            <a:r>
              <a:rPr lang="en-US" dirty="0"/>
              <a:t>Click to edit Master text styles</a:t>
            </a:r>
            <a:endParaRPr lang="en-US" dirty="0"/>
          </a:p>
        </p:txBody>
      </p:sp>
      <p:sp>
        <p:nvSpPr>
          <p:cNvPr id="8" name="Content Placeholder 7"/>
          <p:cNvSpPr>
            <a:spLocks noGrp="1"/>
          </p:cNvSpPr>
          <p:nvPr>
            <p:ph sz="quarter" idx="14"/>
          </p:nvPr>
        </p:nvSpPr>
        <p:spPr>
          <a:xfrm>
            <a:off x="6256421" y="2208807"/>
            <a:ext cx="5418054" cy="3533182"/>
          </a:xfrm>
        </p:spPr>
        <p:txBody>
          <a:bodyPr>
            <a:noAutofit/>
          </a:bodyPr>
          <a:lstStyle>
            <a:lvl1pPr marL="231775" indent="-231775">
              <a:buSzPct val="100000"/>
              <a:buFont typeface="Arial" panose="020B0604020202020204" pitchFamily="34" charset="0"/>
              <a:buChar char="•"/>
              <a:defRPr/>
            </a:lvl1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TextBox 9"/>
          <p:cNvSpPr txBox="1"/>
          <p:nvPr userDrawn="1"/>
        </p:nvSpPr>
        <p:spPr>
          <a:xfrm>
            <a:off x="531038" y="6226999"/>
            <a:ext cx="7159102" cy="276999"/>
          </a:xfrm>
          <a:prstGeom prst="rect">
            <a:avLst/>
          </a:prstGeom>
          <a:noFill/>
        </p:spPr>
        <p:txBody>
          <a:bodyPr wrap="square" rtlCol="0" anchor="ctr" anchorCtr="0">
            <a:spAutoFit/>
          </a:bodyPr>
          <a:lstStyle/>
          <a:p>
            <a:r>
              <a:rPr lang="en-US" sz="1200" b="0" spc="180" baseline="0" dirty="0">
                <a:solidFill>
                  <a:schemeClr val="bg2">
                    <a:lumMod val="50000"/>
                  </a:schemeClr>
                </a:solidFill>
              </a:rPr>
              <a:t>THE UNIVERSITY OF NORTH CAROLINA AT CHAPEL HILL</a:t>
            </a:r>
            <a:endParaRPr lang="en-US" sz="1200" b="0" i="1" spc="180" baseline="0" dirty="0">
              <a:solidFill>
                <a:schemeClr val="bg2">
                  <a:lumMod val="50000"/>
                </a:schemeClr>
              </a:solidFill>
            </a:endParaRPr>
          </a:p>
        </p:txBody>
      </p:sp>
      <p:sp>
        <p:nvSpPr>
          <p:cNvPr id="3" name="Slide Number Placeholder 2"/>
          <p:cNvSpPr>
            <a:spLocks noGrp="1"/>
          </p:cNvSpPr>
          <p:nvPr>
            <p:ph type="sldNum" sz="quarter" idx="10"/>
          </p:nvPr>
        </p:nvSpPr>
        <p:spPr/>
        <p:txBody>
          <a:bodyPr>
            <a:noAutofit/>
          </a:bodyPr>
          <a:lstStyle>
            <a:lvl1pPr>
              <a:defRPr lang="en-US" sz="1200" b="0" kern="1200" smtClean="0">
                <a:solidFill>
                  <a:schemeClr val="bg2">
                    <a:lumMod val="50000"/>
                  </a:schemeClr>
                </a:solidFill>
                <a:latin typeface="+mn-lt"/>
                <a:ea typeface="+mn-ea"/>
                <a:cs typeface="+mn-cs"/>
              </a:defRPr>
            </a:lvl1pPr>
          </a:lstStyle>
          <a:p>
            <a:fld id="{6D6E361B-DFCA-824D-BA63-ADCED3B41986}"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showMasterSp="0" userDrawn="1">
  <p:cSld name="Content 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14" name="Text Placeholder 5"/>
          <p:cNvSpPr>
            <a:spLocks noGrp="1"/>
          </p:cNvSpPr>
          <p:nvPr>
            <p:ph type="body" sz="quarter" idx="16" hasCustomPrompt="1"/>
          </p:nvPr>
        </p:nvSpPr>
        <p:spPr>
          <a:xfrm>
            <a:off x="513485" y="626913"/>
            <a:ext cx="11190288" cy="246221"/>
          </a:xfrm>
        </p:spPr>
        <p:txBody>
          <a:bodyPr>
            <a:noAutofit/>
          </a:bodyPr>
          <a:lstStyle>
            <a:lvl1pPr marL="0" indent="0">
              <a:buNone/>
              <a:defRPr sz="1900" b="1" cap="all" spc="170" baseline="0">
                <a:solidFill>
                  <a:schemeClr val="accent1"/>
                </a:solidFill>
              </a:defRPr>
            </a:lvl1pPr>
          </a:lstStyle>
          <a:p>
            <a:pPr lvl="0"/>
            <a:r>
              <a:rPr lang="en-US" dirty="0"/>
              <a:t>Subtitle</a:t>
            </a:r>
            <a:endParaRPr lang="en-US" dirty="0"/>
          </a:p>
        </p:txBody>
      </p:sp>
      <p:sp>
        <p:nvSpPr>
          <p:cNvPr id="9" name="Content Placeholder 7"/>
          <p:cNvSpPr>
            <a:spLocks noGrp="1"/>
          </p:cNvSpPr>
          <p:nvPr>
            <p:ph sz="quarter" idx="15"/>
          </p:nvPr>
        </p:nvSpPr>
        <p:spPr>
          <a:xfrm>
            <a:off x="499175" y="2208807"/>
            <a:ext cx="5418054" cy="3533182"/>
          </a:xfrm>
        </p:spPr>
        <p:txBody>
          <a:bodyPr>
            <a:noAutofit/>
          </a:bodyPr>
          <a:lstStyle>
            <a:lvl1pPr marL="231775" indent="-231775">
              <a:buSzPct val="100000"/>
              <a:buFont typeface="Arial" panose="020B0604020202020204" pitchFamily="34" charset="0"/>
              <a:buChar char="•"/>
              <a:defRPr lang="en-US" sz="2800" kern="1200" dirty="0">
                <a:solidFill>
                  <a:schemeClr val="bg2">
                    <a:lumMod val="25000"/>
                  </a:schemeClr>
                </a:solidFill>
                <a:latin typeface="+mn-lt"/>
                <a:ea typeface="+mn-ea"/>
                <a:cs typeface="+mn-cs"/>
              </a:defRPr>
            </a:lvl1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Content Placeholder 7"/>
          <p:cNvSpPr>
            <a:spLocks noGrp="1"/>
          </p:cNvSpPr>
          <p:nvPr>
            <p:ph sz="quarter" idx="14"/>
          </p:nvPr>
        </p:nvSpPr>
        <p:spPr>
          <a:xfrm>
            <a:off x="6256421" y="2208807"/>
            <a:ext cx="5418054" cy="3533182"/>
          </a:xfrm>
        </p:spPr>
        <p:txBody>
          <a:bodyPr>
            <a:noAutofit/>
          </a:bodyPr>
          <a:lstStyle>
            <a:lvl1pPr marL="231775" indent="-231775">
              <a:buSzPct val="100000"/>
              <a:buFont typeface="Arial" panose="020B0604020202020204" pitchFamily="34" charset="0"/>
              <a:buChar char="•"/>
              <a:defRPr/>
            </a:lvl1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TextBox 9"/>
          <p:cNvSpPr txBox="1"/>
          <p:nvPr userDrawn="1"/>
        </p:nvSpPr>
        <p:spPr>
          <a:xfrm>
            <a:off x="531038" y="6226999"/>
            <a:ext cx="7159102" cy="276999"/>
          </a:xfrm>
          <a:prstGeom prst="rect">
            <a:avLst/>
          </a:prstGeom>
          <a:noFill/>
        </p:spPr>
        <p:txBody>
          <a:bodyPr wrap="square" rtlCol="0" anchor="ctr" anchorCtr="0">
            <a:spAutoFit/>
          </a:bodyPr>
          <a:lstStyle/>
          <a:p>
            <a:r>
              <a:rPr lang="en-US" sz="1200" b="0" spc="180" baseline="0" dirty="0">
                <a:solidFill>
                  <a:schemeClr val="bg2">
                    <a:lumMod val="50000"/>
                  </a:schemeClr>
                </a:solidFill>
              </a:rPr>
              <a:t>THE UNIVERSITY OF NORTH CAROLINA AT CHAPEL HILL</a:t>
            </a:r>
            <a:endParaRPr lang="en-US" sz="1200" b="0" i="1" spc="180" baseline="0" dirty="0">
              <a:solidFill>
                <a:schemeClr val="bg2">
                  <a:lumMod val="50000"/>
                </a:schemeClr>
              </a:solidFill>
            </a:endParaRPr>
          </a:p>
        </p:txBody>
      </p:sp>
      <p:sp>
        <p:nvSpPr>
          <p:cNvPr id="3" name="Slide Number Placeholder 2"/>
          <p:cNvSpPr>
            <a:spLocks noGrp="1"/>
          </p:cNvSpPr>
          <p:nvPr>
            <p:ph type="sldNum" sz="quarter" idx="10"/>
          </p:nvPr>
        </p:nvSpPr>
        <p:spPr/>
        <p:txBody>
          <a:bodyPr>
            <a:noAutofit/>
          </a:bodyPr>
          <a:lstStyle>
            <a:lvl1pPr>
              <a:defRPr lang="en-US" sz="1200" b="0" kern="1200" smtClean="0">
                <a:solidFill>
                  <a:schemeClr val="bg2">
                    <a:lumMod val="50000"/>
                  </a:schemeClr>
                </a:solidFill>
                <a:latin typeface="+mn-lt"/>
                <a:ea typeface="+mn-ea"/>
                <a:cs typeface="+mn-cs"/>
              </a:defRPr>
            </a:lvl1pPr>
          </a:lstStyle>
          <a:p>
            <a:fld id="{6D6E361B-DFCA-824D-BA63-ADCED3B41986}"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 B">
    <p:spTree>
      <p:nvGrpSpPr>
        <p:cNvPr id="1" name=""/>
        <p:cNvGrpSpPr/>
        <p:nvPr/>
      </p:nvGrpSpPr>
      <p:grpSpPr>
        <a:xfrm>
          <a:off x="0" y="0"/>
          <a:ext cx="0" cy="0"/>
          <a:chOff x="0" y="0"/>
          <a:chExt cx="0" cy="0"/>
        </a:xfrm>
      </p:grpSpPr>
      <p:pic>
        <p:nvPicPr>
          <p:cNvPr id="5" name="Picture 4" descr="A picture containing skiing, snow, slope&#10;&#10;Description automatically generated"/>
          <p:cNvPicPr>
            <a:picLocks noChangeAspect="1"/>
          </p:cNvPicPr>
          <p:nvPr userDrawn="1"/>
        </p:nvPicPr>
        <p:blipFill>
          <a:blip r:embed="rId2"/>
          <a:stretch>
            <a:fillRect/>
          </a:stretch>
        </p:blipFill>
        <p:spPr>
          <a:xfrm>
            <a:off x="0" y="0"/>
            <a:ext cx="12192000" cy="6858000"/>
          </a:xfrm>
          <a:prstGeom prst="rect">
            <a:avLst/>
          </a:prstGeom>
        </p:spPr>
      </p:pic>
      <p:pic>
        <p:nvPicPr>
          <p:cNvPr id="4" name="Picture 3" descr="A picture containing text&#13;&#10;&#13;&#10;Description automatically generated"/>
          <p:cNvPicPr>
            <a:picLocks noChangeAspect="1"/>
          </p:cNvPicPr>
          <p:nvPr userDrawn="1"/>
        </p:nvPicPr>
        <p:blipFill>
          <a:blip r:embed="rId3" cstate="screen"/>
          <a:stretch>
            <a:fillRect/>
          </a:stretch>
        </p:blipFill>
        <p:spPr>
          <a:xfrm>
            <a:off x="4120980" y="2888392"/>
            <a:ext cx="3950040" cy="108121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tags" Target="../tags/tag62.xml"/><Relationship Id="rId22" Type="http://schemas.openxmlformats.org/officeDocument/2006/relationships/tags" Target="../tags/tag61.xml"/><Relationship Id="rId21" Type="http://schemas.openxmlformats.org/officeDocument/2006/relationships/tags" Target="../tags/tag60.xml"/><Relationship Id="rId20" Type="http://schemas.openxmlformats.org/officeDocument/2006/relationships/tags" Target="../tags/tag59.xml"/><Relationship Id="rId2" Type="http://schemas.openxmlformats.org/officeDocument/2006/relationships/slideLayout" Target="../slideLayouts/slideLayout2.xml"/><Relationship Id="rId19" Type="http://schemas.openxmlformats.org/officeDocument/2006/relationships/tags" Target="../tags/tag58.xml"/><Relationship Id="rId18" Type="http://schemas.openxmlformats.org/officeDocument/2006/relationships/tags" Target="../tags/tag57.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8"/>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9"/>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0"/>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1"/>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2"/>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2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3.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International Cooperation and Space Investment</a:t>
            </a:r>
            <a:endParaRPr lang="en-US" altLang="zh-CN" dirty="0"/>
          </a:p>
        </p:txBody>
      </p:sp>
      <p:sp>
        <p:nvSpPr>
          <p:cNvPr id="7" name="Text Placeholder 6"/>
          <p:cNvSpPr>
            <a:spLocks noGrp="1"/>
          </p:cNvSpPr>
          <p:nvPr>
            <p:ph type="body" idx="1"/>
          </p:nvPr>
        </p:nvSpPr>
        <p:spPr/>
        <p:txBody>
          <a:bodyPr/>
          <a:lstStyle/>
          <a:p>
            <a:r>
              <a:rPr lang="en-US" altLang="zh-CN" dirty="0"/>
              <a:t>Beyond Citizens’ Daily Lives</a:t>
            </a:r>
            <a:endParaRPr lang="en-US" altLang="zh-CN" dirty="0"/>
          </a:p>
        </p:txBody>
      </p:sp>
      <p:sp>
        <p:nvSpPr>
          <p:cNvPr id="4" name="Text Placeholder 3"/>
          <p:cNvSpPr>
            <a:spLocks noGrp="1"/>
          </p:cNvSpPr>
          <p:nvPr>
            <p:ph type="body" sz="quarter" idx="10"/>
          </p:nvPr>
        </p:nvSpPr>
        <p:spPr>
          <a:xfrm>
            <a:off x="533400" y="5257800"/>
            <a:ext cx="6287135" cy="314325"/>
          </a:xfrm>
        </p:spPr>
        <p:txBody>
          <a:bodyPr vert="horz" lIns="91440" tIns="45720" rIns="91440" bIns="45720" rtlCol="0">
            <a:noAutofit/>
          </a:bodyPr>
          <a:lstStyle/>
          <a:p>
            <a:pPr lvl="0" algn="l">
              <a:lnSpc>
                <a:spcPct val="90000"/>
              </a:lnSpc>
              <a:spcBef>
                <a:spcPts val="1000"/>
              </a:spcBef>
              <a:buClr>
                <a:schemeClr val="accent1"/>
              </a:buClr>
              <a:buSzTx/>
            </a:pPr>
            <a:r>
              <a:rPr lang="en-US" altLang="zh-CN" spc="0" dirty="0">
                <a:sym typeface="+mn-ea"/>
              </a:rPr>
              <a:t>Team: Crazy Thursday</a:t>
            </a:r>
            <a:endParaRPr lang="en-US" altLang="zh-CN" spc="0" dirty="0">
              <a:sym typeface="+mn-ea"/>
            </a:endParaRPr>
          </a:p>
          <a:p>
            <a:pPr lvl="0" algn="l">
              <a:lnSpc>
                <a:spcPct val="90000"/>
              </a:lnSpc>
              <a:spcBef>
                <a:spcPts val="1000"/>
              </a:spcBef>
              <a:buClr>
                <a:schemeClr val="accent1"/>
              </a:buClr>
              <a:buSzTx/>
            </a:pPr>
            <a:r>
              <a:rPr lang="en-US" altLang="zh-CN" spc="0" dirty="0">
                <a:sym typeface="+mn-ea"/>
              </a:rPr>
              <a:t>Team Members:Yanqiu Hu, Yuan Yao, Peiye Li, Qihao Bu</a:t>
            </a:r>
            <a:endParaRPr lang="en-US" altLang="zh-CN" spc="0" dirty="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International cooperation</a:t>
            </a:r>
            <a:endParaRPr lang="en-US" dirty="0"/>
          </a:p>
        </p:txBody>
      </p:sp>
      <p:sp>
        <p:nvSpPr>
          <p:cNvPr id="5" name="Text Placeholder 4"/>
          <p:cNvSpPr>
            <a:spLocks noGrp="1"/>
          </p:cNvSpPr>
          <p:nvPr>
            <p:ph type="body" sz="quarter" idx="16"/>
          </p:nvPr>
        </p:nvSpPr>
        <p:spPr/>
        <p:txBody>
          <a:bodyPr/>
          <a:lstStyle/>
          <a:p>
            <a:r>
              <a:rPr lang="en-US" b="1" dirty="0"/>
              <a:t>Outcome</a:t>
            </a:r>
            <a:endParaRPr lang="en-US" b="1" dirty="0"/>
          </a:p>
        </p:txBody>
      </p:sp>
      <p:sp>
        <p:nvSpPr>
          <p:cNvPr id="4" name="Content Placeholder 3"/>
          <p:cNvSpPr>
            <a:spLocks noGrp="1"/>
          </p:cNvSpPr>
          <p:nvPr>
            <p:ph sz="quarter" idx="15"/>
          </p:nvPr>
        </p:nvSpPr>
        <p:spPr/>
        <p:txBody>
          <a:bodyPr/>
          <a:lstStyle/>
          <a:p>
            <a:r>
              <a:rPr lang="en-US" altLang="zh-CN" dirty="0"/>
              <a:t>Cooperation networks reveal that U.S., Russia, and Japan are the top three most connected and most active launch countries.</a:t>
            </a:r>
            <a:endParaRPr lang="en-US" altLang="zh-CN" dirty="0"/>
          </a:p>
          <a:p>
            <a:endParaRPr lang="en-US" altLang="zh-CN" dirty="0"/>
          </a:p>
          <a:p>
            <a:r>
              <a:rPr lang="en-US" altLang="zh-CN" dirty="0"/>
              <a:t>Their centrality reflects the shift from competition (Cold War) to cooperation (ISS era).</a:t>
            </a:r>
            <a:endParaRPr lang="en-US" altLang="zh-CN" dirty="0"/>
          </a:p>
          <a:p>
            <a:endParaRPr lang="en-US" altLang="zh-CN" dirty="0"/>
          </a:p>
          <a:p>
            <a:r>
              <a:rPr lang="en-US" altLang="zh-CN" dirty="0"/>
              <a:t>Smaller countries (Canada, European states, etc.) often appear only through cooperation, reinforcing its importance for access to space.</a:t>
            </a:r>
            <a:endParaRPr lang="en-US" altLang="zh-CN" dirty="0"/>
          </a:p>
        </p:txBody>
      </p:sp>
      <p:sp>
        <p:nvSpPr>
          <p:cNvPr id="2" name="Slide Number Placeholder 1"/>
          <p:cNvSpPr>
            <a:spLocks noGrp="1"/>
          </p:cNvSpPr>
          <p:nvPr>
            <p:ph type="sldNum" sz="quarter" idx="10"/>
          </p:nvPr>
        </p:nvSpPr>
        <p:spPr/>
        <p:txBody>
          <a:bodyPr/>
          <a:lstStyle/>
          <a:p>
            <a:fld id="{6D6E361B-DFCA-824D-BA63-ADCED3B41986}" type="slidenum">
              <a:rPr lang="en-US" smtClean="0"/>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CPI vs Launches (RQ1)</a:t>
            </a:r>
            <a:endParaRPr lang="en-US" altLang="zh-CN" dirty="0"/>
          </a:p>
        </p:txBody>
      </p:sp>
      <p:sp>
        <p:nvSpPr>
          <p:cNvPr id="5" name="Text Placeholder 4"/>
          <p:cNvSpPr>
            <a:spLocks noGrp="1"/>
          </p:cNvSpPr>
          <p:nvPr>
            <p:ph type="body" sz="quarter" idx="16"/>
          </p:nvPr>
        </p:nvSpPr>
        <p:spPr/>
        <p:txBody>
          <a:bodyPr/>
          <a:lstStyle/>
          <a:p>
            <a:r>
              <a:rPr lang="en-US" b="1" dirty="0"/>
              <a:t>Outcome</a:t>
            </a:r>
            <a:endParaRPr lang="en-US" b="1" dirty="0"/>
          </a:p>
        </p:txBody>
      </p:sp>
      <p:sp>
        <p:nvSpPr>
          <p:cNvPr id="4" name="Content Placeholder 3"/>
          <p:cNvSpPr>
            <a:spLocks noGrp="1"/>
          </p:cNvSpPr>
          <p:nvPr>
            <p:ph sz="quarter" idx="15"/>
          </p:nvPr>
        </p:nvSpPr>
        <p:spPr/>
        <p:txBody>
          <a:bodyPr/>
          <a:lstStyle/>
          <a:p>
            <a:r>
              <a:rPr lang="en-US" altLang="zh-CN" dirty="0"/>
              <a:t>United States: CPI rises steadily, launches fluctuate with political/technological eras. Weak correlation (Pearson r=0.27).</a:t>
            </a:r>
            <a:endParaRPr lang="en-US" altLang="zh-CN" dirty="0"/>
          </a:p>
          <a:p>
            <a:endParaRPr lang="en-US" altLang="zh-CN" dirty="0"/>
          </a:p>
          <a:p>
            <a:r>
              <a:rPr lang="en-US" altLang="zh-CN" dirty="0"/>
              <a:t>Russia: Despite post-Soviet inflation crises, launch activity continued. Correlation insignificant (r≈−0.18).</a:t>
            </a:r>
            <a:endParaRPr lang="en-US" altLang="zh-CN" dirty="0"/>
          </a:p>
          <a:p>
            <a:endParaRPr lang="en-US" altLang="zh-CN" dirty="0"/>
          </a:p>
          <a:p>
            <a:r>
              <a:rPr lang="en-US" altLang="zh-CN" dirty="0"/>
              <a:t>Japan: Shows a moderate positive correlation (r≈0.45), but still space investment does not decline when living costs rise</a:t>
            </a:r>
            <a:endParaRPr lang="en-US" altLang="zh-CN" dirty="0"/>
          </a:p>
        </p:txBody>
      </p:sp>
      <p:sp>
        <p:nvSpPr>
          <p:cNvPr id="2" name="Slide Number Placeholder 1"/>
          <p:cNvSpPr>
            <a:spLocks noGrp="1"/>
          </p:cNvSpPr>
          <p:nvPr>
            <p:ph type="sldNum" sz="quarter" idx="10"/>
          </p:nvPr>
        </p:nvSpPr>
        <p:spPr/>
        <p:txBody>
          <a:bodyPr/>
          <a:lstStyle/>
          <a:p>
            <a:fld id="{6D6E361B-DFCA-824D-BA63-ADCED3B41986}" type="slidenum">
              <a:rPr lang="en-US" smtClean="0"/>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4571" y="640895"/>
            <a:ext cx="11189904" cy="723899"/>
          </a:xfrm>
        </p:spPr>
        <p:txBody>
          <a:bodyPr/>
          <a:lstStyle/>
          <a:p>
            <a:r>
              <a:rPr lang="en-US" dirty="0"/>
              <a:t>Finding</a:t>
            </a:r>
            <a:endParaRPr lang="en-US" dirty="0"/>
          </a:p>
        </p:txBody>
      </p:sp>
      <p:sp>
        <p:nvSpPr>
          <p:cNvPr id="5" name="Content Placeholder 4"/>
          <p:cNvSpPr>
            <a:spLocks noGrp="1"/>
          </p:cNvSpPr>
          <p:nvPr>
            <p:ph sz="quarter" idx="15"/>
          </p:nvPr>
        </p:nvSpPr>
        <p:spPr>
          <a:xfrm>
            <a:off x="484570" y="1858922"/>
            <a:ext cx="5418054" cy="3533182"/>
          </a:xfrm>
        </p:spPr>
        <p:txBody>
          <a:bodyPr>
            <a:normAutofit/>
          </a:bodyPr>
          <a:lstStyle/>
          <a:p>
            <a:r>
              <a:rPr lang="en-US" altLang="zh-CN" dirty="0"/>
              <a:t>Space programs are politically and strategically motivated – not directly responsive to citizens’ financial struggles.</a:t>
            </a:r>
            <a:endParaRPr lang="en-US" altLang="zh-CN" dirty="0"/>
          </a:p>
        </p:txBody>
      </p:sp>
      <p:sp>
        <p:nvSpPr>
          <p:cNvPr id="4" name="Content Placeholder 3"/>
          <p:cNvSpPr>
            <a:spLocks noGrp="1"/>
          </p:cNvSpPr>
          <p:nvPr>
            <p:ph sz="quarter" idx="14"/>
          </p:nvPr>
        </p:nvSpPr>
        <p:spPr>
          <a:xfrm>
            <a:off x="6256421" y="1662707"/>
            <a:ext cx="5418054" cy="3533182"/>
          </a:xfrm>
        </p:spPr>
        <p:txBody>
          <a:bodyPr vert="horz" lIns="90000" tIns="46800" rIns="90000" bIns="46800" rtlCol="0">
            <a:normAutofit fontScale="90000" lnSpcReduction="10000"/>
          </a:bodyPr>
          <a:lstStyle/>
          <a:p>
            <a:pPr lvl="0" algn="l">
              <a:buClrTx/>
              <a:buSzTx/>
            </a:pPr>
            <a:r>
              <a:rPr lang="en-US" altLang="zh-CN" sz="2800" dirty="0">
                <a:solidFill>
                  <a:schemeClr val="bg2">
                    <a:lumMod val="25000"/>
                  </a:schemeClr>
                </a:solidFill>
                <a:sym typeface="+mn-ea"/>
              </a:rPr>
              <a:t>Cooperation, not competition, sustains space progress – our cooperation network shows that the most successful spacefaring nations are also those most engaged in international partnerships. </a:t>
            </a:r>
            <a:endParaRPr lang="en-US" altLang="zh-CN" sz="2800" dirty="0">
              <a:solidFill>
                <a:schemeClr val="bg2">
                  <a:lumMod val="25000"/>
                </a:schemeClr>
              </a:solidFill>
              <a:sym typeface="+mn-ea"/>
            </a:endParaRPr>
          </a:p>
        </p:txBody>
      </p:sp>
      <p:sp>
        <p:nvSpPr>
          <p:cNvPr id="2" name="Slide Number Placeholder 1"/>
          <p:cNvSpPr>
            <a:spLocks noGrp="1"/>
          </p:cNvSpPr>
          <p:nvPr>
            <p:ph type="sldNum" sz="quarter" idx="10"/>
          </p:nvPr>
        </p:nvSpPr>
        <p:spPr/>
        <p:txBody>
          <a:bodyPr/>
          <a:lstStyle/>
          <a:p>
            <a:fld id="{6D6E361B-DFCA-824D-BA63-ADCED3B41986}" type="slidenum">
              <a:rPr lang="en-US" smtClean="0"/>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556260" y="-539827"/>
            <a:ext cx="11079480" cy="539827"/>
          </a:xfrm>
        </p:spPr>
        <p:txBody>
          <a:bodyPr/>
          <a:lstStyle/>
          <a:p>
            <a:r>
              <a:rPr lang="en-US" sz="1400" dirty="0"/>
              <a:t>End Slide Navy</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Agenda</a:t>
            </a:r>
            <a:endParaRPr lang="en-US" dirty="0"/>
          </a:p>
        </p:txBody>
      </p:sp>
      <p:sp>
        <p:nvSpPr>
          <p:cNvPr id="8" name="Text Placeholder 7"/>
          <p:cNvSpPr>
            <a:spLocks noGrp="1"/>
          </p:cNvSpPr>
          <p:nvPr>
            <p:ph type="body" sz="quarter" idx="17"/>
          </p:nvPr>
        </p:nvSpPr>
        <p:spPr/>
        <p:txBody>
          <a:bodyPr>
            <a:normAutofit fontScale="90000" lnSpcReduction="20000"/>
          </a:bodyPr>
          <a:lstStyle/>
          <a:p>
            <a:r>
              <a:rPr lang="en-US" dirty="0"/>
              <a:t>Motivation&amp; Researchquestion</a:t>
            </a:r>
            <a:endParaRPr lang="en-US" dirty="0"/>
          </a:p>
        </p:txBody>
      </p:sp>
      <p:sp>
        <p:nvSpPr>
          <p:cNvPr id="9" name="Text Placeholder 8"/>
          <p:cNvSpPr>
            <a:spLocks noGrp="1"/>
          </p:cNvSpPr>
          <p:nvPr>
            <p:ph type="body" sz="quarter" idx="18"/>
          </p:nvPr>
        </p:nvSpPr>
        <p:spPr/>
        <p:txBody>
          <a:bodyPr>
            <a:normAutofit fontScale="90000" lnSpcReduction="20000"/>
          </a:bodyPr>
          <a:lstStyle/>
          <a:p>
            <a:r>
              <a:rPr lang="en-US" altLang="zh-CN" dirty="0"/>
              <a:t>Data &amp; Methods</a:t>
            </a:r>
            <a:endParaRPr lang="en-US" altLang="zh-CN" dirty="0"/>
          </a:p>
        </p:txBody>
      </p:sp>
      <p:sp>
        <p:nvSpPr>
          <p:cNvPr id="10" name="Text Placeholder 9"/>
          <p:cNvSpPr>
            <a:spLocks noGrp="1"/>
          </p:cNvSpPr>
          <p:nvPr>
            <p:ph type="body" sz="quarter" idx="19"/>
          </p:nvPr>
        </p:nvSpPr>
        <p:spPr/>
        <p:txBody>
          <a:bodyPr>
            <a:normAutofit fontScale="90000" lnSpcReduction="20000"/>
          </a:bodyPr>
          <a:lstStyle/>
          <a:p>
            <a:r>
              <a:rPr lang="en-US" altLang="zh-CN" dirty="0">
                <a:sym typeface="+mn-ea"/>
              </a:rPr>
              <a:t>International Cooperation</a:t>
            </a:r>
            <a:endParaRPr lang="en-US" dirty="0"/>
          </a:p>
        </p:txBody>
      </p:sp>
      <p:sp>
        <p:nvSpPr>
          <p:cNvPr id="11" name="Text Placeholder 10"/>
          <p:cNvSpPr>
            <a:spLocks noGrp="1"/>
          </p:cNvSpPr>
          <p:nvPr>
            <p:ph type="body" sz="quarter" idx="20"/>
          </p:nvPr>
        </p:nvSpPr>
        <p:spPr/>
        <p:txBody>
          <a:bodyPr>
            <a:normAutofit fontScale="90000" lnSpcReduction="20000"/>
          </a:bodyPr>
          <a:lstStyle/>
          <a:p>
            <a:r>
              <a:rPr lang="en-US" dirty="0">
                <a:sym typeface="+mn-ea"/>
              </a:rPr>
              <a:t>Launch V.S. Price level</a:t>
            </a:r>
            <a:endParaRPr lang="en-US" dirty="0"/>
          </a:p>
        </p:txBody>
      </p:sp>
      <p:sp>
        <p:nvSpPr>
          <p:cNvPr id="12" name="Text Placeholder 11"/>
          <p:cNvSpPr>
            <a:spLocks noGrp="1"/>
          </p:cNvSpPr>
          <p:nvPr>
            <p:ph type="body" sz="quarter" idx="21"/>
          </p:nvPr>
        </p:nvSpPr>
        <p:spPr/>
        <p:txBody>
          <a:bodyPr>
            <a:normAutofit fontScale="90000" lnSpcReduction="20000"/>
          </a:bodyPr>
          <a:lstStyle/>
          <a:p>
            <a:r>
              <a:rPr lang="en-US" dirty="0"/>
              <a:t>Outcome</a:t>
            </a:r>
            <a:endParaRPr lang="en-US" dirty="0"/>
          </a:p>
        </p:txBody>
      </p:sp>
      <p:sp>
        <p:nvSpPr>
          <p:cNvPr id="13" name="Text Placeholder 12"/>
          <p:cNvSpPr>
            <a:spLocks noGrp="1"/>
          </p:cNvSpPr>
          <p:nvPr>
            <p:ph type="body" sz="quarter" idx="22"/>
          </p:nvPr>
        </p:nvSpPr>
        <p:spPr/>
        <p:txBody>
          <a:bodyPr>
            <a:normAutofit fontScale="90000" lnSpcReduction="20000"/>
          </a:bodyPr>
          <a:lstStyle/>
          <a:p>
            <a:r>
              <a:rPr lang="en-US" dirty="0" err="1"/>
              <a:t>Finding</a:t>
            </a:r>
            <a:endParaRPr lang="en-US" dirty="0"/>
          </a:p>
        </p:txBody>
      </p:sp>
      <p:sp>
        <p:nvSpPr>
          <p:cNvPr id="14" name="Text Placeholder 13"/>
          <p:cNvSpPr>
            <a:spLocks noGrp="1"/>
          </p:cNvSpPr>
          <p:nvPr>
            <p:ph type="body" sz="quarter" idx="23"/>
          </p:nvPr>
        </p:nvSpPr>
        <p:spPr/>
        <p:txBody>
          <a:bodyPr/>
          <a:lstStyle/>
          <a:p>
            <a:r>
              <a:rPr lang="en-US" dirty="0" err="1"/>
              <a:t>Nulla</a:t>
            </a:r>
            <a:r>
              <a:rPr lang="en-US" dirty="0"/>
              <a:t> non </a:t>
            </a:r>
            <a:r>
              <a:rPr lang="en-US" dirty="0" err="1"/>
              <a:t>rhoncus</a:t>
            </a:r>
            <a:r>
              <a:rPr lang="en-US" dirty="0"/>
              <a:t> </a:t>
            </a:r>
            <a:r>
              <a:rPr lang="en-US" dirty="0" err="1"/>
              <a:t>purus</a:t>
            </a:r>
            <a:r>
              <a:rPr lang="en-US" dirty="0"/>
              <a:t> </a:t>
            </a:r>
            <a:r>
              <a:rPr lang="pl-PL" dirty="0"/>
              <a:t>da </a:t>
            </a:r>
            <a:r>
              <a:rPr lang="pl-PL" dirty="0" err="1"/>
              <a:t>item</a:t>
            </a:r>
            <a:endParaRPr lang="en-US" dirty="0"/>
          </a:p>
        </p:txBody>
      </p:sp>
      <p:sp>
        <p:nvSpPr>
          <p:cNvPr id="15" name="Text Placeholder 14"/>
          <p:cNvSpPr>
            <a:spLocks noGrp="1"/>
          </p:cNvSpPr>
          <p:nvPr>
            <p:ph type="body" sz="quarter" idx="24"/>
          </p:nvPr>
        </p:nvSpPr>
        <p:spPr/>
        <p:txBody>
          <a:bodyPr/>
          <a:lstStyle/>
          <a:p>
            <a:r>
              <a:rPr lang="en-US" dirty="0" err="1"/>
              <a:t>Nulla</a:t>
            </a:r>
            <a:r>
              <a:rPr lang="en-US" dirty="0"/>
              <a:t> non </a:t>
            </a:r>
            <a:r>
              <a:rPr lang="en-US" dirty="0" err="1"/>
              <a:t>rhoncus</a:t>
            </a:r>
            <a:r>
              <a:rPr lang="en-US" dirty="0"/>
              <a:t> </a:t>
            </a:r>
            <a:r>
              <a:rPr lang="en-US" dirty="0" err="1"/>
              <a:t>purus</a:t>
            </a:r>
            <a:r>
              <a:rPr lang="en-US" dirty="0"/>
              <a:t> </a:t>
            </a:r>
            <a:r>
              <a:rPr lang="pl-PL" dirty="0"/>
              <a:t>da </a:t>
            </a:r>
            <a:r>
              <a:rPr lang="pl-PL" dirty="0" err="1"/>
              <a:t>item</a:t>
            </a:r>
            <a:endParaRPr lang="en-US" dirty="0"/>
          </a:p>
        </p:txBody>
      </p:sp>
      <p:sp>
        <p:nvSpPr>
          <p:cNvPr id="16" name="Text Placeholder 15"/>
          <p:cNvSpPr>
            <a:spLocks noGrp="1"/>
          </p:cNvSpPr>
          <p:nvPr>
            <p:ph type="body" sz="quarter" idx="25"/>
          </p:nvPr>
        </p:nvSpPr>
        <p:spPr/>
        <p:txBody>
          <a:bodyPr/>
          <a:lstStyle/>
          <a:p>
            <a:r>
              <a:rPr lang="en-US" dirty="0" err="1"/>
              <a:t>Nulla</a:t>
            </a:r>
            <a:r>
              <a:rPr lang="en-US" dirty="0"/>
              <a:t> non </a:t>
            </a:r>
            <a:r>
              <a:rPr lang="en-US" dirty="0" err="1"/>
              <a:t>rhoncus</a:t>
            </a:r>
            <a:r>
              <a:rPr lang="en-US" dirty="0"/>
              <a:t> </a:t>
            </a:r>
            <a:r>
              <a:rPr lang="en-US" dirty="0" err="1"/>
              <a:t>purus</a:t>
            </a:r>
            <a:r>
              <a:rPr lang="en-US" dirty="0"/>
              <a:t> </a:t>
            </a:r>
            <a:r>
              <a:rPr lang="pl-PL" dirty="0"/>
              <a:t>da </a:t>
            </a:r>
            <a:r>
              <a:rPr lang="pl-PL" dirty="0" err="1"/>
              <a:t>item</a:t>
            </a:r>
            <a:endParaRPr lang="en-US" dirty="0"/>
          </a:p>
        </p:txBody>
      </p:sp>
      <p:sp>
        <p:nvSpPr>
          <p:cNvPr id="17" name="Text Placeholder 16"/>
          <p:cNvSpPr>
            <a:spLocks noGrp="1"/>
          </p:cNvSpPr>
          <p:nvPr>
            <p:ph type="body" sz="quarter" idx="26"/>
          </p:nvPr>
        </p:nvSpPr>
        <p:spPr/>
        <p:txBody>
          <a:bodyPr/>
          <a:lstStyle/>
          <a:p>
            <a:r>
              <a:rPr lang="en-US" dirty="0" err="1"/>
              <a:t>Nulla</a:t>
            </a:r>
            <a:r>
              <a:rPr lang="en-US" dirty="0"/>
              <a:t> non </a:t>
            </a:r>
            <a:r>
              <a:rPr lang="en-US" dirty="0" err="1"/>
              <a:t>rhoncus</a:t>
            </a:r>
            <a:r>
              <a:rPr lang="en-US" dirty="0"/>
              <a:t> </a:t>
            </a:r>
            <a:r>
              <a:rPr lang="en-US" dirty="0" err="1"/>
              <a:t>purus</a:t>
            </a:r>
            <a:r>
              <a:rPr lang="en-US" dirty="0"/>
              <a:t> </a:t>
            </a:r>
            <a:r>
              <a:rPr lang="pl-PL" dirty="0"/>
              <a:t>da </a:t>
            </a:r>
            <a:r>
              <a:rPr lang="pl-PL" dirty="0" err="1"/>
              <a:t>item</a:t>
            </a:r>
            <a:endParaRPr lang="en-US" dirty="0"/>
          </a:p>
        </p:txBody>
      </p:sp>
      <p:sp>
        <p:nvSpPr>
          <p:cNvPr id="2" name="Slide Number Placeholder 1"/>
          <p:cNvSpPr>
            <a:spLocks noGrp="1"/>
          </p:cNvSpPr>
          <p:nvPr>
            <p:ph type="sldNum" sz="quarter" idx="10"/>
          </p:nvPr>
        </p:nvSpPr>
        <p:spPr/>
        <p:txBody>
          <a:bodyPr/>
          <a:lstStyle/>
          <a:p>
            <a:fld id="{6D6E361B-DFCA-824D-BA63-ADCED3B41986}" type="slidenum">
              <a:rPr lang="en-US" smtClean="0"/>
            </a:fld>
            <a:endParaRPr lang="en-US" dirty="0"/>
          </a:p>
        </p:txBody>
      </p:sp>
      <p:sp>
        <p:nvSpPr>
          <p:cNvPr id="20" name="矩形 19"/>
          <p:cNvSpPr/>
          <p:nvPr/>
        </p:nvSpPr>
        <p:spPr>
          <a:xfrm>
            <a:off x="5617210" y="2893060"/>
            <a:ext cx="5266690" cy="3323590"/>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International cooperation</a:t>
            </a:r>
            <a:endParaRPr lang="en-US" altLang="zh-CN" dirty="0"/>
          </a:p>
        </p:txBody>
      </p:sp>
      <p:sp>
        <p:nvSpPr>
          <p:cNvPr id="5" name="Content Placeholder 4"/>
          <p:cNvSpPr>
            <a:spLocks noGrp="1"/>
          </p:cNvSpPr>
          <p:nvPr>
            <p:ph sz="quarter" idx="15"/>
          </p:nvPr>
        </p:nvSpPr>
        <p:spPr>
          <a:xfrm>
            <a:off x="499110" y="2208530"/>
            <a:ext cx="5417820" cy="4105910"/>
          </a:xfrm>
        </p:spPr>
        <p:txBody>
          <a:bodyPr>
            <a:normAutofit fontScale="80000"/>
          </a:bodyPr>
          <a:lstStyle/>
          <a:p>
            <a:r>
              <a:rPr lang="en-US" altLang="zh-CN" dirty="0"/>
              <a:t>Countries like U.S., Rasia not only dominate in launch frequency, but also rely heavily on partnerships with others, especially in the International Space Station era. This highlights the strategic role of collaboration in sustaining modern spaceflight.</a:t>
            </a:r>
            <a:endParaRPr lang="en-US" altLang="zh-CN" dirty="0"/>
          </a:p>
        </p:txBody>
      </p:sp>
      <p:sp>
        <p:nvSpPr>
          <p:cNvPr id="8" name="Text Placeholder 7"/>
          <p:cNvSpPr>
            <a:spLocks noGrp="1"/>
          </p:cNvSpPr>
          <p:nvPr>
            <p:ph type="body" sz="quarter" idx="16"/>
          </p:nvPr>
        </p:nvSpPr>
        <p:spPr/>
        <p:txBody>
          <a:bodyPr vert="horz" lIns="90170" tIns="46990" rIns="90170" bIns="46990" rtlCol="0" anchor="ctr" anchorCtr="0">
            <a:noAutofit/>
          </a:bodyPr>
          <a:lstStyle/>
          <a:p>
            <a:pPr lvl="0" algn="l" fontAlgn="auto">
              <a:buClrTx/>
              <a:buSzTx/>
              <a:buFontTx/>
            </a:pPr>
            <a:r>
              <a:rPr altLang="zh-CN" sz="3600" spc="300">
                <a:solidFill>
                  <a:schemeClr val="tx1">
                    <a:lumMod val="85000"/>
                    <a:lumOff val="15000"/>
                  </a:schemeClr>
                </a:solidFill>
                <a:latin typeface="+mj-lt"/>
                <a:sym typeface="+mn-ea"/>
              </a:rPr>
              <a:t>Citizens’ </a:t>
            </a:r>
            <a:r>
              <a:rPr altLang="zh-CN" sz="3600" spc="300">
                <a:solidFill>
                  <a:schemeClr val="tx1">
                    <a:lumMod val="85000"/>
                    <a:lumOff val="15000"/>
                  </a:schemeClr>
                </a:solidFill>
                <a:latin typeface="+mj-lt"/>
                <a:sym typeface="+mn-ea"/>
              </a:rPr>
              <a:t>living </a:t>
            </a:r>
            <a:r>
              <a:rPr altLang="zh-CN" sz="3600" spc="300">
                <a:solidFill>
                  <a:schemeClr val="tx1">
                    <a:lumMod val="85000"/>
                    <a:lumOff val="15000"/>
                  </a:schemeClr>
                </a:solidFill>
                <a:latin typeface="+mj-lt"/>
                <a:sym typeface="+mn-ea"/>
              </a:rPr>
              <a:t>quality</a:t>
            </a:r>
            <a:endParaRPr altLang="zh-CN" sz="3600" spc="300">
              <a:solidFill>
                <a:schemeClr val="tx1">
                  <a:lumMod val="85000"/>
                  <a:lumOff val="15000"/>
                </a:schemeClr>
              </a:solidFill>
              <a:latin typeface="+mj-lt"/>
              <a:sym typeface="+mn-ea"/>
            </a:endParaRPr>
          </a:p>
        </p:txBody>
      </p:sp>
      <p:sp>
        <p:nvSpPr>
          <p:cNvPr id="4" name="Content Placeholder 3"/>
          <p:cNvSpPr>
            <a:spLocks noGrp="1"/>
          </p:cNvSpPr>
          <p:nvPr>
            <p:ph sz="quarter" idx="14"/>
          </p:nvPr>
        </p:nvSpPr>
        <p:spPr/>
        <p:txBody>
          <a:bodyPr vert="horz" lIns="90000" tIns="46800" rIns="90000" bIns="46800" rtlCol="0">
            <a:normAutofit fontScale="70000"/>
          </a:bodyPr>
          <a:lstStyle/>
          <a:p>
            <a:pPr lvl="0" algn="l">
              <a:buClrTx/>
              <a:buSzTx/>
            </a:pPr>
            <a:r>
              <a:rPr lang="en-US" altLang="zh-CN" sz="2800" dirty="0">
                <a:solidFill>
                  <a:schemeClr val="bg2">
                    <a:lumMod val="25000"/>
                  </a:schemeClr>
                </a:solidFill>
                <a:sym typeface="+mn-ea"/>
              </a:rPr>
              <a:t>We then asked whether governments adjust space activity based on economic well-being at home. </a:t>
            </a:r>
            <a:endParaRPr lang="en-US" altLang="zh-CN" sz="2800" dirty="0">
              <a:solidFill>
                <a:schemeClr val="bg2">
                  <a:lumMod val="25000"/>
                </a:schemeClr>
              </a:solidFill>
              <a:sym typeface="+mn-ea"/>
            </a:endParaRPr>
          </a:p>
          <a:p>
            <a:pPr lvl="0" algn="l">
              <a:buClrTx/>
              <a:buSzTx/>
            </a:pPr>
            <a:r>
              <a:rPr lang="en-US" altLang="zh-CN" sz="2800" dirty="0">
                <a:solidFill>
                  <a:schemeClr val="bg2">
                    <a:lumMod val="25000"/>
                  </a:schemeClr>
                </a:solidFill>
                <a:sym typeface="+mn-ea"/>
              </a:rPr>
              <a:t>If inflation soars, do launches decline? </a:t>
            </a:r>
            <a:endParaRPr lang="en-US" altLang="zh-CN" sz="2800" dirty="0">
              <a:solidFill>
                <a:schemeClr val="bg2">
                  <a:lumMod val="25000"/>
                </a:schemeClr>
              </a:solidFill>
              <a:sym typeface="+mn-ea"/>
            </a:endParaRPr>
          </a:p>
          <a:p>
            <a:pPr lvl="0" algn="l">
              <a:buClrTx/>
              <a:buSzTx/>
            </a:pPr>
            <a:r>
              <a:rPr lang="en-US" altLang="zh-CN" sz="2800" dirty="0">
                <a:solidFill>
                  <a:schemeClr val="bg2">
                    <a:lumMod val="25000"/>
                  </a:schemeClr>
                </a:solidFill>
                <a:sym typeface="+mn-ea"/>
              </a:rPr>
              <a:t>If living costs rise, does investment shift away from rockets?</a:t>
            </a:r>
            <a:endParaRPr lang="en-US" altLang="zh-CN" sz="2800" dirty="0">
              <a:solidFill>
                <a:schemeClr val="bg2">
                  <a:lumMod val="25000"/>
                </a:schemeClr>
              </a:solidFill>
              <a:sym typeface="+mn-ea"/>
            </a:endParaRPr>
          </a:p>
        </p:txBody>
      </p:sp>
      <p:sp>
        <p:nvSpPr>
          <p:cNvPr id="2" name="Slide Number Placeholder 1"/>
          <p:cNvSpPr>
            <a:spLocks noGrp="1"/>
          </p:cNvSpPr>
          <p:nvPr>
            <p:ph type="sldNum" sz="quarter" idx="10"/>
          </p:nvPr>
        </p:nvSpPr>
        <p:spPr/>
        <p:txBody>
          <a:bodyPr/>
          <a:lstStyle/>
          <a:p>
            <a:fld id="{6D6E361B-DFCA-824D-BA63-ADCED3B41986}" type="slidenum">
              <a:rPr lang="en-US" smtClean="0"/>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ym typeface="+mn-ea"/>
              </a:rPr>
              <a:t>Motivation&amp; Researchquestion</a:t>
            </a:r>
            <a:endParaRPr lang="en-US" dirty="0"/>
          </a:p>
        </p:txBody>
      </p:sp>
      <p:sp>
        <p:nvSpPr>
          <p:cNvPr id="2" name="Slide Number Placeholder 1"/>
          <p:cNvSpPr>
            <a:spLocks noGrp="1"/>
          </p:cNvSpPr>
          <p:nvPr>
            <p:ph type="sldNum" sz="quarter" idx="10"/>
          </p:nvPr>
        </p:nvSpPr>
        <p:spPr/>
        <p:txBody>
          <a:bodyPr/>
          <a:lstStyle/>
          <a:p>
            <a:fld id="{6D6E361B-DFCA-824D-BA63-ADCED3B41986}" type="slidenum">
              <a:rPr lang="en-US" smtClean="0"/>
            </a:fld>
            <a:endParaRPr lang="en-US" dirty="0"/>
          </a:p>
        </p:txBody>
      </p:sp>
      <p:sp>
        <p:nvSpPr>
          <p:cNvPr id="7" name="内容占位符 6"/>
          <p:cNvSpPr/>
          <p:nvPr>
            <p:ph sz="quarter" idx="15"/>
          </p:nvPr>
        </p:nvSpPr>
        <p:spPr/>
        <p:txBody>
          <a:bodyPr/>
          <a:p>
            <a:r>
              <a:rPr lang="en-US" altLang="zh-CN" sz="2000"/>
              <a:t>RQ1: Is there a relationship between citizens’ financial well-being (CPI, cost of living) and annual space launches?</a:t>
            </a:r>
            <a:endParaRPr lang="en-US" altLang="zh-CN" sz="2000"/>
          </a:p>
          <a:p>
            <a:r>
              <a:rPr lang="en-US" altLang="zh-CN" sz="2000"/>
              <a:t>RQ2: Does international cooperation accelerate space activity, and can cooperation rather than competition drive the future of space exploration?</a:t>
            </a:r>
            <a:endParaRPr lang="en-US" altLang="zh-CN"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Data &amp; Methods</a:t>
            </a:r>
            <a:endParaRPr lang="en-US" altLang="zh-CN" dirty="0"/>
          </a:p>
        </p:txBody>
      </p:sp>
      <p:sp>
        <p:nvSpPr>
          <p:cNvPr id="5" name="Text Placeholder 4"/>
          <p:cNvSpPr>
            <a:spLocks noGrp="1"/>
          </p:cNvSpPr>
          <p:nvPr>
            <p:ph type="body" sz="quarter" idx="16"/>
          </p:nvPr>
        </p:nvSpPr>
        <p:spPr/>
        <p:txBody>
          <a:bodyPr/>
          <a:lstStyle/>
          <a:p>
            <a:r>
              <a:rPr lang="en-US" b="1" dirty="0"/>
              <a:t>subtitle</a:t>
            </a:r>
            <a:endParaRPr lang="en-US" b="1" dirty="0"/>
          </a:p>
        </p:txBody>
      </p:sp>
      <p:sp>
        <p:nvSpPr>
          <p:cNvPr id="2" name="Slide Number Placeholder 1"/>
          <p:cNvSpPr>
            <a:spLocks noGrp="1"/>
          </p:cNvSpPr>
          <p:nvPr>
            <p:ph type="sldNum" sz="quarter" idx="10"/>
          </p:nvPr>
        </p:nvSpPr>
        <p:spPr/>
        <p:txBody>
          <a:bodyPr/>
          <a:lstStyle/>
          <a:p>
            <a:fld id="{6D6E361B-DFCA-824D-BA63-ADCED3B41986}" type="slidenum">
              <a:rPr lang="en-US" smtClean="0"/>
            </a:fld>
            <a:endParaRPr lang="en-US" dirty="0"/>
          </a:p>
        </p:txBody>
      </p:sp>
      <p:pic>
        <p:nvPicPr>
          <p:cNvPr id="7" name="内容占位符 6"/>
          <p:cNvPicPr>
            <a:picLocks noChangeAspect="1"/>
          </p:cNvPicPr>
          <p:nvPr>
            <p:ph sz="quarter" idx="15"/>
          </p:nvPr>
        </p:nvPicPr>
        <p:blipFill>
          <a:blip r:embed="rId1"/>
          <a:stretch>
            <a:fillRect/>
          </a:stretch>
        </p:blipFill>
        <p:spPr>
          <a:xfrm>
            <a:off x="459105" y="1790065"/>
            <a:ext cx="11229975" cy="40551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D6E361B-DFCA-824D-BA63-ADCED3B41986}" type="slidenum">
              <a:rPr lang="en-US" smtClean="0"/>
            </a:fld>
            <a:endParaRPr lang="en-US" dirty="0"/>
          </a:p>
        </p:txBody>
      </p:sp>
      <p:pic>
        <p:nvPicPr>
          <p:cNvPr id="6" name="图片 5" descr="space_cooperation_network"/>
          <p:cNvPicPr>
            <a:picLocks noChangeAspect="1"/>
          </p:cNvPicPr>
          <p:nvPr/>
        </p:nvPicPr>
        <p:blipFill>
          <a:blip r:embed="rId1"/>
          <a:stretch>
            <a:fillRect/>
          </a:stretch>
        </p:blipFill>
        <p:spPr>
          <a:xfrm>
            <a:off x="455930" y="1154430"/>
            <a:ext cx="8018780" cy="4822190"/>
          </a:xfrm>
          <a:prstGeom prst="rect">
            <a:avLst/>
          </a:prstGeom>
        </p:spPr>
      </p:pic>
      <p:pic>
        <p:nvPicPr>
          <p:cNvPr id="3" name="图片 2"/>
          <p:cNvPicPr>
            <a:picLocks noChangeAspect="1"/>
          </p:cNvPicPr>
          <p:nvPr/>
        </p:nvPicPr>
        <p:blipFill>
          <a:blip r:embed="rId2"/>
          <a:stretch>
            <a:fillRect/>
          </a:stretch>
        </p:blipFill>
        <p:spPr>
          <a:xfrm>
            <a:off x="8053705" y="1863090"/>
            <a:ext cx="3810000" cy="3543300"/>
          </a:xfrm>
          <a:prstGeom prst="rect">
            <a:avLst/>
          </a:prstGeom>
        </p:spPr>
      </p:pic>
      <p:sp>
        <p:nvSpPr>
          <p:cNvPr id="4" name="Title 2"/>
          <p:cNvSpPr>
            <a:spLocks noGrp="1"/>
          </p:cNvSpPr>
          <p:nvPr>
            <p:ph type="title"/>
          </p:nvPr>
        </p:nvSpPr>
        <p:spPr>
          <a:xfrm>
            <a:off x="499176" y="329743"/>
            <a:ext cx="11189904" cy="723900"/>
          </a:xfrm>
        </p:spPr>
        <p:txBody>
          <a:bodyPr/>
          <a:p>
            <a:r>
              <a:rPr lang="en-US" altLang="zh-CN" dirty="0">
                <a:sym typeface="+mn-ea"/>
              </a:rPr>
              <a:t>International Cooperation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D6E361B-DFCA-824D-BA63-ADCED3B41986}" type="slidenum">
              <a:rPr lang="en-US" smtClean="0"/>
            </a:fld>
            <a:endParaRPr lang="en-US" dirty="0"/>
          </a:p>
        </p:txBody>
      </p:sp>
      <p:sp>
        <p:nvSpPr>
          <p:cNvPr id="4" name="Title 2"/>
          <p:cNvSpPr>
            <a:spLocks noGrp="1"/>
          </p:cNvSpPr>
          <p:nvPr>
            <p:ph type="title"/>
          </p:nvPr>
        </p:nvSpPr>
        <p:spPr>
          <a:xfrm>
            <a:off x="499176" y="329743"/>
            <a:ext cx="11189904" cy="723900"/>
          </a:xfrm>
        </p:spPr>
        <p:txBody>
          <a:bodyPr/>
          <a:p>
            <a:r>
              <a:rPr lang="en-US" dirty="0">
                <a:sym typeface="+mn-ea"/>
              </a:rPr>
              <a:t>Launch V.S. Price level</a:t>
            </a:r>
            <a:endParaRPr lang="en-US" dirty="0"/>
          </a:p>
        </p:txBody>
      </p:sp>
      <p:pic>
        <p:nvPicPr>
          <p:cNvPr id="5" name="图片 4" descr="Top3_Countries_Annual_Launches"/>
          <p:cNvPicPr>
            <a:picLocks noChangeAspect="1"/>
          </p:cNvPicPr>
          <p:nvPr/>
        </p:nvPicPr>
        <p:blipFill>
          <a:blip r:embed="rId1"/>
          <a:stretch>
            <a:fillRect/>
          </a:stretch>
        </p:blipFill>
        <p:spPr>
          <a:xfrm>
            <a:off x="1431925" y="1053465"/>
            <a:ext cx="8692515" cy="49326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6D6E361B-DFCA-824D-BA63-ADCED3B41986}" type="slidenum">
              <a:rPr lang="en-US" smtClean="0"/>
            </a:fld>
            <a:endParaRPr lang="en-US" dirty="0"/>
          </a:p>
        </p:txBody>
      </p:sp>
      <p:sp>
        <p:nvSpPr>
          <p:cNvPr id="4" name="Title 2"/>
          <p:cNvSpPr>
            <a:spLocks noGrp="1"/>
          </p:cNvSpPr>
          <p:nvPr>
            <p:ph type="title"/>
          </p:nvPr>
        </p:nvSpPr>
        <p:spPr>
          <a:xfrm>
            <a:off x="499176" y="771703"/>
            <a:ext cx="11189904" cy="723900"/>
          </a:xfrm>
        </p:spPr>
        <p:txBody>
          <a:bodyPr/>
          <a:p>
            <a:r>
              <a:rPr lang="en-US" dirty="0"/>
              <a:t>Launch V.S. Price level</a:t>
            </a:r>
            <a:endParaRPr lang="en-US" dirty="0"/>
          </a:p>
        </p:txBody>
      </p:sp>
      <p:pic>
        <p:nvPicPr>
          <p:cNvPr id="3" name="图片 2" descr="cpi_vs_launches"/>
          <p:cNvPicPr>
            <a:picLocks noChangeAspect="1"/>
          </p:cNvPicPr>
          <p:nvPr/>
        </p:nvPicPr>
        <p:blipFill>
          <a:blip r:embed="rId1"/>
          <a:stretch>
            <a:fillRect/>
          </a:stretch>
        </p:blipFill>
        <p:spPr>
          <a:xfrm>
            <a:off x="318135" y="1752600"/>
            <a:ext cx="11589385" cy="35236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83731" y="1199058"/>
            <a:ext cx="11189904" cy="723900"/>
          </a:xfrm>
        </p:spPr>
        <p:txBody>
          <a:bodyPr/>
          <a:lstStyle/>
          <a:p>
            <a:r>
              <a:rPr lang="en-US" dirty="0">
                <a:sym typeface="+mn-ea"/>
              </a:rPr>
              <a:t>Launches </a:t>
            </a:r>
            <a:br>
              <a:rPr lang="en-US" dirty="0">
                <a:sym typeface="+mn-ea"/>
              </a:rPr>
            </a:br>
            <a:r>
              <a:rPr lang="en-US" dirty="0">
                <a:sym typeface="+mn-ea"/>
              </a:rPr>
              <a:t>V.S.</a:t>
            </a:r>
            <a:br>
              <a:rPr lang="en-US" dirty="0">
                <a:sym typeface="+mn-ea"/>
              </a:rPr>
            </a:br>
            <a:r>
              <a:rPr lang="en-US" dirty="0">
                <a:sym typeface="+mn-ea"/>
              </a:rPr>
              <a:t>Price level</a:t>
            </a:r>
            <a:endParaRPr lang="en-US" dirty="0"/>
          </a:p>
        </p:txBody>
      </p:sp>
      <p:sp>
        <p:nvSpPr>
          <p:cNvPr id="2" name="Slide Number Placeholder 1"/>
          <p:cNvSpPr>
            <a:spLocks noGrp="1"/>
          </p:cNvSpPr>
          <p:nvPr>
            <p:ph type="sldNum" sz="quarter" idx="10"/>
          </p:nvPr>
        </p:nvSpPr>
        <p:spPr/>
        <p:txBody>
          <a:bodyPr/>
          <a:lstStyle/>
          <a:p>
            <a:fld id="{6D6E361B-DFCA-824D-BA63-ADCED3B41986}" type="slidenum">
              <a:rPr lang="en-US" smtClean="0"/>
            </a:fld>
            <a:endParaRPr lang="en-US" dirty="0"/>
          </a:p>
        </p:txBody>
      </p:sp>
      <p:pic>
        <p:nvPicPr>
          <p:cNvPr id="7" name="图片 6"/>
          <p:cNvPicPr>
            <a:picLocks noChangeAspect="1"/>
          </p:cNvPicPr>
          <p:nvPr/>
        </p:nvPicPr>
        <p:blipFill>
          <a:blip r:embed="rId1"/>
          <a:stretch>
            <a:fillRect/>
          </a:stretch>
        </p:blipFill>
        <p:spPr>
          <a:xfrm>
            <a:off x="513715" y="2577465"/>
            <a:ext cx="5469255" cy="2607945"/>
          </a:xfrm>
          <a:prstGeom prst="rect">
            <a:avLst/>
          </a:prstGeom>
        </p:spPr>
      </p:pic>
      <p:pic>
        <p:nvPicPr>
          <p:cNvPr id="8" name="图片 7"/>
          <p:cNvPicPr>
            <a:picLocks noChangeAspect="1"/>
          </p:cNvPicPr>
          <p:nvPr/>
        </p:nvPicPr>
        <p:blipFill>
          <a:blip r:embed="rId2"/>
          <a:stretch>
            <a:fillRect/>
          </a:stretch>
        </p:blipFill>
        <p:spPr>
          <a:xfrm>
            <a:off x="6161405" y="626745"/>
            <a:ext cx="5527675" cy="2564130"/>
          </a:xfrm>
          <a:prstGeom prst="rect">
            <a:avLst/>
          </a:prstGeom>
        </p:spPr>
      </p:pic>
      <p:pic>
        <p:nvPicPr>
          <p:cNvPr id="9" name="图片 8"/>
          <p:cNvPicPr>
            <a:picLocks noChangeAspect="1"/>
          </p:cNvPicPr>
          <p:nvPr/>
        </p:nvPicPr>
        <p:blipFill>
          <a:blip r:embed="rId3"/>
          <a:stretch>
            <a:fillRect/>
          </a:stretch>
        </p:blipFill>
        <p:spPr>
          <a:xfrm>
            <a:off x="6161405" y="3462655"/>
            <a:ext cx="5527675" cy="2753360"/>
          </a:xfrm>
          <a:prstGeom prst="rect">
            <a:avLst/>
          </a:prstGeom>
        </p:spPr>
      </p:pic>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2388</Words>
  <Application>WPS 演示</Application>
  <PresentationFormat>宽屏</PresentationFormat>
  <Paragraphs>106</Paragraphs>
  <Slides>13</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宋体</vt:lpstr>
      <vt:lpstr>Wingdings</vt:lpstr>
      <vt:lpstr>Wingdings</vt:lpstr>
      <vt:lpstr>微软雅黑</vt:lpstr>
      <vt:lpstr>Arial Unicode MS</vt:lpstr>
      <vt:lpstr>Calibri</vt:lpstr>
      <vt:lpstr>WPS</vt:lpstr>
      <vt:lpstr>International Cooperation and Space Investment</vt:lpstr>
      <vt:lpstr>Agenda</vt:lpstr>
      <vt:lpstr>International cooperation</vt:lpstr>
      <vt:lpstr>Motivation&amp; Researchquestion</vt:lpstr>
      <vt:lpstr>Data &amp; Methods</vt:lpstr>
      <vt:lpstr>International Cooperation</vt:lpstr>
      <vt:lpstr>Launch V.S. Price level</vt:lpstr>
      <vt:lpstr>Launch V.S. Price level</vt:lpstr>
      <vt:lpstr>Launches  V.S. Price level</vt:lpstr>
      <vt:lpstr>International cooperation</vt:lpstr>
      <vt:lpstr>CPI vs Launches (RQ1)</vt:lpstr>
      <vt:lpstr>Finding</vt:lpstr>
      <vt:lpstr>End Slide Navy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CREEC</cp:lastModifiedBy>
  <cp:revision>156</cp:revision>
  <dcterms:created xsi:type="dcterms:W3CDTF">2019-06-19T02:08:00Z</dcterms:created>
  <dcterms:modified xsi:type="dcterms:W3CDTF">2025-09-22T02:09:00Z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2052-12.1.0.22089</vt:lpwstr>
  </property>
  <property fmtid="{D5CDD505-2E9C-101B-9397-08002B2CF9AE}" pid="3" name="ICV">
    <vt:lpwstr>26C69E7186B7418F9717D12181740CB5_11</vt:lpwstr>
  </property>
</Properties>
</file>