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Sniglet"/>
      <p:regular r:id="rId28"/>
    </p:embeddedFont>
    <p:embeddedFont>
      <p:font typeface="Walter Turncoat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nigle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alterTurnco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faf3e30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9faf3e3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faf3e30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9faf3e3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faf3e3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49faf3e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faf3e30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49faf3e3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faf3e30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49faf3e30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faf3e306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49faf3e3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faf3e306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49faf3e3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faf3e306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49faf3e3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faf3e306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49faf3e3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faf3e306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49faf3e3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af3e30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49faf3e3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faf3e306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9faf3e3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faf3e306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49faf3e30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faf3e306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9faf3e30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faf3e30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49faf3e3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faf3e30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9faf3e3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faf3e30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49faf3e3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faf3e306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9faf3e3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faf3e306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9faf3e3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6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Walter Turncoat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/>
          </a:p>
        </p:txBody>
      </p:sp>
      <p:sp>
        <p:nvSpPr>
          <p:cNvPr id="21" name="Google Shape;21;p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 SHOPPING WEBSITE</a:t>
            </a:r>
            <a:endParaRPr/>
          </a:p>
        </p:txBody>
      </p:sp>
      <p:grpSp>
        <p:nvGrpSpPr>
          <p:cNvPr id="39" name="Google Shape;39;p11"/>
          <p:cNvGrpSpPr/>
          <p:nvPr/>
        </p:nvGrpSpPr>
        <p:grpSpPr>
          <a:xfrm rot="2194107">
            <a:off x="1699024" y="3021808"/>
            <a:ext cx="1014485" cy="642684"/>
            <a:chOff x="238125" y="1918825"/>
            <a:chExt cx="1042450" cy="660400"/>
          </a:xfrm>
        </p:grpSpPr>
        <p:sp>
          <p:nvSpPr>
            <p:cNvPr id="40" name="Google Shape;40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1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Google Shape;43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/>
          <p:nvPr/>
        </p:nvSpPr>
        <p:spPr>
          <a:xfrm>
            <a:off x="2497626" y="2497075"/>
            <a:ext cx="1442480" cy="10297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4045614" y="719847"/>
            <a:ext cx="1052761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title: title,</a:t>
            </a:r>
            <a:br>
              <a:rPr b="1" lang="en"/>
            </a:br>
            <a:r>
              <a:rPr b="1" lang="en"/>
              <a:t>                 comment: body,</a:t>
            </a:r>
            <a:br>
              <a:rPr b="1" lang="en"/>
            </a:br>
            <a:r>
              <a:rPr b="1" lang="en"/>
              <a:t>                 rating: rating, </a:t>
            </a:r>
            <a:br>
              <a:rPr b="1" lang="en"/>
            </a:br>
            <a:r>
              <a:rPr b="1" lang="en"/>
              <a:t>                 user: {</a:t>
            </a:r>
            <a:br>
              <a:rPr b="1" lang="en"/>
            </a:br>
            <a:r>
              <a:rPr b="1" lang="en"/>
              <a:t>                            id: userId,</a:t>
            </a:r>
            <a:br>
              <a:rPr b="1" lang="en"/>
            </a:br>
            <a:r>
              <a:rPr b="1" lang="en"/>
              <a:t>                            Name: userName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},</a:t>
            </a:r>
            <a:br>
              <a:rPr b="1" lang="en"/>
            </a:br>
            <a:r>
              <a:rPr b="1" lang="en"/>
              <a:t>                 productId: productId,</a:t>
            </a:r>
            <a:br>
              <a:rPr b="1" lang="en"/>
            </a:br>
            <a:r>
              <a:rPr b="1" lang="en"/>
              <a:t>                 date: new Date(),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</a:t>
            </a:r>
            <a:r>
              <a:rPr b="1" lang="en"/>
              <a:t>- getAllReviews</a:t>
            </a:r>
            <a:br>
              <a:rPr b="1" lang="en"/>
            </a:br>
            <a:r>
              <a:rPr b="1" lang="en"/>
              <a:t>        - getReviewById</a:t>
            </a:r>
            <a:br>
              <a:rPr b="1" lang="en"/>
            </a:br>
            <a:r>
              <a:rPr b="1" lang="en"/>
              <a:t>        - addNewReview</a:t>
            </a:r>
            <a:br>
              <a:rPr b="1" lang="en"/>
            </a:br>
            <a:r>
              <a:rPr b="1" lang="en"/>
              <a:t>        - deleteReview</a:t>
            </a:r>
            <a:endParaRPr b="1"/>
          </a:p>
        </p:txBody>
      </p:sp>
      <p:sp>
        <p:nvSpPr>
          <p:cNvPr id="123" name="Google Shape;123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REVIEW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Code Quality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of Client-Side JavaScript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of Server-Side JavaScript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of MongoDB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Project Goals delivered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Security measures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of valid HTML and CSS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Accessibility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Only requiring database credentials to be updated in one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REQUIRE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13843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create valid HTML pages that are styled with CSS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use Express and Node.js to handle your server and your backend requirements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persist data in a MongoDB database.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use browser-based JavaScript in order to enhance the functionality of your page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defend against basic security attacks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You will create accessibility-friendly pages.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 user login system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AJAX form submissions (at least one) and error checking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Data-related code organized in modules.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 single configuration file that will store configuration settings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PROPOSAL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 well-designed shopping website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User Authentication: User login/logout/signup.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Searching: Item searching by user based on name, category, etc..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Wishlist/Shopping cart: Items added/updated/deleted by user.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Checkout: checkout from the shopping cart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Orders: User may review the order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Image Upload: allow user to upload the picture and view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Posts: Reviews and ratings posted by user to an item.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FRAMEWORK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BOOTSTRAP</a:t>
            </a:r>
            <a:r>
              <a:rPr lang="en"/>
              <a:t>  -- For the website design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JQUERY 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AJAX -- Review 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21288" y="1572825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S</a:t>
            </a:r>
            <a:r>
              <a:rPr lang="en"/>
              <a:t>hopping website overview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User Authentication: User login/logout/signup.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Image Upload: allow user to upload the picture and view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Searching: Item searching by user based on name, category, etc..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Wishlist/Shopping cart: Items added/updated/deleted by user.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-6000" y="13827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GROUP NAME: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BOI_NEXT_DOOR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GROUP: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YUANMING YAO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Siyu Chen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Xiang Wan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Yingdong Li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Tianbo Tan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4141750" y="281249"/>
            <a:ext cx="788694" cy="805192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4345989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Checkout: checkout from the shopping cart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Orders: User may review the order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Posts: Reviews and ratings posted by user to an item.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DELIVERED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57200" y="1563400"/>
            <a:ext cx="8229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Posts: Reviews and ratings posted by user to an item.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363251" y="476437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9600"/>
              <a:t>Thanks !</a:t>
            </a:r>
            <a:endParaRPr sz="9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DATABASE PROPOSAL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381900" y="1825375"/>
            <a:ext cx="23802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UserCart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UserWishist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Orders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Payment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Product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141750" y="281249"/>
            <a:ext cx="788694" cy="805192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363251" y="476437"/>
            <a:ext cx="345680" cy="41482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9400" y="1943400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_id: uuid.v4(),</a:t>
            </a:r>
            <a:br>
              <a:rPr b="1" lang="en"/>
            </a:br>
            <a:r>
              <a:rPr b="1" lang="en"/>
              <a:t>                firstname: firstname,</a:t>
            </a:r>
            <a:br>
              <a:rPr b="1" lang="en"/>
            </a:br>
            <a:r>
              <a:rPr b="1" lang="en"/>
              <a:t>                lastname: lastname,</a:t>
            </a:r>
            <a:br>
              <a:rPr b="1" lang="en"/>
            </a:br>
            <a:r>
              <a:rPr b="1" lang="en"/>
              <a:t>                email: email,</a:t>
            </a:r>
            <a:br>
              <a:rPr b="1" lang="en"/>
            </a:br>
            <a:r>
              <a:rPr b="1" lang="en"/>
              <a:t>                wishlists: [],</a:t>
            </a:r>
            <a:br>
              <a:rPr b="1" lang="en"/>
            </a:br>
            <a:r>
              <a:rPr b="1" lang="en"/>
              <a:t>                cart:[],</a:t>
            </a:r>
            <a:br>
              <a:rPr b="1" lang="en"/>
            </a:br>
            <a:r>
              <a:rPr b="1" lang="en"/>
              <a:t>                orders:[],</a:t>
            </a:r>
            <a:br>
              <a:rPr b="1" lang="en"/>
            </a:br>
            <a:r>
              <a:rPr b="1" lang="en"/>
              <a:t>                reviews: []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698300" y="1943400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</a:t>
            </a:r>
            <a:r>
              <a:rPr b="1" lang="en"/>
              <a:t>- </a:t>
            </a:r>
            <a:r>
              <a:rPr b="1" lang="en"/>
              <a:t>getAllUsers</a:t>
            </a:r>
            <a:br>
              <a:rPr b="1" lang="en"/>
            </a:br>
            <a:r>
              <a:rPr b="1" lang="en"/>
              <a:t>        </a:t>
            </a:r>
            <a:r>
              <a:rPr b="1" lang="en"/>
              <a:t>- </a:t>
            </a:r>
            <a:r>
              <a:rPr b="1" lang="en"/>
              <a:t>getUserById</a:t>
            </a:r>
            <a:br>
              <a:rPr b="1" lang="en"/>
            </a:br>
            <a:r>
              <a:rPr b="1" lang="en"/>
              <a:t>        </a:t>
            </a:r>
            <a:r>
              <a:rPr b="1" lang="en"/>
              <a:t>- </a:t>
            </a:r>
            <a:r>
              <a:rPr b="1" lang="en"/>
              <a:t>addNewUser</a:t>
            </a:r>
            <a:br>
              <a:rPr b="1" lang="en"/>
            </a:br>
            <a:r>
              <a:rPr b="1" lang="en"/>
              <a:t>        - deleteUser</a:t>
            </a:r>
            <a:br>
              <a:rPr b="1" lang="en"/>
            </a:br>
            <a:r>
              <a:rPr b="1" lang="en"/>
              <a:t>        - UpdateUser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4141750" y="281249"/>
            <a:ext cx="788694" cy="805192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73895" y="506742"/>
            <a:ext cx="324415" cy="35420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_id: uuid.v4(),</a:t>
            </a:r>
            <a:br>
              <a:rPr b="1" lang="en"/>
            </a:br>
            <a:r>
              <a:rPr b="1" lang="en"/>
              <a:t>                userId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productId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Usercart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</a:t>
            </a:r>
            <a:r>
              <a:rPr b="1" lang="en"/>
              <a:t>userCart basic API</a:t>
            </a:r>
            <a:br>
              <a:rPr b="1" lang="en"/>
            </a:br>
            <a:r>
              <a:rPr b="1" lang="en"/>
              <a:t>        - getAllCartItems</a:t>
            </a:r>
            <a:br>
              <a:rPr b="1" lang="en"/>
            </a:br>
            <a:r>
              <a:rPr b="1" lang="en"/>
              <a:t>        - addItemToCart</a:t>
            </a:r>
            <a:br>
              <a:rPr b="1" lang="en"/>
            </a:br>
            <a:r>
              <a:rPr b="1" lang="en"/>
              <a:t>        - deleteItemFromCart</a:t>
            </a:r>
            <a:br>
              <a:rPr b="1" lang="en"/>
            </a:br>
            <a:r>
              <a:rPr b="1" lang="en"/>
              <a:t>        - emptyCart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_id: uuid.v4(),</a:t>
            </a:r>
            <a:br>
              <a:rPr b="1" lang="en"/>
            </a:br>
            <a:r>
              <a:rPr b="1" lang="en"/>
              <a:t>                userId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productId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Userwishlist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userWishlist basic API</a:t>
            </a:r>
            <a:br>
              <a:rPr b="1" lang="en"/>
            </a:br>
            <a:r>
              <a:rPr b="1" lang="en"/>
              <a:t>        -  getAllWishItems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-   addItemToWish</a:t>
            </a:r>
            <a:br>
              <a:rPr b="1" lang="en"/>
            </a:br>
            <a:r>
              <a:rPr b="1" lang="en"/>
              <a:t>        -   deleteItemFromWish     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-   emptyWish</a:t>
            </a:r>
            <a:endParaRPr b="1"/>
          </a:p>
        </p:txBody>
      </p:sp>
      <p:sp>
        <p:nvSpPr>
          <p:cNvPr id="87" name="Google Shape;8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</a:t>
            </a:r>
            <a:r>
              <a:rPr b="1" lang="en"/>
              <a:t>_id: uuid.v4(),</a:t>
            </a:r>
            <a:br>
              <a:rPr b="1" lang="en"/>
            </a:br>
            <a:r>
              <a:rPr b="1" lang="en"/>
              <a:t>                title: title,</a:t>
            </a:r>
            <a:br>
              <a:rPr b="1" lang="en"/>
            </a:br>
            <a:r>
              <a:rPr b="1" lang="en"/>
              <a:t>                description: description,</a:t>
            </a:r>
            <a:br>
              <a:rPr b="1" lang="en"/>
            </a:br>
            <a:r>
              <a:rPr b="1" lang="en"/>
              <a:t>                category: category,</a:t>
            </a:r>
            <a:br>
              <a:rPr b="1" lang="en"/>
            </a:br>
            <a:r>
              <a:rPr b="1" lang="en"/>
              <a:t>                price: price,</a:t>
            </a:r>
            <a:br>
              <a:rPr b="1" lang="en"/>
            </a:br>
            <a:r>
              <a:rPr b="1" lang="en"/>
              <a:t>                quantity: quantity,</a:t>
            </a:r>
            <a:br>
              <a:rPr b="1" lang="en"/>
            </a:br>
            <a:r>
              <a:rPr b="1" lang="en"/>
              <a:t>                rating: 0,</a:t>
            </a:r>
            <a:br>
              <a:rPr b="1" lang="en"/>
            </a:br>
            <a:r>
              <a:rPr b="1" lang="en"/>
              <a:t>                image: image,</a:t>
            </a:r>
            <a:br>
              <a:rPr b="1" lang="en"/>
            </a:br>
            <a:r>
              <a:rPr b="1" lang="en"/>
              <a:t>                reviews: []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</a:t>
            </a:r>
            <a:r>
              <a:rPr b="1" lang="en"/>
              <a:t>* products basic API</a:t>
            </a:r>
            <a:br>
              <a:rPr b="1" lang="en"/>
            </a:br>
            <a:r>
              <a:rPr b="1" lang="en"/>
              <a:t>        - getAllProd</a:t>
            </a:r>
            <a:br>
              <a:rPr b="1" lang="en"/>
            </a:br>
            <a:r>
              <a:rPr b="1" lang="en"/>
              <a:t>        - getProdById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        - getProdByCat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lt1"/>
                </a:solidFill>
              </a:rPr>
              <a:t>        - getProdByTitle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- addProd</a:t>
            </a:r>
            <a:br>
              <a:rPr b="1" lang="en"/>
            </a:br>
            <a:r>
              <a:rPr b="1" lang="en"/>
              <a:t>        - deleteProd</a:t>
            </a:r>
            <a:br>
              <a:rPr b="1" lang="en"/>
            </a:br>
            <a:r>
              <a:rPr b="1" lang="en"/>
              <a:t>        - updateProd</a:t>
            </a:r>
            <a:br>
              <a:rPr b="1" lang="en"/>
            </a:br>
            <a:r>
              <a:rPr b="1" lang="en"/>
              <a:t>    * reviews</a:t>
            </a:r>
            <a:br>
              <a:rPr b="1" lang="en"/>
            </a:br>
            <a:r>
              <a:rPr b="1" lang="en"/>
              <a:t>        - addReviewToProd</a:t>
            </a:r>
            <a:endParaRPr b="1"/>
          </a:p>
        </p:txBody>
      </p:sp>
      <p:sp>
        <p:nvSpPr>
          <p:cNvPr id="96" name="Google Shape;96;p1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_id: uuid.v4(),</a:t>
            </a:r>
            <a:br>
              <a:rPr b="1" lang="en"/>
            </a:br>
            <a:r>
              <a:rPr b="1" lang="en"/>
              <a:t>               card: card_No,</a:t>
            </a:r>
            <a:br>
              <a:rPr b="1" lang="en"/>
            </a:br>
            <a:r>
              <a:rPr b="1" lang="en"/>
              <a:t>               order_id: orderId,</a:t>
            </a:r>
            <a:br>
              <a:rPr b="1" lang="en"/>
            </a:br>
            <a:r>
              <a:rPr b="1" lang="en"/>
              <a:t>               date: new Date()</a:t>
            </a:r>
            <a:endParaRPr b="1"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PAYMENT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</a:t>
            </a:r>
            <a:r>
              <a:rPr b="1" lang="en"/>
              <a:t>- getPaymentById</a:t>
            </a:r>
            <a:br>
              <a:rPr b="1" lang="en"/>
            </a:br>
            <a:r>
              <a:rPr b="1" lang="en"/>
              <a:t>        - addPayment</a:t>
            </a:r>
            <a:br>
              <a:rPr b="1" lang="en"/>
            </a:br>
            <a:r>
              <a:rPr b="1" lang="en"/>
              <a:t>        - getPaymentByOrderId</a:t>
            </a:r>
            <a:endParaRPr b="1"/>
          </a:p>
        </p:txBody>
      </p:sp>
      <p:sp>
        <p:nvSpPr>
          <p:cNvPr id="105" name="Google Shape;105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94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	   Structure:</a:t>
            </a:r>
            <a:endParaRPr b="1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</a:t>
            </a:r>
            <a:r>
              <a:rPr b="1" lang="en"/>
              <a:t>_id: uuid.v4(),</a:t>
            </a:r>
            <a:br>
              <a:rPr b="1" lang="en"/>
            </a:br>
            <a:r>
              <a:rPr b="1" lang="en"/>
              <a:t>                user: email,</a:t>
            </a:r>
            <a:br>
              <a:rPr b="1" lang="en"/>
            </a:br>
            <a:r>
              <a:rPr b="1" lang="en"/>
              <a:t>                items: cartItems,</a:t>
            </a:r>
            <a:br>
              <a:rPr b="1" lang="en"/>
            </a:br>
            <a:r>
              <a:rPr b="1" lang="en"/>
              <a:t>                payment: {},</a:t>
            </a:r>
            <a:br>
              <a:rPr b="1" lang="en"/>
            </a:br>
            <a:r>
              <a:rPr b="1" lang="en"/>
              <a:t>                date: new Date(),</a:t>
            </a:r>
            <a:endParaRPr b="1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-6000" y="11993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ORDERS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698300" y="17548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</a:t>
            </a:r>
            <a:r>
              <a:rPr b="1" lang="en"/>
              <a:t>- getOrderById</a:t>
            </a:r>
            <a:br>
              <a:rPr b="1" lang="en"/>
            </a:br>
            <a:r>
              <a:rPr b="1" lang="en"/>
              <a:t>        - getOrderByEmail</a:t>
            </a:r>
            <a:br>
              <a:rPr b="1" lang="en"/>
            </a:br>
            <a:r>
              <a:rPr b="1" lang="en"/>
              <a:t>        - createNewOrder</a:t>
            </a:r>
            <a:br>
              <a:rPr b="1" lang="en"/>
            </a:br>
            <a:r>
              <a:rPr b="1" lang="en"/>
              <a:t>        - addPaymentToOrder</a:t>
            </a:r>
            <a:br>
              <a:rPr b="1" lang="en"/>
            </a:br>
            <a:r>
              <a:rPr b="1" lang="en"/>
              <a:t>        - Deletion and Update of orders are not allowed</a:t>
            </a:r>
            <a:endParaRPr b="1"/>
          </a:p>
        </p:txBody>
      </p:sp>
      <p:sp>
        <p:nvSpPr>
          <p:cNvPr id="114" name="Google Shape;114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373895" y="506742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