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68" r:id="rId4"/>
    <p:sldId id="269" r:id="rId5"/>
    <p:sldId id="259" r:id="rId6"/>
    <p:sldId id="258" r:id="rId7"/>
    <p:sldId id="273" r:id="rId8"/>
    <p:sldId id="270" r:id="rId9"/>
    <p:sldId id="271" r:id="rId10"/>
    <p:sldId id="27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578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yyweb.com/ctools/demo.php?t=http%3A%2F%2Feditor.method.ac%2F&amp;h=2000&amp;c=&amp;n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pecies-in-pieces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芥末分享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720" y="3580656"/>
            <a:ext cx="1180931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600" dirty="0" smtClean="0">
                <a:hlinkClick r:id="rId2"/>
              </a:rPr>
              <a:t>http://www.yyyweb.com/ctools/demo.php?t=http%3A%2F%2Feditor.method.ac%2F&amp;h=2000&amp;c=&amp;n=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6056" y="1420416"/>
            <a:ext cx="590465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Clip-path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与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SVG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4248" y="3724672"/>
            <a:ext cx="39604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4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个月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06056" y="3868688"/>
            <a:ext cx="626469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对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in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和对你们的第一印象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38104" y="2284512"/>
            <a:ext cx="46085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遇到的一些问题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1960" y="5020816"/>
            <a:ext cx="820891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建议：</a:t>
            </a: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1.</a:t>
            </a:r>
            <a:r>
              <a:rPr lang="zh-CN" altLang="en-US" dirty="0" smtClean="0"/>
              <a:t>新手引导的文档</a:t>
            </a: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2.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常见坑</a:t>
            </a:r>
            <a:r>
              <a:rPr lang="zh-CN" altLang="en-US" dirty="0" smtClean="0"/>
              <a:t>整理</a:t>
            </a:r>
            <a:r>
              <a:rPr lang="en-US" altLang="zh-CN" dirty="0" smtClean="0"/>
              <a:t>~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8104" y="4084712"/>
            <a:ext cx="878497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000" dirty="0" smtClean="0">
                <a:hlinkClick r:id="rId2"/>
              </a:rPr>
              <a:t>http://species-in-</a:t>
            </a:r>
            <a:r>
              <a:rPr lang="en-US" altLang="zh-CN" sz="2000" dirty="0" err="1" smtClean="0">
                <a:hlinkClick r:id="rId2"/>
              </a:rPr>
              <a:t>pieces.com</a:t>
            </a:r>
            <a:r>
              <a:rPr lang="en-US" altLang="zh-CN" sz="2000" dirty="0" smtClean="0">
                <a:hlinkClick r:id="rId2"/>
              </a:rPr>
              <a:t>/#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056" y="1636440"/>
            <a:ext cx="540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c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lip-path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6" name="TextBox 5"/>
          <p:cNvSpPr txBox="1"/>
          <p:nvPr/>
        </p:nvSpPr>
        <p:spPr>
          <a:xfrm rot="550003">
            <a:off x="2986464" y="5670957"/>
            <a:ext cx="648072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9600" b="1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好炫酷</a:t>
            </a:r>
            <a:endParaRPr kumimoji="0" lang="zh-CN" altLang="en-US" sz="9600" b="1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776" y="1944797"/>
            <a:ext cx="102251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400" dirty="0" smtClean="0"/>
              <a:t>1.</a:t>
            </a:r>
            <a:r>
              <a:rPr lang="zh-CN" altLang="en-US" sz="2400" dirty="0" smtClean="0"/>
              <a:t>多边形：</a:t>
            </a:r>
            <a:r>
              <a:rPr lang="en-US" altLang="zh-CN" sz="2400" dirty="0" smtClean="0"/>
              <a:t>clip-path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polygon(x1 y1,x2 y2</a:t>
            </a:r>
            <a:r>
              <a:rPr lang="zh-CN" altLang="en-US" sz="2400" dirty="0" smtClean="0"/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5776" y="4332868"/>
            <a:ext cx="120253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400" dirty="0" smtClean="0"/>
              <a:t>3.</a:t>
            </a:r>
            <a:r>
              <a:rPr lang="zh-CN" altLang="en-US" sz="2400" dirty="0" smtClean="0"/>
              <a:t>椭圆</a:t>
            </a:r>
            <a:r>
              <a:rPr lang="en-US" altLang="zh-CN" sz="2400" dirty="0" smtClean="0"/>
              <a:t>clip-path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ellipse(50% 40% at 50% 50% </a:t>
            </a:r>
            <a:r>
              <a:rPr lang="zh-CN" altLang="en-US" sz="2400" dirty="0" smtClean="0"/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776" y="3168933"/>
            <a:ext cx="1123324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400" dirty="0" smtClean="0"/>
              <a:t>2.</a:t>
            </a:r>
            <a:r>
              <a:rPr lang="zh-CN" altLang="en-US" sz="2400" dirty="0" smtClean="0"/>
              <a:t>圆：</a:t>
            </a:r>
            <a:r>
              <a:rPr lang="en-US" altLang="zh-CN" sz="2400" dirty="0" smtClean="0"/>
              <a:t>clip-path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circle(300px at 50% 50% </a:t>
            </a:r>
            <a:r>
              <a:rPr lang="zh-CN" altLang="en-US" sz="2400" dirty="0" smtClean="0"/>
              <a:t>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5776" y="5524872"/>
            <a:ext cx="159857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400" dirty="0" smtClean="0"/>
              <a:t>4.clip-path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inset(30px 90px 50px 90px round 0 25% 0 25% </a:t>
            </a:r>
            <a:r>
              <a:rPr lang="zh-CN" altLang="en-US" sz="2400" dirty="0" smtClean="0"/>
              <a:t>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8224" y="556320"/>
            <a:ext cx="56166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8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/>
              <a:t>五个基本属性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5776" y="6709132"/>
            <a:ext cx="159857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400" dirty="0" smtClean="0"/>
              <a:t>5.clip-path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(#</a:t>
            </a:r>
            <a:r>
              <a:rPr lang="en-US" altLang="zh-CN" sz="2400" dirty="0" err="1" smtClean="0"/>
              <a:t>svgPath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960" y="1420416"/>
            <a:ext cx="7776864" cy="707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://i.imgur.com/Tuf1SK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.imgur.com/Tuf1SK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760" y="2707864"/>
            <a:ext cx="11656312" cy="51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622080" y="1200133"/>
            <a:ext cx="561662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兼容性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38104" y="1996480"/>
            <a:ext cx="52565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气泡框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1880" y="2932584"/>
            <a:ext cx="554461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1.border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1880" y="4156720"/>
            <a:ext cx="52565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2.transform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1880" y="5452864"/>
            <a:ext cx="46085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3.clip-path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138</Words>
  <Application>Microsoft Office PowerPoint</Application>
  <PresentationFormat>自定义</PresentationFormat>
  <Paragraphs>24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Parchment</vt:lpstr>
      <vt:lpstr>芥末分享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实习期总结</dc:title>
  <dc:creator>Administrator</dc:creator>
  <cp:lastModifiedBy>Administrator</cp:lastModifiedBy>
  <cp:revision>46</cp:revision>
  <dcterms:modified xsi:type="dcterms:W3CDTF">2017-03-15T07:40:30Z</dcterms:modified>
</cp:coreProperties>
</file>