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20903-07C9-4E7B-B460-DA30DD3FF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BF56AE-BC1C-4094-A0F5-6D1BF975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fr-FR"/>
              <a:t>单击以编辑母版副标题样式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653FD-BC66-47CF-9D93-EE8CAD99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B553-B5CC-4198-A2F6-C2338422213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019B4-5B86-464E-936B-D4B25698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D2DDB-4E5A-4A19-B28F-25E7291E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9E0C-6C58-4742-87AB-073F38CA49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59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DCCA0-ED67-492C-A896-076622EDA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071E8-1C5D-4E11-B723-BAEFB0E36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fr-FR"/>
              <a:t>编辑母版文本样式</a:t>
            </a:r>
          </a:p>
          <a:p>
            <a:pPr lvl="1"/>
            <a:r>
              <a:rPr lang="zh-CN" altLang="fr-FR"/>
              <a:t>第二级</a:t>
            </a:r>
          </a:p>
          <a:p>
            <a:pPr lvl="2"/>
            <a:r>
              <a:rPr lang="zh-CN" altLang="fr-FR"/>
              <a:t>第三级</a:t>
            </a:r>
          </a:p>
          <a:p>
            <a:pPr lvl="3"/>
            <a:r>
              <a:rPr lang="zh-CN" altLang="fr-FR"/>
              <a:t>第四级</a:t>
            </a:r>
          </a:p>
          <a:p>
            <a:pPr lvl="4"/>
            <a:r>
              <a:rPr lang="zh-CN" altLang="fr-FR"/>
              <a:t>第五级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17539-3227-4892-9573-D3742B205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B553-B5CC-4198-A2F6-C2338422213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67BDDC-DEB9-4E39-BC87-596B9E62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76C76-659E-42D1-9699-89076D4D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9E0C-6C58-4742-87AB-073F38CA49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95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48A274-64B1-440A-82F3-517FD0BA8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C79D51-9ACA-477C-AB61-4F4FBB15B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fr-FR"/>
              <a:t>编辑母版文本样式</a:t>
            </a:r>
          </a:p>
          <a:p>
            <a:pPr lvl="1"/>
            <a:r>
              <a:rPr lang="zh-CN" altLang="fr-FR"/>
              <a:t>第二级</a:t>
            </a:r>
          </a:p>
          <a:p>
            <a:pPr lvl="2"/>
            <a:r>
              <a:rPr lang="zh-CN" altLang="fr-FR"/>
              <a:t>第三级</a:t>
            </a:r>
          </a:p>
          <a:p>
            <a:pPr lvl="3"/>
            <a:r>
              <a:rPr lang="zh-CN" altLang="fr-FR"/>
              <a:t>第四级</a:t>
            </a:r>
          </a:p>
          <a:p>
            <a:pPr lvl="4"/>
            <a:r>
              <a:rPr lang="zh-CN" altLang="fr-FR"/>
              <a:t>第五级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A40457-E9F3-41A7-9B6A-A6E5BE56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B553-B5CC-4198-A2F6-C2338422213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A80D7-436E-4409-A5BA-FBD45302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8911E-BE64-44EB-AE09-2983D62C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9E0C-6C58-4742-87AB-073F38CA49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06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D2857-A6A4-44E1-A913-698B33B9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3CADF-BC37-447F-950F-BA4677A53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fr-FR"/>
              <a:t>编辑母版文本样式</a:t>
            </a:r>
          </a:p>
          <a:p>
            <a:pPr lvl="1"/>
            <a:r>
              <a:rPr lang="zh-CN" altLang="fr-FR"/>
              <a:t>第二级</a:t>
            </a:r>
          </a:p>
          <a:p>
            <a:pPr lvl="2"/>
            <a:r>
              <a:rPr lang="zh-CN" altLang="fr-FR"/>
              <a:t>第三级</a:t>
            </a:r>
          </a:p>
          <a:p>
            <a:pPr lvl="3"/>
            <a:r>
              <a:rPr lang="zh-CN" altLang="fr-FR"/>
              <a:t>第四级</a:t>
            </a:r>
          </a:p>
          <a:p>
            <a:pPr lvl="4"/>
            <a:r>
              <a:rPr lang="zh-CN" altLang="fr-FR"/>
              <a:t>第五级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1DFC2-2FD4-49C0-AB28-3DA3223E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B553-B5CC-4198-A2F6-C2338422213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4CE783-AFE1-4040-B1E6-FBBD99CE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0725FB-A753-4099-9D3D-217A6AF5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9E0C-6C58-4742-87AB-073F38CA49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53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CD9A4-72F3-4CD2-BD0C-736809B3C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9B0605-DB98-4E86-A1B9-93B9928B2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fr-FR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60356-2978-444A-B7AF-024C83D1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B553-B5CC-4198-A2F6-C2338422213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46823-8BEC-40F9-8C96-8C204693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C937B-8232-4045-9794-0A013698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9E0C-6C58-4742-87AB-073F38CA49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74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456FD-BCC5-4202-9A1F-A0410612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165EB-DBB0-4CD2-B881-6FDE705C2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fr-FR"/>
              <a:t>编辑母版文本样式</a:t>
            </a:r>
          </a:p>
          <a:p>
            <a:pPr lvl="1"/>
            <a:r>
              <a:rPr lang="zh-CN" altLang="fr-FR"/>
              <a:t>第二级</a:t>
            </a:r>
          </a:p>
          <a:p>
            <a:pPr lvl="2"/>
            <a:r>
              <a:rPr lang="zh-CN" altLang="fr-FR"/>
              <a:t>第三级</a:t>
            </a:r>
          </a:p>
          <a:p>
            <a:pPr lvl="3"/>
            <a:r>
              <a:rPr lang="zh-CN" altLang="fr-FR"/>
              <a:t>第四级</a:t>
            </a:r>
          </a:p>
          <a:p>
            <a:pPr lvl="4"/>
            <a:r>
              <a:rPr lang="zh-CN" altLang="fr-FR"/>
              <a:t>第五级</a:t>
            </a:r>
            <a:endParaRPr lang="fr-FR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D3E5EB-C4BA-47A2-B0CB-061B0039A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fr-FR"/>
              <a:t>编辑母版文本样式</a:t>
            </a:r>
          </a:p>
          <a:p>
            <a:pPr lvl="1"/>
            <a:r>
              <a:rPr lang="zh-CN" altLang="fr-FR"/>
              <a:t>第二级</a:t>
            </a:r>
          </a:p>
          <a:p>
            <a:pPr lvl="2"/>
            <a:r>
              <a:rPr lang="zh-CN" altLang="fr-FR"/>
              <a:t>第三级</a:t>
            </a:r>
          </a:p>
          <a:p>
            <a:pPr lvl="3"/>
            <a:r>
              <a:rPr lang="zh-CN" altLang="fr-FR"/>
              <a:t>第四级</a:t>
            </a:r>
          </a:p>
          <a:p>
            <a:pPr lvl="4"/>
            <a:r>
              <a:rPr lang="zh-CN" altLang="fr-FR"/>
              <a:t>第五级</a:t>
            </a:r>
            <a:endParaRPr lang="fr-FR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4CDF49-E455-462A-B629-B3094508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B553-B5CC-4198-A2F6-C2338422213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72F22-14BE-41A5-BEDF-CE133226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A3AE74-E303-4E1F-8C3B-6182B7F8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9E0C-6C58-4742-87AB-073F38CA49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55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31F39-57A6-4067-9198-648F5ADFF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AD7080-96D1-4214-971A-4B25098B1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fr-FR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46897B-0FF4-4C13-BFA4-83288629A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fr-FR"/>
              <a:t>编辑母版文本样式</a:t>
            </a:r>
          </a:p>
          <a:p>
            <a:pPr lvl="1"/>
            <a:r>
              <a:rPr lang="zh-CN" altLang="fr-FR"/>
              <a:t>第二级</a:t>
            </a:r>
          </a:p>
          <a:p>
            <a:pPr lvl="2"/>
            <a:r>
              <a:rPr lang="zh-CN" altLang="fr-FR"/>
              <a:t>第三级</a:t>
            </a:r>
          </a:p>
          <a:p>
            <a:pPr lvl="3"/>
            <a:r>
              <a:rPr lang="zh-CN" altLang="fr-FR"/>
              <a:t>第四级</a:t>
            </a:r>
          </a:p>
          <a:p>
            <a:pPr lvl="4"/>
            <a:r>
              <a:rPr lang="zh-CN" altLang="fr-FR"/>
              <a:t>第五级</a:t>
            </a:r>
            <a:endParaRPr lang="fr-FR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5E9A9C-FFAD-4234-9FF2-0EF47499D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fr-FR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C4B485-CC77-44EB-B923-B2FB3A286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fr-FR"/>
              <a:t>编辑母版文本样式</a:t>
            </a:r>
          </a:p>
          <a:p>
            <a:pPr lvl="1"/>
            <a:r>
              <a:rPr lang="zh-CN" altLang="fr-FR"/>
              <a:t>第二级</a:t>
            </a:r>
          </a:p>
          <a:p>
            <a:pPr lvl="2"/>
            <a:r>
              <a:rPr lang="zh-CN" altLang="fr-FR"/>
              <a:t>第三级</a:t>
            </a:r>
          </a:p>
          <a:p>
            <a:pPr lvl="3"/>
            <a:r>
              <a:rPr lang="zh-CN" altLang="fr-FR"/>
              <a:t>第四级</a:t>
            </a:r>
          </a:p>
          <a:p>
            <a:pPr lvl="4"/>
            <a:r>
              <a:rPr lang="zh-CN" altLang="fr-FR"/>
              <a:t>第五级</a:t>
            </a:r>
            <a:endParaRPr lang="fr-FR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0B3D37-DB7E-412D-ACDF-56D18BD8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B553-B5CC-4198-A2F6-C2338422213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57C9B1-D7F5-43D6-AC96-2BEA1E1C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8A9D20-4252-4BDE-92D1-20B3C577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9E0C-6C58-4742-87AB-073F38CA49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04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EBCAF-C3DF-4E26-A1EE-C19A839C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608207-D129-4F9C-9316-0EA3A2A1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B553-B5CC-4198-A2F6-C2338422213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8E6F05-823D-459A-A330-A74BA9FF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067EDD-2599-4B0F-947E-F72184F7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9E0C-6C58-4742-87AB-073F38CA49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97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EFBC80-514B-4CFF-AA77-CABED7BC9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B553-B5CC-4198-A2F6-C2338422213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562B10-47DB-4F6D-AF25-665FF1A4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C589C-138A-4FB8-A0E8-19AB8B96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9E0C-6C58-4742-87AB-073F38CA49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65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14868-3B79-49BB-BAB8-EA5AEAC80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BE850-DFD1-47F8-8D0A-AADC0261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fr-FR"/>
              <a:t>编辑母版文本样式</a:t>
            </a:r>
          </a:p>
          <a:p>
            <a:pPr lvl="1"/>
            <a:r>
              <a:rPr lang="zh-CN" altLang="fr-FR"/>
              <a:t>第二级</a:t>
            </a:r>
          </a:p>
          <a:p>
            <a:pPr lvl="2"/>
            <a:r>
              <a:rPr lang="zh-CN" altLang="fr-FR"/>
              <a:t>第三级</a:t>
            </a:r>
          </a:p>
          <a:p>
            <a:pPr lvl="3"/>
            <a:r>
              <a:rPr lang="zh-CN" altLang="fr-FR"/>
              <a:t>第四级</a:t>
            </a:r>
          </a:p>
          <a:p>
            <a:pPr lvl="4"/>
            <a:r>
              <a:rPr lang="zh-CN" altLang="fr-FR"/>
              <a:t>第五级</a:t>
            </a:r>
            <a:endParaRPr lang="fr-FR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7416A5-F433-4C75-9AD8-97CACD59F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fr-FR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FF4E78-570F-4CEE-A255-40D3B9DA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B553-B5CC-4198-A2F6-C2338422213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E2741A-8714-4DCF-9EAE-78F40905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DA0537-1047-4CCB-AD12-53D38E0F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9E0C-6C58-4742-87AB-073F38CA49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12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BFC20-32E1-47F3-A741-48AE5E69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E7BB24-D33C-43C9-B68F-0997D2708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BE381C-DB80-40DF-A4FD-56FE781E9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fr-FR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DB61FC-4A73-4ABC-94E8-5CB4B0FA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B553-B5CC-4198-A2F6-C2338422213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9633F9-6417-4D98-BD56-83BF1874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C10A0D-DD7F-45E5-AFF9-FCAE57C4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9E0C-6C58-4742-87AB-073F38CA49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58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5921F9-582D-49CD-9903-54879C164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287E7D-6F56-4088-8C8E-BE25896D0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fr-FR"/>
              <a:t>编辑母版文本样式</a:t>
            </a:r>
          </a:p>
          <a:p>
            <a:pPr lvl="1"/>
            <a:r>
              <a:rPr lang="zh-CN" altLang="fr-FR"/>
              <a:t>第二级</a:t>
            </a:r>
          </a:p>
          <a:p>
            <a:pPr lvl="2"/>
            <a:r>
              <a:rPr lang="zh-CN" altLang="fr-FR"/>
              <a:t>第三级</a:t>
            </a:r>
          </a:p>
          <a:p>
            <a:pPr lvl="3"/>
            <a:r>
              <a:rPr lang="zh-CN" altLang="fr-FR"/>
              <a:t>第四级</a:t>
            </a:r>
          </a:p>
          <a:p>
            <a:pPr lvl="4"/>
            <a:r>
              <a:rPr lang="zh-CN" altLang="fr-FR"/>
              <a:t>第五级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8A3A3-6042-4458-9539-972722DD1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3B553-B5CC-4198-A2F6-C2338422213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CAE75D-6E58-449A-8C7C-7857FC174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B7209-C4EE-4932-AF59-AF355F79A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79E0C-6C58-4742-87AB-073F38CA49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13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963F269-E231-4918-9505-8BC0C0CCCC75}"/>
              </a:ext>
            </a:extLst>
          </p:cNvPr>
          <p:cNvSpPr txBox="1"/>
          <p:nvPr/>
        </p:nvSpPr>
        <p:spPr>
          <a:xfrm>
            <a:off x="746449" y="3928188"/>
            <a:ext cx="5654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Contents:</a:t>
            </a:r>
          </a:p>
          <a:p>
            <a:endParaRPr lang="fr-FR" sz="2400" dirty="0"/>
          </a:p>
          <a:p>
            <a:pPr marL="342900" indent="-342900">
              <a:buFont typeface="+mj-lt"/>
              <a:buAutoNum type="arabicParenR"/>
            </a:pPr>
            <a:r>
              <a:rPr lang="fr-FR" sz="2400" dirty="0"/>
              <a:t>File Structure on HDFS</a:t>
            </a:r>
          </a:p>
          <a:p>
            <a:pPr marL="342900" indent="-342900">
              <a:buFont typeface="+mj-lt"/>
              <a:buAutoNum type="arabicParenR"/>
            </a:pPr>
            <a:r>
              <a:rPr lang="fr-FR" sz="2400" dirty="0"/>
              <a:t>Data Collected</a:t>
            </a:r>
          </a:p>
          <a:p>
            <a:pPr marL="342900" indent="-342900">
              <a:buFont typeface="+mj-lt"/>
              <a:buAutoNum type="arabicParenR"/>
            </a:pPr>
            <a:r>
              <a:rPr lang="fr-FR" sz="2400" dirty="0"/>
              <a:t>Basic queries</a:t>
            </a:r>
          </a:p>
          <a:p>
            <a:pPr marL="342900" indent="-342900">
              <a:buFont typeface="+mj-lt"/>
              <a:buAutoNum type="arabicParenR"/>
            </a:pPr>
            <a:r>
              <a:rPr lang="fr-FR" sz="2400" dirty="0"/>
              <a:t>Some visualization</a:t>
            </a:r>
          </a:p>
          <a:p>
            <a:pPr marL="342900" indent="-342900">
              <a:buFont typeface="+mj-lt"/>
              <a:buAutoNum type="arabicParenR"/>
            </a:pPr>
            <a:endParaRPr lang="fr-FR" dirty="0"/>
          </a:p>
          <a:p>
            <a:pPr marL="342900" indent="-342900">
              <a:buFont typeface="+mj-lt"/>
              <a:buAutoNum type="arabicParenR"/>
            </a:pPr>
            <a:endParaRPr lang="fr-FR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A1B985-3EFD-47C5-A215-C00094E9EAB9}"/>
              </a:ext>
            </a:extLst>
          </p:cNvPr>
          <p:cNvSpPr txBox="1"/>
          <p:nvPr/>
        </p:nvSpPr>
        <p:spPr>
          <a:xfrm>
            <a:off x="3900196" y="1436915"/>
            <a:ext cx="4254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BigData Project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F92E32-543B-496A-B70E-198B9437DD7C}"/>
              </a:ext>
            </a:extLst>
          </p:cNvPr>
          <p:cNvSpPr txBox="1"/>
          <p:nvPr/>
        </p:nvSpPr>
        <p:spPr>
          <a:xfrm>
            <a:off x="7968343" y="5359349"/>
            <a:ext cx="3582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YAO        ZELIANG   BI 1   20130502</a:t>
            </a:r>
          </a:p>
          <a:p>
            <a:r>
              <a:rPr lang="fr-FR" dirty="0"/>
              <a:t>ZHANG  MENG       BI 2   20160500</a:t>
            </a:r>
          </a:p>
        </p:txBody>
      </p:sp>
    </p:spTree>
    <p:extLst>
      <p:ext uri="{BB962C8B-B14F-4D97-AF65-F5344CB8AC3E}">
        <p14:creationId xmlns:p14="http://schemas.microsoft.com/office/powerpoint/2010/main" val="320924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FEBB18-8E7E-4994-AFA2-15A2C668186A}"/>
              </a:ext>
            </a:extLst>
          </p:cNvPr>
          <p:cNvSpPr txBox="1"/>
          <p:nvPr/>
        </p:nvSpPr>
        <p:spPr>
          <a:xfrm>
            <a:off x="83975" y="3687812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HDFS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566D2EC5-F841-421A-B15C-219CFB6C4574}"/>
              </a:ext>
            </a:extLst>
          </p:cNvPr>
          <p:cNvSpPr/>
          <p:nvPr/>
        </p:nvSpPr>
        <p:spPr>
          <a:xfrm>
            <a:off x="1474237" y="2090057"/>
            <a:ext cx="382555" cy="3629608"/>
          </a:xfrm>
          <a:prstGeom prst="leftBrace">
            <a:avLst>
              <a:gd name="adj1" fmla="val 2756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3B103D-FD10-4E9D-A9A7-5A7277C0C28A}"/>
              </a:ext>
            </a:extLst>
          </p:cNvPr>
          <p:cNvSpPr txBox="1"/>
          <p:nvPr/>
        </p:nvSpPr>
        <p:spPr>
          <a:xfrm>
            <a:off x="2971797" y="178329"/>
            <a:ext cx="337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  <a:r>
              <a:rPr lang="fr-FR" altLang="zh-CN" dirty="0"/>
              <a:t>rchive Data </a:t>
            </a:r>
            <a:endParaRPr lang="fr-FR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BAB4F1-445E-4528-ABA4-C24F2CE74F07}"/>
              </a:ext>
            </a:extLst>
          </p:cNvPr>
          <p:cNvSpPr txBox="1"/>
          <p:nvPr/>
        </p:nvSpPr>
        <p:spPr>
          <a:xfrm>
            <a:off x="5080520" y="996565"/>
            <a:ext cx="2444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dirty="0"/>
              <a:t>Origin-Data</a:t>
            </a:r>
          </a:p>
          <a:p>
            <a:endParaRPr lang="fr-FR" altLang="zh-CN" dirty="0"/>
          </a:p>
          <a:p>
            <a:endParaRPr lang="fr-FR" altLang="zh-CN" dirty="0"/>
          </a:p>
          <a:p>
            <a:endParaRPr lang="fr-FR" altLang="zh-CN" dirty="0"/>
          </a:p>
          <a:p>
            <a:r>
              <a:rPr lang="fr-FR" altLang="zh-CN" dirty="0"/>
              <a:t>New Generated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613F41-4EDF-40BF-A5AA-574AE39A5371}"/>
              </a:ext>
            </a:extLst>
          </p:cNvPr>
          <p:cNvSpPr txBox="1"/>
          <p:nvPr/>
        </p:nvSpPr>
        <p:spPr>
          <a:xfrm>
            <a:off x="2970738" y="1165952"/>
            <a:ext cx="201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dirty="0"/>
              <a:t>Object_Found</a:t>
            </a:r>
            <a:endParaRPr lang="fr-FR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A38F31-0A8B-4B72-9792-7E0E637D3686}"/>
              </a:ext>
            </a:extLst>
          </p:cNvPr>
          <p:cNvSpPr txBox="1"/>
          <p:nvPr/>
        </p:nvSpPr>
        <p:spPr>
          <a:xfrm>
            <a:off x="2981130" y="1573813"/>
            <a:ext cx="201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</a:t>
            </a:r>
            <a:r>
              <a:rPr lang="fr-FR" altLang="zh-CN" dirty="0"/>
              <a:t>eather</a:t>
            </a:r>
            <a:endParaRPr lang="fr-FR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ADFE74-1CA6-4297-86F9-22EB085E2CD5}"/>
              </a:ext>
            </a:extLst>
          </p:cNvPr>
          <p:cNvSpPr txBox="1"/>
          <p:nvPr/>
        </p:nvSpPr>
        <p:spPr>
          <a:xfrm>
            <a:off x="1821381" y="1891264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dirty="0"/>
              <a:t>user </a:t>
            </a:r>
            <a:endParaRPr lang="fr-FR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3D0FCC-1A07-453D-8667-FC66B530BC43}"/>
              </a:ext>
            </a:extLst>
          </p:cNvPr>
          <p:cNvSpPr txBox="1"/>
          <p:nvPr/>
        </p:nvSpPr>
        <p:spPr>
          <a:xfrm>
            <a:off x="2977099" y="1985132"/>
            <a:ext cx="201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</a:t>
            </a:r>
            <a:r>
              <a:rPr lang="fr-FR" altLang="zh-CN" dirty="0"/>
              <a:t>areQuais</a:t>
            </a:r>
            <a:endParaRPr lang="fr-FR" dirty="0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B35F4243-DD5C-4FAA-A724-516BAB64CF5F}"/>
              </a:ext>
            </a:extLst>
          </p:cNvPr>
          <p:cNvSpPr/>
          <p:nvPr/>
        </p:nvSpPr>
        <p:spPr>
          <a:xfrm>
            <a:off x="2661553" y="178329"/>
            <a:ext cx="310244" cy="4897524"/>
          </a:xfrm>
          <a:prstGeom prst="leftBrace">
            <a:avLst>
              <a:gd name="adj1" fmla="val 275660"/>
              <a:gd name="adj2" fmla="val 385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B93057-E7E7-4350-8937-3F13FA2F7C20}"/>
              </a:ext>
            </a:extLst>
          </p:cNvPr>
          <p:cNvSpPr txBox="1"/>
          <p:nvPr/>
        </p:nvSpPr>
        <p:spPr>
          <a:xfrm>
            <a:off x="1975423" y="5662262"/>
            <a:ext cx="677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dirty="0"/>
              <a:t>Workspace  (where we put jar files for futher use...) </a:t>
            </a:r>
            <a:endParaRPr lang="fr-FR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957F18-9F96-4D21-BBCC-F7FD5B04D3D7}"/>
              </a:ext>
            </a:extLst>
          </p:cNvPr>
          <p:cNvSpPr txBox="1"/>
          <p:nvPr/>
        </p:nvSpPr>
        <p:spPr>
          <a:xfrm>
            <a:off x="2995121" y="3279580"/>
            <a:ext cx="201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Joined_Tables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B0E95FB-6820-4A1E-97C3-FBE16882FCEB}"/>
              </a:ext>
            </a:extLst>
          </p:cNvPr>
          <p:cNvSpPr txBox="1"/>
          <p:nvPr/>
        </p:nvSpPr>
        <p:spPr>
          <a:xfrm>
            <a:off x="3023114" y="4448165"/>
            <a:ext cx="201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8E75D8-DCA2-4F77-9F71-A7D633B68AE7}"/>
              </a:ext>
            </a:extLst>
          </p:cNvPr>
          <p:cNvSpPr txBox="1"/>
          <p:nvPr/>
        </p:nvSpPr>
        <p:spPr>
          <a:xfrm>
            <a:off x="2995121" y="4965880"/>
            <a:ext cx="201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dirty="0"/>
              <a:t>Temporary File</a:t>
            </a:r>
            <a:endParaRPr lang="fr-FR" dirty="0"/>
          </a:p>
        </p:txBody>
      </p:sp>
      <p:sp>
        <p:nvSpPr>
          <p:cNvPr id="20" name="右中括号 19">
            <a:extLst>
              <a:ext uri="{FF2B5EF4-FFF2-40B4-BE49-F238E27FC236}">
                <a16:creationId xmlns:a16="http://schemas.microsoft.com/office/drawing/2014/main" id="{7F738EB9-FBC9-4FB5-9DB4-E379D3F9EE25}"/>
              </a:ext>
            </a:extLst>
          </p:cNvPr>
          <p:cNvSpPr/>
          <p:nvPr/>
        </p:nvSpPr>
        <p:spPr>
          <a:xfrm>
            <a:off x="4503293" y="877702"/>
            <a:ext cx="480525" cy="136479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F09B57E-C8C6-442A-A22D-6B32E22AD61A}"/>
              </a:ext>
            </a:extLst>
          </p:cNvPr>
          <p:cNvSpPr txBox="1"/>
          <p:nvPr/>
        </p:nvSpPr>
        <p:spPr>
          <a:xfrm>
            <a:off x="2970738" y="757679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dirty="0"/>
              <a:t>Object_Lost </a:t>
            </a:r>
            <a:endParaRPr lang="fr-FR" dirty="0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5E384E51-42CD-4449-BB3B-839E4C674749}"/>
              </a:ext>
            </a:extLst>
          </p:cNvPr>
          <p:cNvSpPr/>
          <p:nvPr/>
        </p:nvSpPr>
        <p:spPr>
          <a:xfrm>
            <a:off x="6306318" y="890464"/>
            <a:ext cx="138229" cy="578097"/>
          </a:xfrm>
          <a:prstGeom prst="leftBrace">
            <a:avLst>
              <a:gd name="adj1" fmla="val 2756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806D806-3543-402A-9803-884F85D2B358}"/>
              </a:ext>
            </a:extLst>
          </p:cNvPr>
          <p:cNvSpPr txBox="1"/>
          <p:nvPr/>
        </p:nvSpPr>
        <p:spPr>
          <a:xfrm>
            <a:off x="6519769" y="1164522"/>
            <a:ext cx="201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BackUp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5876EBB-5D1A-498F-8EFC-4CF4EC3310D6}"/>
              </a:ext>
            </a:extLst>
          </p:cNvPr>
          <p:cNvSpPr txBox="1"/>
          <p:nvPr/>
        </p:nvSpPr>
        <p:spPr>
          <a:xfrm>
            <a:off x="6491203" y="795190"/>
            <a:ext cx="201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  <a:r>
              <a:rPr lang="fr-FR" altLang="zh-CN" dirty="0"/>
              <a:t>ew_Update</a:t>
            </a:r>
            <a:endParaRPr lang="fr-FR" dirty="0"/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9838C079-E361-4420-99C6-524AD6957576}"/>
              </a:ext>
            </a:extLst>
          </p:cNvPr>
          <p:cNvSpPr/>
          <p:nvPr/>
        </p:nvSpPr>
        <p:spPr>
          <a:xfrm>
            <a:off x="6719975" y="2001897"/>
            <a:ext cx="138229" cy="578097"/>
          </a:xfrm>
          <a:prstGeom prst="leftBrace">
            <a:avLst>
              <a:gd name="adj1" fmla="val 2756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F21D3FC-EEA2-4A0D-8E7C-F5E69611204C}"/>
              </a:ext>
            </a:extLst>
          </p:cNvPr>
          <p:cNvSpPr txBox="1"/>
          <p:nvPr/>
        </p:nvSpPr>
        <p:spPr>
          <a:xfrm>
            <a:off x="6842946" y="1979430"/>
            <a:ext cx="201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  <a:r>
              <a:rPr lang="fr-FR" altLang="zh-CN" dirty="0"/>
              <a:t>ew_Update</a:t>
            </a:r>
            <a:endParaRPr lang="fr-FR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2131B95-5560-4F9B-AE49-96F30A998076}"/>
              </a:ext>
            </a:extLst>
          </p:cNvPr>
          <p:cNvSpPr txBox="1"/>
          <p:nvPr/>
        </p:nvSpPr>
        <p:spPr>
          <a:xfrm>
            <a:off x="6855004" y="2340434"/>
            <a:ext cx="201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BackUp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BF1745C-FF3F-49EC-A603-2D6A6658AD76}"/>
              </a:ext>
            </a:extLst>
          </p:cNvPr>
          <p:cNvCxnSpPr>
            <a:cxnSpLocks/>
          </p:cNvCxnSpPr>
          <p:nvPr/>
        </p:nvCxnSpPr>
        <p:spPr>
          <a:xfrm flipV="1">
            <a:off x="7860379" y="795190"/>
            <a:ext cx="1787474" cy="169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BD83852-79C0-462A-955C-A295E873B3B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420701" y="1402678"/>
            <a:ext cx="2311128" cy="15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BEACA50-0237-441A-9AAC-6602C8916B29}"/>
              </a:ext>
            </a:extLst>
          </p:cNvPr>
          <p:cNvSpPr txBox="1"/>
          <p:nvPr/>
        </p:nvSpPr>
        <p:spPr>
          <a:xfrm>
            <a:off x="9731829" y="553994"/>
            <a:ext cx="210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New Data Collected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9D28115-3B6B-4891-9E28-9C667C50C057}"/>
              </a:ext>
            </a:extLst>
          </p:cNvPr>
          <p:cNvSpPr txBox="1"/>
          <p:nvPr/>
        </p:nvSpPr>
        <p:spPr>
          <a:xfrm>
            <a:off x="9731829" y="1376720"/>
            <a:ext cx="210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Old Refresher</a:t>
            </a:r>
          </a:p>
        </p:txBody>
      </p:sp>
      <p:sp>
        <p:nvSpPr>
          <p:cNvPr id="46" name="右中括号 45">
            <a:extLst>
              <a:ext uri="{FF2B5EF4-FFF2-40B4-BE49-F238E27FC236}">
                <a16:creationId xmlns:a16="http://schemas.microsoft.com/office/drawing/2014/main" id="{C519E991-0650-4A98-91DD-299EF786ADBC}"/>
              </a:ext>
            </a:extLst>
          </p:cNvPr>
          <p:cNvSpPr/>
          <p:nvPr/>
        </p:nvSpPr>
        <p:spPr>
          <a:xfrm>
            <a:off x="4597660" y="2877013"/>
            <a:ext cx="480525" cy="118013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C77D6924-96FE-4A1F-B100-582410299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482" y="2817221"/>
            <a:ext cx="1545493" cy="143449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BA7FC288-5AD6-45AB-A0B6-8352C9370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234" y="5443033"/>
            <a:ext cx="1371719" cy="80779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089D2450-41E3-4B84-BE45-9E2C636884E7}"/>
              </a:ext>
            </a:extLst>
          </p:cNvPr>
          <p:cNvSpPr txBox="1"/>
          <p:nvPr/>
        </p:nvSpPr>
        <p:spPr>
          <a:xfrm>
            <a:off x="7280870" y="3205258"/>
            <a:ext cx="201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  <a:r>
              <a:rPr lang="fr-FR" altLang="zh-CN" dirty="0"/>
              <a:t>ew_Update</a:t>
            </a:r>
            <a:endParaRPr lang="fr-FR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5F015E4-4122-4EE6-9CE5-27C19EEAEFC4}"/>
              </a:ext>
            </a:extLst>
          </p:cNvPr>
          <p:cNvSpPr txBox="1"/>
          <p:nvPr/>
        </p:nvSpPr>
        <p:spPr>
          <a:xfrm>
            <a:off x="7280870" y="3724270"/>
            <a:ext cx="201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BackUp</a:t>
            </a:r>
          </a:p>
        </p:txBody>
      </p:sp>
      <p:sp>
        <p:nvSpPr>
          <p:cNvPr id="51" name="左大括号 50">
            <a:extLst>
              <a:ext uri="{FF2B5EF4-FFF2-40B4-BE49-F238E27FC236}">
                <a16:creationId xmlns:a16="http://schemas.microsoft.com/office/drawing/2014/main" id="{89051B88-89CC-48ED-B41C-4A6AF116DED5}"/>
              </a:ext>
            </a:extLst>
          </p:cNvPr>
          <p:cNvSpPr/>
          <p:nvPr/>
        </p:nvSpPr>
        <p:spPr>
          <a:xfrm>
            <a:off x="6877272" y="3279580"/>
            <a:ext cx="138229" cy="578097"/>
          </a:xfrm>
          <a:prstGeom prst="leftBrace">
            <a:avLst>
              <a:gd name="adj1" fmla="val 2756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042BFB39-DBFD-4F0A-B2FD-3CCB3513DD37}"/>
              </a:ext>
            </a:extLst>
          </p:cNvPr>
          <p:cNvSpPr/>
          <p:nvPr/>
        </p:nvSpPr>
        <p:spPr>
          <a:xfrm>
            <a:off x="5637121" y="1420108"/>
            <a:ext cx="296338" cy="6302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弧形 2">
            <a:extLst>
              <a:ext uri="{FF2B5EF4-FFF2-40B4-BE49-F238E27FC236}">
                <a16:creationId xmlns:a16="http://schemas.microsoft.com/office/drawing/2014/main" id="{BE54BE51-2C96-4F27-87DF-C5E0E529BDDF}"/>
              </a:ext>
            </a:extLst>
          </p:cNvPr>
          <p:cNvSpPr/>
          <p:nvPr/>
        </p:nvSpPr>
        <p:spPr>
          <a:xfrm>
            <a:off x="3161471" y="2443706"/>
            <a:ext cx="637106" cy="179232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弧形 37">
            <a:extLst>
              <a:ext uri="{FF2B5EF4-FFF2-40B4-BE49-F238E27FC236}">
                <a16:creationId xmlns:a16="http://schemas.microsoft.com/office/drawing/2014/main" id="{FADD925A-77C8-4E31-BE75-F8C7C6055054}"/>
              </a:ext>
            </a:extLst>
          </p:cNvPr>
          <p:cNvSpPr/>
          <p:nvPr/>
        </p:nvSpPr>
        <p:spPr>
          <a:xfrm>
            <a:off x="3631520" y="1924838"/>
            <a:ext cx="516597" cy="2390542"/>
          </a:xfrm>
          <a:prstGeom prst="arc">
            <a:avLst>
              <a:gd name="adj1" fmla="val 16200000"/>
              <a:gd name="adj2" fmla="val 214572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弧形 38">
            <a:extLst>
              <a:ext uri="{FF2B5EF4-FFF2-40B4-BE49-F238E27FC236}">
                <a16:creationId xmlns:a16="http://schemas.microsoft.com/office/drawing/2014/main" id="{6EAA1D45-C69B-4F3B-B476-EE208520023A}"/>
              </a:ext>
            </a:extLst>
          </p:cNvPr>
          <p:cNvSpPr/>
          <p:nvPr/>
        </p:nvSpPr>
        <p:spPr>
          <a:xfrm>
            <a:off x="3736723" y="1534955"/>
            <a:ext cx="516597" cy="3606212"/>
          </a:xfrm>
          <a:prstGeom prst="arc">
            <a:avLst>
              <a:gd name="adj1" fmla="val 16200000"/>
              <a:gd name="adj2" fmla="val 214572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D138BFF6-7E29-440E-9DD7-0D8A2EBFDE2E}"/>
              </a:ext>
            </a:extLst>
          </p:cNvPr>
          <p:cNvSpPr/>
          <p:nvPr/>
        </p:nvSpPr>
        <p:spPr>
          <a:xfrm>
            <a:off x="4035163" y="923326"/>
            <a:ext cx="330629" cy="446142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41B4EF3D-815A-4D22-A8BB-3224802F4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1829" y="2141617"/>
            <a:ext cx="2141406" cy="1196444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77C6250-F28C-4F67-9D37-36516A927B0B}"/>
              </a:ext>
            </a:extLst>
          </p:cNvPr>
          <p:cNvCxnSpPr>
            <a:cxnSpLocks/>
          </p:cNvCxnSpPr>
          <p:nvPr/>
        </p:nvCxnSpPr>
        <p:spPr>
          <a:xfrm>
            <a:off x="8333834" y="2242499"/>
            <a:ext cx="1314019" cy="25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1FC6E96-77D8-4DF5-9B88-FAE2C23A8246}"/>
              </a:ext>
            </a:extLst>
          </p:cNvPr>
          <p:cNvCxnSpPr/>
          <p:nvPr/>
        </p:nvCxnSpPr>
        <p:spPr>
          <a:xfrm flipH="1" flipV="1">
            <a:off x="7968343" y="2627091"/>
            <a:ext cx="1763486" cy="5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09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DA37131-6467-40B7-8C17-08CCC49FC1E7}"/>
              </a:ext>
            </a:extLst>
          </p:cNvPr>
          <p:cNvSpPr txBox="1"/>
          <p:nvPr/>
        </p:nvSpPr>
        <p:spPr>
          <a:xfrm>
            <a:off x="261257" y="363893"/>
            <a:ext cx="430141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Data Collected:</a:t>
            </a:r>
          </a:p>
          <a:p>
            <a:endParaRPr lang="fr-FR" altLang="zh-CN" dirty="0"/>
          </a:p>
          <a:p>
            <a:endParaRPr lang="fr-FR" altLang="zh-CN" dirty="0"/>
          </a:p>
          <a:p>
            <a:r>
              <a:rPr lang="fr-FR" altLang="zh-CN" dirty="0"/>
              <a:t>Lost_Object Data:</a:t>
            </a:r>
          </a:p>
          <a:p>
            <a:endParaRPr lang="fr-FR" altLang="zh-CN" dirty="0"/>
          </a:p>
          <a:p>
            <a:endParaRPr lang="fr-FR" altLang="zh-CN" dirty="0"/>
          </a:p>
          <a:p>
            <a:endParaRPr lang="fr-FR" altLang="zh-CN" dirty="0"/>
          </a:p>
          <a:p>
            <a:r>
              <a:rPr lang="fr-FR" altLang="zh-CN" dirty="0"/>
              <a:t>Found_Object Data:</a:t>
            </a:r>
          </a:p>
          <a:p>
            <a:endParaRPr lang="fr-FR" altLang="zh-CN" dirty="0"/>
          </a:p>
          <a:p>
            <a:endParaRPr lang="fr-FR" altLang="zh-CN" dirty="0"/>
          </a:p>
          <a:p>
            <a:endParaRPr lang="fr-FR" altLang="zh-CN" dirty="0"/>
          </a:p>
          <a:p>
            <a:endParaRPr lang="fr-FR" altLang="zh-CN" dirty="0"/>
          </a:p>
          <a:p>
            <a:r>
              <a:rPr lang="fr-FR" altLang="zh-CN" dirty="0"/>
              <a:t>Weather Data: </a:t>
            </a:r>
          </a:p>
          <a:p>
            <a:endParaRPr lang="fr-FR" altLang="zh-CN" dirty="0"/>
          </a:p>
          <a:p>
            <a:endParaRPr lang="fr-FR" altLang="zh-CN" dirty="0"/>
          </a:p>
          <a:p>
            <a:endParaRPr lang="fr-FR" altLang="zh-CN" dirty="0"/>
          </a:p>
          <a:p>
            <a:endParaRPr lang="fr-FR" altLang="zh-CN" dirty="0"/>
          </a:p>
          <a:p>
            <a:endParaRPr lang="fr-FR" altLang="zh-CN" dirty="0"/>
          </a:p>
          <a:p>
            <a:endParaRPr lang="fr-FR" altLang="zh-CN" dirty="0"/>
          </a:p>
          <a:p>
            <a:endParaRPr lang="fr-FR" altLang="zh-CN" dirty="0"/>
          </a:p>
          <a:p>
            <a:endParaRPr lang="fr-FR" altLang="zh-CN" dirty="0"/>
          </a:p>
          <a:p>
            <a:r>
              <a:rPr lang="fr-FR" altLang="zh-CN" dirty="0"/>
              <a:t>Gare,Quais Data: 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C30F28-87B1-475F-94BA-1E4DB3F54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713" y="2439077"/>
            <a:ext cx="3112720" cy="3961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393468-D8C5-4602-A514-E61BB6BA9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056" y="3537710"/>
            <a:ext cx="2504398" cy="21871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BA99211-0495-4D91-84A0-DFA8E318B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713" y="1240972"/>
            <a:ext cx="2891009" cy="4993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0F2094-FED4-4483-B7E8-3F61516C9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4433" y="218800"/>
            <a:ext cx="2804403" cy="17756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2B25273-FA86-45AE-8BBE-A61A04E528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7433" y="399462"/>
            <a:ext cx="1562235" cy="18213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DCAC23-6B26-4D32-9234-6599ADB6C4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1713" y="3092152"/>
            <a:ext cx="2361979" cy="300267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00EF135-F8B3-4758-8EE2-EACCEEC1BB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0690" y="6167838"/>
            <a:ext cx="2361979" cy="514077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1D69E9-0E6F-45E3-8065-5CF560C99CA1}"/>
              </a:ext>
            </a:extLst>
          </p:cNvPr>
          <p:cNvCxnSpPr>
            <a:stCxn id="6" idx="3"/>
          </p:cNvCxnSpPr>
          <p:nvPr/>
        </p:nvCxnSpPr>
        <p:spPr>
          <a:xfrm>
            <a:off x="5374433" y="2637159"/>
            <a:ext cx="1037623" cy="89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50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B08658D-F50E-4AF5-840C-A69F69D692D2}"/>
              </a:ext>
            </a:extLst>
          </p:cNvPr>
          <p:cNvSpPr/>
          <p:nvPr/>
        </p:nvSpPr>
        <p:spPr>
          <a:xfrm>
            <a:off x="419463" y="295857"/>
            <a:ext cx="24263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2800" dirty="0">
                <a:solidFill>
                  <a:srgbClr val="FF0000"/>
                </a:solidFill>
              </a:rPr>
              <a:t>Basic queris  </a:t>
            </a:r>
            <a:endParaRPr lang="fr-FR" sz="28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E6EB6C-4F5B-4603-9BB9-57E49378C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63" y="807377"/>
            <a:ext cx="5636104" cy="35298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B7C9EF1-D2F5-44AD-86FF-5F86A6D8AE22}"/>
              </a:ext>
            </a:extLst>
          </p:cNvPr>
          <p:cNvSpPr txBox="1"/>
          <p:nvPr/>
        </p:nvSpPr>
        <p:spPr>
          <a:xfrm>
            <a:off x="6344817" y="1768430"/>
            <a:ext cx="4730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</a:t>
            </a:r>
            <a:r>
              <a:rPr lang="fr-FR" altLang="zh-CN" dirty="0"/>
              <a:t>e use Spark DataFrame as container to do the queries, generate new tables,filter the data and other operation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362F99-BE8D-4D5B-B757-B632A54D2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083" y="3368253"/>
            <a:ext cx="8030390" cy="296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9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117</Words>
  <Application>Microsoft Office PowerPoint</Application>
  <PresentationFormat>宽屏</PresentationFormat>
  <Paragraphs>57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Zeliang YAO</dc:creator>
  <cp:lastModifiedBy>Zeliang YAO</cp:lastModifiedBy>
  <cp:revision>14</cp:revision>
  <dcterms:created xsi:type="dcterms:W3CDTF">2017-12-05T17:23:48Z</dcterms:created>
  <dcterms:modified xsi:type="dcterms:W3CDTF">2017-12-06T09:26:49Z</dcterms:modified>
</cp:coreProperties>
</file>