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987-B069-40D7-B9C4-2625F5A45126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F12C-2303-4894-81FD-949A3CAF5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1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987-B069-40D7-B9C4-2625F5A45126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F12C-2303-4894-81FD-949A3CAF5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55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987-B069-40D7-B9C4-2625F5A45126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F12C-2303-4894-81FD-949A3CAF5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51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987-B069-40D7-B9C4-2625F5A45126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F12C-2303-4894-81FD-949A3CAF55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0879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987-B069-40D7-B9C4-2625F5A45126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F12C-2303-4894-81FD-949A3CAF5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20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987-B069-40D7-B9C4-2625F5A45126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F12C-2303-4894-81FD-949A3CAF5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217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987-B069-40D7-B9C4-2625F5A45126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F12C-2303-4894-81FD-949A3CAF5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178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987-B069-40D7-B9C4-2625F5A45126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F12C-2303-4894-81FD-949A3CAF5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242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987-B069-40D7-B9C4-2625F5A45126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F12C-2303-4894-81FD-949A3CAF5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2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987-B069-40D7-B9C4-2625F5A45126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F12C-2303-4894-81FD-949A3CAF5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5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987-B069-40D7-B9C4-2625F5A45126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F12C-2303-4894-81FD-949A3CAF5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75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987-B069-40D7-B9C4-2625F5A45126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F12C-2303-4894-81FD-949A3CAF5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04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987-B069-40D7-B9C4-2625F5A45126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F12C-2303-4894-81FD-949A3CAF5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52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987-B069-40D7-B9C4-2625F5A45126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F12C-2303-4894-81FD-949A3CAF5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8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987-B069-40D7-B9C4-2625F5A45126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F12C-2303-4894-81FD-949A3CAF5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88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987-B069-40D7-B9C4-2625F5A45126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F12C-2303-4894-81FD-949A3CAF5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12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987-B069-40D7-B9C4-2625F5A45126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F12C-2303-4894-81FD-949A3CAF5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53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235987-B069-40D7-B9C4-2625F5A45126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0F12C-2303-4894-81FD-949A3CAF5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673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2555" y="1716834"/>
            <a:ext cx="11439331" cy="1166326"/>
          </a:xfrm>
        </p:spPr>
        <p:txBody>
          <a:bodyPr/>
          <a:lstStyle/>
          <a:p>
            <a:r>
              <a:rPr lang="en-US" altLang="zh-CN" sz="6600" dirty="0">
                <a:solidFill>
                  <a:schemeClr val="tx1"/>
                </a:solidFill>
              </a:rPr>
              <a:t>Presentation of KM  work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00391" y="4432041"/>
            <a:ext cx="68113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Team  member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YAO      ZELAING</a:t>
            </a:r>
          </a:p>
          <a:p>
            <a:r>
              <a:rPr lang="en-US" altLang="zh-CN" sz="2800" dirty="0"/>
              <a:t>ZHAO    HE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845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98" y="606489"/>
            <a:ext cx="10999191" cy="61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4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1. The *.owl file generated by Protégé (part I and II)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871" y="1361872"/>
            <a:ext cx="8054501" cy="50389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00612" y="1556426"/>
            <a:ext cx="320604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Open the file</a:t>
            </a:r>
          </a:p>
          <a:p>
            <a:endParaRPr lang="en-US" altLang="zh-CN" sz="2000" dirty="0"/>
          </a:p>
          <a:p>
            <a:r>
              <a:rPr lang="en-US" altLang="zh-CN" sz="2000" dirty="0"/>
              <a:t>named “KM  YAOZELIANG – ZHAOHE”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movie.owl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99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2. A (*.txt or *.doc) file containing the SPARQL queries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316" y="1596013"/>
            <a:ext cx="9348279" cy="489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1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549" y="452718"/>
            <a:ext cx="10418323" cy="1400530"/>
          </a:xfrm>
        </p:spPr>
        <p:txBody>
          <a:bodyPr/>
          <a:lstStyle/>
          <a:p>
            <a:r>
              <a:rPr lang="en-US" altLang="zh-CN" sz="3200" dirty="0"/>
              <a:t>3. The eclipse </a:t>
            </a:r>
            <a:r>
              <a:rPr lang="en-US" altLang="zh-CN" sz="3200" dirty="0" err="1"/>
              <a:t>src</a:t>
            </a:r>
            <a:r>
              <a:rPr lang="en-US" altLang="zh-CN" sz="3200" dirty="0"/>
              <a:t> and data folders of (part IV and V)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080309" y="2043404"/>
            <a:ext cx="3322482" cy="3869093"/>
          </a:xfrm>
        </p:spPr>
        <p:txBody>
          <a:bodyPr/>
          <a:lstStyle/>
          <a:p>
            <a:r>
              <a:rPr lang="en-US" altLang="zh-CN" dirty="0"/>
              <a:t>We finished  </a:t>
            </a:r>
          </a:p>
          <a:p>
            <a:r>
              <a:rPr lang="en-US" altLang="zh-CN" dirty="0"/>
              <a:t>Jena1</a:t>
            </a:r>
          </a:p>
          <a:p>
            <a:r>
              <a:rPr lang="en-US" altLang="zh-CN" dirty="0"/>
              <a:t>Jena2</a:t>
            </a:r>
          </a:p>
          <a:p>
            <a:r>
              <a:rPr lang="en-US" altLang="zh-CN" dirty="0"/>
              <a:t>Jena3</a:t>
            </a:r>
          </a:p>
          <a:p>
            <a:r>
              <a:rPr lang="en-US" altLang="zh-CN" dirty="0"/>
              <a:t>Jena4</a:t>
            </a:r>
          </a:p>
          <a:p>
            <a:r>
              <a:rPr lang="en-US" altLang="zh-CN" dirty="0"/>
              <a:t>Jena5    no Jena6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13" y="1498441"/>
            <a:ext cx="5089900" cy="31446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53" y="4086808"/>
            <a:ext cx="4977399" cy="23783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040" y="5061782"/>
            <a:ext cx="6085158" cy="1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5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9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951" y="2901820"/>
            <a:ext cx="12279086" cy="4158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7200" b="1" dirty="0"/>
              <a:t>Merci  pour </a:t>
            </a:r>
            <a:r>
              <a:rPr lang="en-US" altLang="zh-CN" sz="7200" b="1" dirty="0" err="1"/>
              <a:t>votre</a:t>
            </a:r>
            <a:r>
              <a:rPr lang="en-US" altLang="zh-CN" sz="7200" b="1" dirty="0"/>
              <a:t> attention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93429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79</Words>
  <Application>Microsoft Office PowerPoint</Application>
  <PresentationFormat>宽屏</PresentationFormat>
  <Paragraphs>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Century Gothic</vt:lpstr>
      <vt:lpstr>Wingdings 3</vt:lpstr>
      <vt:lpstr>离子</vt:lpstr>
      <vt:lpstr>Presentation of KM  work</vt:lpstr>
      <vt:lpstr>PowerPoint 演示文稿</vt:lpstr>
      <vt:lpstr>1. The *.owl file generated by Protégé (part I and II)</vt:lpstr>
      <vt:lpstr>2. A (*.txt or *.doc) file containing the SPARQL queries</vt:lpstr>
      <vt:lpstr>3. The eclipse src and data folders of (part IV and V)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</dc:creator>
  <cp:lastModifiedBy>YAO</cp:lastModifiedBy>
  <cp:revision>7</cp:revision>
  <dcterms:created xsi:type="dcterms:W3CDTF">2017-03-17T13:56:13Z</dcterms:created>
  <dcterms:modified xsi:type="dcterms:W3CDTF">2017-03-17T15:11:22Z</dcterms:modified>
</cp:coreProperties>
</file>