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3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8FE2-C0DF-42D4-8F58-54B6092D06B6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E8D24-96DF-4216-974A-B1503C60E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C1332-44E5-4DD6-9657-95390940C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F3D298-6AEF-4E1C-A4D6-FFD455A12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B8D69-FAAC-4A73-868E-DC39B0FB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A2E-5B19-4127-BD2A-15707075F447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41A65-6818-4E74-8068-4E9761A2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D4D8A-D0CA-4BB3-89BE-2714B425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1E13-BF60-4AC8-9A3E-6766617F1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04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E0160-6A9A-4253-8B1C-00545D10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4976A5-5092-405C-8DAB-B89C9DD8E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E8002-7E9F-4F7C-A488-2AF462F4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A2E-5B19-4127-BD2A-15707075F447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3F555-5D0B-4372-AAC6-43CFE5E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53BAE-F1DE-46FF-B447-060D8106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1E13-BF60-4AC8-9A3E-6766617F1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67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5BD338-D327-46D0-91C0-2AB2E384A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EC6B4-C39E-49CE-8568-776ABA7F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8EF2C-2743-456B-851C-3DD65C2C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A2E-5B19-4127-BD2A-15707075F447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B9E7E-7192-4EB3-B3D1-32D7C0B4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8AD48-926C-415E-B18D-AD849ABE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1E13-BF60-4AC8-9A3E-6766617F1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8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1B8A2-B24F-46CE-9DA2-8C265641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CC31D-6324-4316-8AC4-35DE19AC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3E1DF-8584-4B51-B7CA-54A765CC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A2E-5B19-4127-BD2A-15707075F447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054A7-B36A-4FE1-A252-ACBECEFE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95427-20F8-4C7D-A6F9-FB702181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1E13-BF60-4AC8-9A3E-6766617F1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9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1B174-7130-44A5-82A4-6B6B02EF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868F8-ED46-4F89-BADB-0A34EF40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7B1F7-1C38-480A-B921-D9A7DBB0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A2E-5B19-4127-BD2A-15707075F447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84EA8-76F5-435A-8A6D-68508A45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E6746-3B49-43C5-8B4E-6AE9A373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1E13-BF60-4AC8-9A3E-6766617F1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7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4ADB8-B2CE-43D9-930E-F6068E91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EA3C2-5583-4A1E-B1A5-377CA44CC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274FD3-744A-4C97-88FB-8315F31D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ABC1E1-4CE4-407E-9569-EE8FB655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A2E-5B19-4127-BD2A-15707075F447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9EF42-F6DF-470C-802A-F4C26B19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B57AC-C1AE-430E-B9D9-F255D468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1E13-BF60-4AC8-9A3E-6766617F1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3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850A9-2C62-475A-A2D4-555E79B6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0F3C4-DEB3-49B8-894F-24F3A13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75C0CF-73DE-4038-8016-15FAB523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133CBF-F37E-4776-91B4-91D201D95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1A03D1-32E3-4307-A7E3-7216BBB35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C3CE77-B808-4F4A-BDE9-2E0740F6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A2E-5B19-4127-BD2A-15707075F447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89BF53-782E-452F-AE91-3AAE1C0A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FD7ED9-2274-4CEE-8D95-E07C262B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1E13-BF60-4AC8-9A3E-6766617F1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0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ED750-395B-40BD-9F5B-404AF1D3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A5540B-5C8B-4687-B9DF-763EA592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A2E-5B19-4127-BD2A-15707075F447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D24A44-9CEB-4188-B44C-57AE5E18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B57A37-8780-4BAF-B859-CA8BC360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1E13-BF60-4AC8-9A3E-6766617F1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3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D355ED-3218-41F2-9037-0AA90113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A2E-5B19-4127-BD2A-15707075F447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41CE0-C29E-44B0-B515-08484047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799A2-7B5B-49B3-AF4C-2F8CB6B9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1E13-BF60-4AC8-9A3E-6766617F1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0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93905-92A3-4ACE-8BC9-7BFBC281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AD423-9D21-4C13-8509-1816BC6D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8DF3A6-6FFF-4A2A-985E-76D943869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306F8-D172-4A50-99E8-6C2E4862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A2E-5B19-4127-BD2A-15707075F447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C9DEB-A8E6-4F05-8522-1A125AB3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93B713-1245-4B2F-A812-59DAC4E6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1E13-BF60-4AC8-9A3E-6766617F1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8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679F8-8B7E-48C6-A4D1-721E79E4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690D0D-3758-4124-8525-11714F6F3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AB085D-E8FC-4EF9-8E29-54BCF9AAA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C8E62-2F46-45A0-BCD3-A059BE83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A2E-5B19-4127-BD2A-15707075F447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F1920-0BBC-425B-9E26-50629C1F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1E328-E236-415A-B856-528806E1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1E13-BF60-4AC8-9A3E-6766617F1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5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2BFF55-566A-44CE-BF14-3D6F577B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AC0DF0-33F6-420C-A79E-3E894366B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F1EE2-6A30-4469-8F38-0CD38F392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DA2E-5B19-4127-BD2A-15707075F447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D5ABE-2EAF-42CC-B802-1CBE2F5C1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EE734-5932-464F-B522-4D9598189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1E13-BF60-4AC8-9A3E-6766617F1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5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E3DD3-EA1C-43B4-BFDD-0C3B738EB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缓存淘汰算法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D5BF3-DD44-49A3-BE70-2B9D2BA6F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80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49A33B-0421-4716-8C06-79D067189B81}"/>
              </a:ext>
            </a:extLst>
          </p:cNvPr>
          <p:cNvSpPr/>
          <p:nvPr/>
        </p:nvSpPr>
        <p:spPr>
          <a:xfrm>
            <a:off x="2418925" y="2319753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4660EE-8E7F-400A-BD81-84CF7F6ADEE5}"/>
              </a:ext>
            </a:extLst>
          </p:cNvPr>
          <p:cNvSpPr/>
          <p:nvPr/>
        </p:nvSpPr>
        <p:spPr>
          <a:xfrm>
            <a:off x="6648877" y="2319752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FB6110-2453-4A66-A60A-A4CD9F6AF81F}"/>
              </a:ext>
            </a:extLst>
          </p:cNvPr>
          <p:cNvSpPr/>
          <p:nvPr/>
        </p:nvSpPr>
        <p:spPr>
          <a:xfrm>
            <a:off x="5216248" y="2319753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0CABF6-B3D8-4BEA-B13B-B83444BE686D}"/>
              </a:ext>
            </a:extLst>
          </p:cNvPr>
          <p:cNvSpPr/>
          <p:nvPr/>
        </p:nvSpPr>
        <p:spPr>
          <a:xfrm>
            <a:off x="3824789" y="2319753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6C5FA5-665E-4C5B-A210-BF228F2CE05E}"/>
              </a:ext>
            </a:extLst>
          </p:cNvPr>
          <p:cNvCxnSpPr>
            <a:cxnSpLocks/>
          </p:cNvCxnSpPr>
          <p:nvPr/>
        </p:nvCxnSpPr>
        <p:spPr>
          <a:xfrm>
            <a:off x="3276262" y="2410782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82C8D4-EBC2-4451-8B41-C1B07F9EE978}"/>
              </a:ext>
            </a:extLst>
          </p:cNvPr>
          <p:cNvCxnSpPr/>
          <p:nvPr/>
        </p:nvCxnSpPr>
        <p:spPr>
          <a:xfrm flipH="1">
            <a:off x="3276262" y="2533521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08584B0-C598-455F-8D25-13438CCA9CF0}"/>
              </a:ext>
            </a:extLst>
          </p:cNvPr>
          <p:cNvCxnSpPr/>
          <p:nvPr/>
        </p:nvCxnSpPr>
        <p:spPr>
          <a:xfrm flipH="1">
            <a:off x="4662095" y="2533521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059AA92-C840-41BE-BCB7-CB7B5F3E1A92}"/>
              </a:ext>
            </a:extLst>
          </p:cNvPr>
          <p:cNvCxnSpPr>
            <a:cxnSpLocks/>
          </p:cNvCxnSpPr>
          <p:nvPr/>
        </p:nvCxnSpPr>
        <p:spPr>
          <a:xfrm>
            <a:off x="4683957" y="2403620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8B83E67-5B89-4969-9228-4BE3E90D7F04}"/>
              </a:ext>
            </a:extLst>
          </p:cNvPr>
          <p:cNvCxnSpPr>
            <a:cxnSpLocks/>
          </p:cNvCxnSpPr>
          <p:nvPr/>
        </p:nvCxnSpPr>
        <p:spPr>
          <a:xfrm>
            <a:off x="6096000" y="2410782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D88D56D-D9F0-4F51-99BB-546266F9F909}"/>
              </a:ext>
            </a:extLst>
          </p:cNvPr>
          <p:cNvCxnSpPr/>
          <p:nvPr/>
        </p:nvCxnSpPr>
        <p:spPr>
          <a:xfrm flipH="1">
            <a:off x="6068512" y="2533521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DB07FD-8023-4D34-9BD5-7BD050E97010}"/>
              </a:ext>
            </a:extLst>
          </p:cNvPr>
          <p:cNvSpPr txBox="1"/>
          <p:nvPr/>
        </p:nvSpPr>
        <p:spPr>
          <a:xfrm>
            <a:off x="972556" y="22958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双向链表：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AF9B917-3491-486F-8C94-2BCAE4A437EB}"/>
              </a:ext>
            </a:extLst>
          </p:cNvPr>
          <p:cNvCxnSpPr/>
          <p:nvPr/>
        </p:nvCxnSpPr>
        <p:spPr>
          <a:xfrm flipH="1">
            <a:off x="3278093" y="2430217"/>
            <a:ext cx="54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009C6FE-822C-45CF-9A41-1B5B58FA3CF2}"/>
              </a:ext>
            </a:extLst>
          </p:cNvPr>
          <p:cNvSpPr txBox="1"/>
          <p:nvPr/>
        </p:nvSpPr>
        <p:spPr>
          <a:xfrm>
            <a:off x="2418925" y="1284515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头节点：</a:t>
            </a:r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AEAD4F-BB30-4761-9EF5-6E0693779338}"/>
              </a:ext>
            </a:extLst>
          </p:cNvPr>
          <p:cNvSpPr txBox="1"/>
          <p:nvPr/>
        </p:nvSpPr>
        <p:spPr>
          <a:xfrm>
            <a:off x="6642696" y="128451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尾节点：</a:t>
            </a:r>
            <a:r>
              <a:rPr lang="en-US" altLang="zh-CN" dirty="0"/>
              <a:t>tail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E5F1059-2334-4238-BC1D-18436110425F}"/>
              </a:ext>
            </a:extLst>
          </p:cNvPr>
          <p:cNvCxnSpPr>
            <a:cxnSpLocks/>
          </p:cNvCxnSpPr>
          <p:nvPr/>
        </p:nvCxnSpPr>
        <p:spPr>
          <a:xfrm flipH="1">
            <a:off x="2857506" y="1744952"/>
            <a:ext cx="8997" cy="483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5982280-FA5D-4AA8-A098-C1A4A32AC78D}"/>
              </a:ext>
            </a:extLst>
          </p:cNvPr>
          <p:cNvCxnSpPr>
            <a:cxnSpLocks/>
          </p:cNvCxnSpPr>
          <p:nvPr/>
        </p:nvCxnSpPr>
        <p:spPr>
          <a:xfrm flipH="1">
            <a:off x="7078461" y="1747509"/>
            <a:ext cx="8997" cy="483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1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438B1C-43C4-4D86-91FF-EE393D638D21}"/>
              </a:ext>
            </a:extLst>
          </p:cNvPr>
          <p:cNvSpPr/>
          <p:nvPr/>
        </p:nvSpPr>
        <p:spPr>
          <a:xfrm>
            <a:off x="2418925" y="2319753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F1D4E6-15B2-4F02-B5FB-B87CAF8D860B}"/>
              </a:ext>
            </a:extLst>
          </p:cNvPr>
          <p:cNvSpPr/>
          <p:nvPr/>
        </p:nvSpPr>
        <p:spPr>
          <a:xfrm>
            <a:off x="6648877" y="2319752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2FD151-C8C2-4D63-B3DA-F6CE3B13D709}"/>
              </a:ext>
            </a:extLst>
          </p:cNvPr>
          <p:cNvSpPr/>
          <p:nvPr/>
        </p:nvSpPr>
        <p:spPr>
          <a:xfrm>
            <a:off x="5216248" y="2319753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D59ECD-7459-4652-9F23-A95D5EC4C8A3}"/>
              </a:ext>
            </a:extLst>
          </p:cNvPr>
          <p:cNvSpPr/>
          <p:nvPr/>
        </p:nvSpPr>
        <p:spPr>
          <a:xfrm>
            <a:off x="3824789" y="2319753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02E48DD-85D2-4F12-AF14-3BFCF2310B1C}"/>
              </a:ext>
            </a:extLst>
          </p:cNvPr>
          <p:cNvCxnSpPr>
            <a:cxnSpLocks/>
          </p:cNvCxnSpPr>
          <p:nvPr/>
        </p:nvCxnSpPr>
        <p:spPr>
          <a:xfrm>
            <a:off x="3276262" y="2410782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345606-156C-4B26-A93C-520D03040CE8}"/>
              </a:ext>
            </a:extLst>
          </p:cNvPr>
          <p:cNvCxnSpPr/>
          <p:nvPr/>
        </p:nvCxnSpPr>
        <p:spPr>
          <a:xfrm flipH="1">
            <a:off x="3276262" y="2533521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0DFBE11-531A-47B5-BC7B-01012D2BC39A}"/>
              </a:ext>
            </a:extLst>
          </p:cNvPr>
          <p:cNvCxnSpPr/>
          <p:nvPr/>
        </p:nvCxnSpPr>
        <p:spPr>
          <a:xfrm flipH="1">
            <a:off x="4662095" y="2533521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FC8F3F6-A8C9-43FD-82AD-A9B70D3761DC}"/>
              </a:ext>
            </a:extLst>
          </p:cNvPr>
          <p:cNvCxnSpPr>
            <a:cxnSpLocks/>
          </p:cNvCxnSpPr>
          <p:nvPr/>
        </p:nvCxnSpPr>
        <p:spPr>
          <a:xfrm>
            <a:off x="4683957" y="2403620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A59ADD4-2580-486E-97E1-145286FAC67D}"/>
              </a:ext>
            </a:extLst>
          </p:cNvPr>
          <p:cNvCxnSpPr>
            <a:cxnSpLocks/>
          </p:cNvCxnSpPr>
          <p:nvPr/>
        </p:nvCxnSpPr>
        <p:spPr>
          <a:xfrm>
            <a:off x="6096000" y="2410782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D14D50-FBB9-4100-9A41-2CD8A62060E3}"/>
              </a:ext>
            </a:extLst>
          </p:cNvPr>
          <p:cNvCxnSpPr/>
          <p:nvPr/>
        </p:nvCxnSpPr>
        <p:spPr>
          <a:xfrm flipH="1">
            <a:off x="6068512" y="2533521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8A9C184-8128-48AA-8530-0359AC8627D3}"/>
              </a:ext>
            </a:extLst>
          </p:cNvPr>
          <p:cNvSpPr txBox="1"/>
          <p:nvPr/>
        </p:nvSpPr>
        <p:spPr>
          <a:xfrm>
            <a:off x="1150527" y="1350755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最近最少使用算法 </a:t>
            </a:r>
            <a:r>
              <a:rPr lang="en-US" altLang="zh-CN"/>
              <a:t>(LRU)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BA6A125-95A3-4659-9942-EF2156BDA828}"/>
              </a:ext>
            </a:extLst>
          </p:cNvPr>
          <p:cNvCxnSpPr/>
          <p:nvPr/>
        </p:nvCxnSpPr>
        <p:spPr>
          <a:xfrm flipH="1">
            <a:off x="3278093" y="2430217"/>
            <a:ext cx="54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1226DA2-9906-4521-954E-423C9B62A904}"/>
              </a:ext>
            </a:extLst>
          </p:cNvPr>
          <p:cNvSpPr txBox="1"/>
          <p:nvPr/>
        </p:nvSpPr>
        <p:spPr>
          <a:xfrm>
            <a:off x="2418926" y="3144900"/>
            <a:ext cx="50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每次使用，把使用的节点放到链表最前面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FD8060-D345-4769-8F30-1C5C1A512231}"/>
              </a:ext>
            </a:extLst>
          </p:cNvPr>
          <p:cNvSpPr/>
          <p:nvPr/>
        </p:nvSpPr>
        <p:spPr>
          <a:xfrm>
            <a:off x="2374944" y="4125611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CA673A-92A0-41BC-90D9-ED7E7872EE60}"/>
              </a:ext>
            </a:extLst>
          </p:cNvPr>
          <p:cNvSpPr/>
          <p:nvPr/>
        </p:nvSpPr>
        <p:spPr>
          <a:xfrm>
            <a:off x="6604896" y="4125610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520BF3-1310-445F-B07B-6300B3C545BD}"/>
              </a:ext>
            </a:extLst>
          </p:cNvPr>
          <p:cNvSpPr/>
          <p:nvPr/>
        </p:nvSpPr>
        <p:spPr>
          <a:xfrm>
            <a:off x="5172267" y="4125611"/>
            <a:ext cx="859168" cy="3191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69CBDE-54B8-4562-813E-8CCA9CE48C67}"/>
              </a:ext>
            </a:extLst>
          </p:cNvPr>
          <p:cNvSpPr/>
          <p:nvPr/>
        </p:nvSpPr>
        <p:spPr>
          <a:xfrm>
            <a:off x="3780808" y="4125611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D8F6BE-A015-46D8-9D08-D1945F1B6FBB}"/>
              </a:ext>
            </a:extLst>
          </p:cNvPr>
          <p:cNvCxnSpPr>
            <a:cxnSpLocks/>
          </p:cNvCxnSpPr>
          <p:nvPr/>
        </p:nvCxnSpPr>
        <p:spPr>
          <a:xfrm>
            <a:off x="3232281" y="4216640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3D26CAF-AF49-49E3-8534-FCD31A66208F}"/>
              </a:ext>
            </a:extLst>
          </p:cNvPr>
          <p:cNvCxnSpPr/>
          <p:nvPr/>
        </p:nvCxnSpPr>
        <p:spPr>
          <a:xfrm flipH="1">
            <a:off x="3232281" y="4339379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B0D0D0-5138-49F2-A349-891DDE180FE0}"/>
              </a:ext>
            </a:extLst>
          </p:cNvPr>
          <p:cNvCxnSpPr/>
          <p:nvPr/>
        </p:nvCxnSpPr>
        <p:spPr>
          <a:xfrm flipH="1">
            <a:off x="4618114" y="4339379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552C32E-ADAF-4A79-AC1F-8AF27673CAAC}"/>
              </a:ext>
            </a:extLst>
          </p:cNvPr>
          <p:cNvCxnSpPr>
            <a:cxnSpLocks/>
          </p:cNvCxnSpPr>
          <p:nvPr/>
        </p:nvCxnSpPr>
        <p:spPr>
          <a:xfrm>
            <a:off x="4639976" y="4209478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4D9256B-B2D3-45B4-A45A-EC64277A373E}"/>
              </a:ext>
            </a:extLst>
          </p:cNvPr>
          <p:cNvCxnSpPr>
            <a:cxnSpLocks/>
          </p:cNvCxnSpPr>
          <p:nvPr/>
        </p:nvCxnSpPr>
        <p:spPr>
          <a:xfrm>
            <a:off x="6052019" y="4216640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D0A293C-A006-4833-9C69-638F15B60BB5}"/>
              </a:ext>
            </a:extLst>
          </p:cNvPr>
          <p:cNvCxnSpPr/>
          <p:nvPr/>
        </p:nvCxnSpPr>
        <p:spPr>
          <a:xfrm flipH="1">
            <a:off x="6024531" y="4339379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F226928-DD4E-42C9-81C3-F391FE76A6AC}"/>
              </a:ext>
            </a:extLst>
          </p:cNvPr>
          <p:cNvCxnSpPr/>
          <p:nvPr/>
        </p:nvCxnSpPr>
        <p:spPr>
          <a:xfrm flipH="1">
            <a:off x="3234112" y="4236075"/>
            <a:ext cx="54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731B1EE-EAAF-4632-A266-5DB38723A874}"/>
              </a:ext>
            </a:extLst>
          </p:cNvPr>
          <p:cNvSpPr/>
          <p:nvPr/>
        </p:nvSpPr>
        <p:spPr>
          <a:xfrm>
            <a:off x="2382401" y="4986518"/>
            <a:ext cx="859168" cy="3191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28DF64E-4AAC-40D0-ACAC-50E31723C03E}"/>
              </a:ext>
            </a:extLst>
          </p:cNvPr>
          <p:cNvSpPr/>
          <p:nvPr/>
        </p:nvSpPr>
        <p:spPr>
          <a:xfrm>
            <a:off x="6612353" y="4986517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78AC778-FD98-47D4-8DB5-37C6FD61CFE4}"/>
              </a:ext>
            </a:extLst>
          </p:cNvPr>
          <p:cNvSpPr/>
          <p:nvPr/>
        </p:nvSpPr>
        <p:spPr>
          <a:xfrm>
            <a:off x="5179724" y="4986518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D9360D7-E6CB-429C-A86D-EF59C37CFC06}"/>
              </a:ext>
            </a:extLst>
          </p:cNvPr>
          <p:cNvSpPr/>
          <p:nvPr/>
        </p:nvSpPr>
        <p:spPr>
          <a:xfrm>
            <a:off x="3788265" y="4986518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923ACC2-7BB4-481A-BAE5-E5C7FA83D2F9}"/>
              </a:ext>
            </a:extLst>
          </p:cNvPr>
          <p:cNvCxnSpPr>
            <a:cxnSpLocks/>
          </p:cNvCxnSpPr>
          <p:nvPr/>
        </p:nvCxnSpPr>
        <p:spPr>
          <a:xfrm>
            <a:off x="3239738" y="5077547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1ADF741-8285-4078-AC09-31497F021D89}"/>
              </a:ext>
            </a:extLst>
          </p:cNvPr>
          <p:cNvCxnSpPr/>
          <p:nvPr/>
        </p:nvCxnSpPr>
        <p:spPr>
          <a:xfrm flipH="1">
            <a:off x="3239738" y="5200286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8090AB2-EB8D-4F9F-8649-5F393DCBE8E0}"/>
              </a:ext>
            </a:extLst>
          </p:cNvPr>
          <p:cNvCxnSpPr/>
          <p:nvPr/>
        </p:nvCxnSpPr>
        <p:spPr>
          <a:xfrm flipH="1">
            <a:off x="4625571" y="5200286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1B1458B-5156-4355-A1EA-BE9C0C2BB4B5}"/>
              </a:ext>
            </a:extLst>
          </p:cNvPr>
          <p:cNvCxnSpPr>
            <a:cxnSpLocks/>
          </p:cNvCxnSpPr>
          <p:nvPr/>
        </p:nvCxnSpPr>
        <p:spPr>
          <a:xfrm>
            <a:off x="4647433" y="5070385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3D85FC1-B563-48BB-9B40-B8043A5DE9C2}"/>
              </a:ext>
            </a:extLst>
          </p:cNvPr>
          <p:cNvCxnSpPr>
            <a:cxnSpLocks/>
          </p:cNvCxnSpPr>
          <p:nvPr/>
        </p:nvCxnSpPr>
        <p:spPr>
          <a:xfrm>
            <a:off x="6059476" y="5077547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2874CDA-E120-4A6E-860D-2A6345529DAF}"/>
              </a:ext>
            </a:extLst>
          </p:cNvPr>
          <p:cNvCxnSpPr/>
          <p:nvPr/>
        </p:nvCxnSpPr>
        <p:spPr>
          <a:xfrm flipH="1">
            <a:off x="6031988" y="5200286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9D32854-ED3E-4D76-A81F-715D6A2C4DB1}"/>
              </a:ext>
            </a:extLst>
          </p:cNvPr>
          <p:cNvCxnSpPr/>
          <p:nvPr/>
        </p:nvCxnSpPr>
        <p:spPr>
          <a:xfrm flipH="1">
            <a:off x="3241569" y="5096982"/>
            <a:ext cx="54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610CEB0-90A5-429A-8353-6FCC005F5F07}"/>
              </a:ext>
            </a:extLst>
          </p:cNvPr>
          <p:cNvSpPr txBox="1"/>
          <p:nvPr/>
        </p:nvSpPr>
        <p:spPr>
          <a:xfrm>
            <a:off x="2368764" y="5823378"/>
            <a:ext cx="50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淘汰缓存时，把链表尾部的节点淘汰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C9518BF-C645-41FC-B997-557F6D17B009}"/>
              </a:ext>
            </a:extLst>
          </p:cNvPr>
          <p:cNvSpPr txBox="1"/>
          <p:nvPr/>
        </p:nvSpPr>
        <p:spPr>
          <a:xfrm>
            <a:off x="2267505" y="3653135"/>
            <a:ext cx="128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使用节点</a:t>
            </a:r>
            <a:r>
              <a:rPr lang="en-US" altLang="zh-CN" dirty="0">
                <a:solidFill>
                  <a:srgbClr val="FFC000"/>
                </a:solidFill>
              </a:rPr>
              <a:t>3</a:t>
            </a:r>
            <a:r>
              <a:rPr lang="zh-CN" altLang="en-US" dirty="0">
                <a:solidFill>
                  <a:srgbClr val="FFC000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17238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ADDE49-F350-4B22-B177-5EA3C865D11A}"/>
              </a:ext>
            </a:extLst>
          </p:cNvPr>
          <p:cNvSpPr/>
          <p:nvPr/>
        </p:nvSpPr>
        <p:spPr>
          <a:xfrm>
            <a:off x="2418925" y="2319753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ACFD3A-61C7-49EB-873E-E7D4BE93DB60}"/>
              </a:ext>
            </a:extLst>
          </p:cNvPr>
          <p:cNvSpPr/>
          <p:nvPr/>
        </p:nvSpPr>
        <p:spPr>
          <a:xfrm>
            <a:off x="6648877" y="2319752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DAD31-22C7-4B9B-89AD-6C278234F3B2}"/>
              </a:ext>
            </a:extLst>
          </p:cNvPr>
          <p:cNvSpPr/>
          <p:nvPr/>
        </p:nvSpPr>
        <p:spPr>
          <a:xfrm>
            <a:off x="5216248" y="2319753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AE6F58-8DE7-4B2D-81DB-4D1BDBA35B95}"/>
              </a:ext>
            </a:extLst>
          </p:cNvPr>
          <p:cNvSpPr/>
          <p:nvPr/>
        </p:nvSpPr>
        <p:spPr>
          <a:xfrm>
            <a:off x="3824789" y="2319753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786DCD-4311-47CE-B8A7-9258F893D548}"/>
              </a:ext>
            </a:extLst>
          </p:cNvPr>
          <p:cNvCxnSpPr>
            <a:cxnSpLocks/>
          </p:cNvCxnSpPr>
          <p:nvPr/>
        </p:nvCxnSpPr>
        <p:spPr>
          <a:xfrm>
            <a:off x="3276262" y="2410782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C21E729-18C1-4709-AFE6-53E822465FFF}"/>
              </a:ext>
            </a:extLst>
          </p:cNvPr>
          <p:cNvCxnSpPr/>
          <p:nvPr/>
        </p:nvCxnSpPr>
        <p:spPr>
          <a:xfrm flipH="1">
            <a:off x="3276262" y="2533521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F7DC060-CE98-49FE-B5F8-332488758A80}"/>
              </a:ext>
            </a:extLst>
          </p:cNvPr>
          <p:cNvCxnSpPr/>
          <p:nvPr/>
        </p:nvCxnSpPr>
        <p:spPr>
          <a:xfrm flipH="1">
            <a:off x="4662095" y="2533521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FA8136-2005-4CAB-9977-907C60068768}"/>
              </a:ext>
            </a:extLst>
          </p:cNvPr>
          <p:cNvCxnSpPr>
            <a:cxnSpLocks/>
          </p:cNvCxnSpPr>
          <p:nvPr/>
        </p:nvCxnSpPr>
        <p:spPr>
          <a:xfrm>
            <a:off x="4683957" y="2403620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DD81BBF-3B9F-4FD6-9553-5993DBB6064C}"/>
              </a:ext>
            </a:extLst>
          </p:cNvPr>
          <p:cNvCxnSpPr>
            <a:cxnSpLocks/>
          </p:cNvCxnSpPr>
          <p:nvPr/>
        </p:nvCxnSpPr>
        <p:spPr>
          <a:xfrm>
            <a:off x="6096000" y="2410782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4668878-126D-4D09-A045-4A6366A7EF99}"/>
              </a:ext>
            </a:extLst>
          </p:cNvPr>
          <p:cNvCxnSpPr/>
          <p:nvPr/>
        </p:nvCxnSpPr>
        <p:spPr>
          <a:xfrm flipH="1">
            <a:off x="6068512" y="2533521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B089389-F87A-4282-BE8E-D4BB9ACC3D98}"/>
              </a:ext>
            </a:extLst>
          </p:cNvPr>
          <p:cNvSpPr txBox="1"/>
          <p:nvPr/>
        </p:nvSpPr>
        <p:spPr>
          <a:xfrm>
            <a:off x="1150527" y="1350755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最不经常使用算法（</a:t>
            </a:r>
            <a:r>
              <a:rPr lang="en-US" altLang="zh-CN" dirty="0"/>
              <a:t>LFU</a:t>
            </a:r>
            <a:r>
              <a:rPr lang="zh-CN" altLang="en-US" dirty="0"/>
              <a:t>）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9C137F9-BBA1-4EC4-B76B-0F206770F3D9}"/>
              </a:ext>
            </a:extLst>
          </p:cNvPr>
          <p:cNvCxnSpPr/>
          <p:nvPr/>
        </p:nvCxnSpPr>
        <p:spPr>
          <a:xfrm flipH="1">
            <a:off x="3278093" y="2430217"/>
            <a:ext cx="54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44132E5-35C1-4CC5-9738-DEEAF6CAD4DD}"/>
              </a:ext>
            </a:extLst>
          </p:cNvPr>
          <p:cNvSpPr txBox="1"/>
          <p:nvPr/>
        </p:nvSpPr>
        <p:spPr>
          <a:xfrm>
            <a:off x="2418926" y="3144900"/>
            <a:ext cx="50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按频率进行分组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EB0FDF-9120-409E-B5A0-D68EDAD6779F}"/>
              </a:ext>
            </a:extLst>
          </p:cNvPr>
          <p:cNvSpPr/>
          <p:nvPr/>
        </p:nvSpPr>
        <p:spPr>
          <a:xfrm>
            <a:off x="2374944" y="4125611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8B4FA4-E3F2-4707-B82F-CB4E307F347E}"/>
              </a:ext>
            </a:extLst>
          </p:cNvPr>
          <p:cNvSpPr/>
          <p:nvPr/>
        </p:nvSpPr>
        <p:spPr>
          <a:xfrm>
            <a:off x="5172267" y="4125611"/>
            <a:ext cx="859168" cy="3191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EA60D0B-647B-4261-9ECD-6F5295964A0D}"/>
              </a:ext>
            </a:extLst>
          </p:cNvPr>
          <p:cNvSpPr/>
          <p:nvPr/>
        </p:nvSpPr>
        <p:spPr>
          <a:xfrm>
            <a:off x="3780808" y="4125611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823236-A6D7-43EC-A236-21D855A77B79}"/>
              </a:ext>
            </a:extLst>
          </p:cNvPr>
          <p:cNvCxnSpPr>
            <a:cxnSpLocks/>
          </p:cNvCxnSpPr>
          <p:nvPr/>
        </p:nvCxnSpPr>
        <p:spPr>
          <a:xfrm>
            <a:off x="3232281" y="4216640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994184C-950F-4666-83FE-B03FE452B023}"/>
              </a:ext>
            </a:extLst>
          </p:cNvPr>
          <p:cNvCxnSpPr/>
          <p:nvPr/>
        </p:nvCxnSpPr>
        <p:spPr>
          <a:xfrm flipH="1">
            <a:off x="3232281" y="4339379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0DA8D2E-D4D5-40E8-A42F-22D652698057}"/>
              </a:ext>
            </a:extLst>
          </p:cNvPr>
          <p:cNvCxnSpPr/>
          <p:nvPr/>
        </p:nvCxnSpPr>
        <p:spPr>
          <a:xfrm flipH="1">
            <a:off x="4618114" y="4339379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4E6DE05-D883-4C92-B347-202815BC1086}"/>
              </a:ext>
            </a:extLst>
          </p:cNvPr>
          <p:cNvCxnSpPr>
            <a:cxnSpLocks/>
          </p:cNvCxnSpPr>
          <p:nvPr/>
        </p:nvCxnSpPr>
        <p:spPr>
          <a:xfrm>
            <a:off x="4639976" y="4209478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A70B528-3FE1-40BA-B7D9-A52C4C4996A1}"/>
              </a:ext>
            </a:extLst>
          </p:cNvPr>
          <p:cNvCxnSpPr/>
          <p:nvPr/>
        </p:nvCxnSpPr>
        <p:spPr>
          <a:xfrm flipH="1">
            <a:off x="3234112" y="4236075"/>
            <a:ext cx="54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E0E236C-4B1A-4AD7-AF9C-C45408263D2A}"/>
              </a:ext>
            </a:extLst>
          </p:cNvPr>
          <p:cNvSpPr/>
          <p:nvPr/>
        </p:nvSpPr>
        <p:spPr>
          <a:xfrm>
            <a:off x="5191575" y="4828017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25A5C0-27D7-43DB-806A-4B00C10A546D}"/>
              </a:ext>
            </a:extLst>
          </p:cNvPr>
          <p:cNvSpPr/>
          <p:nvPr/>
        </p:nvSpPr>
        <p:spPr>
          <a:xfrm>
            <a:off x="3758946" y="4828018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19EE69-326C-4C0F-9F20-E271A2338629}"/>
              </a:ext>
            </a:extLst>
          </p:cNvPr>
          <p:cNvSpPr/>
          <p:nvPr/>
        </p:nvSpPr>
        <p:spPr>
          <a:xfrm>
            <a:off x="2367487" y="4828018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85E054D-D323-4E18-A706-02429752288E}"/>
              </a:ext>
            </a:extLst>
          </p:cNvPr>
          <p:cNvCxnSpPr/>
          <p:nvPr/>
        </p:nvCxnSpPr>
        <p:spPr>
          <a:xfrm flipH="1">
            <a:off x="3204793" y="5041786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43A6BCC-995E-488D-A51F-9A3770BC111B}"/>
              </a:ext>
            </a:extLst>
          </p:cNvPr>
          <p:cNvCxnSpPr>
            <a:cxnSpLocks/>
          </p:cNvCxnSpPr>
          <p:nvPr/>
        </p:nvCxnSpPr>
        <p:spPr>
          <a:xfrm>
            <a:off x="3226655" y="4911885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51B60F6-47B1-476F-82A8-E71AECC7ADE8}"/>
              </a:ext>
            </a:extLst>
          </p:cNvPr>
          <p:cNvCxnSpPr>
            <a:cxnSpLocks/>
          </p:cNvCxnSpPr>
          <p:nvPr/>
        </p:nvCxnSpPr>
        <p:spPr>
          <a:xfrm>
            <a:off x="4638698" y="4919047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768A199-D433-401D-8552-97E90B853821}"/>
              </a:ext>
            </a:extLst>
          </p:cNvPr>
          <p:cNvCxnSpPr/>
          <p:nvPr/>
        </p:nvCxnSpPr>
        <p:spPr>
          <a:xfrm flipH="1">
            <a:off x="4611210" y="5041786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3770782-158D-48FC-BAF1-9F5F08064AD6}"/>
              </a:ext>
            </a:extLst>
          </p:cNvPr>
          <p:cNvSpPr txBox="1"/>
          <p:nvPr/>
        </p:nvSpPr>
        <p:spPr>
          <a:xfrm>
            <a:off x="2368763" y="5823378"/>
            <a:ext cx="539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淘汰缓存时，把频率小的淘汰，同一频率内的按照</a:t>
            </a:r>
            <a:r>
              <a:rPr lang="en-US" altLang="zh-CN" dirty="0">
                <a:solidFill>
                  <a:srgbClr val="FF0000"/>
                </a:solidFill>
              </a:rPr>
              <a:t>FIFO</a:t>
            </a:r>
            <a:r>
              <a:rPr lang="zh-CN" altLang="en-US" dirty="0">
                <a:solidFill>
                  <a:srgbClr val="FF0000"/>
                </a:solidFill>
              </a:rPr>
              <a:t>算法淘汰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1429C68-B225-49AF-85E5-CB2381792A2B}"/>
              </a:ext>
            </a:extLst>
          </p:cNvPr>
          <p:cNvSpPr txBox="1"/>
          <p:nvPr/>
        </p:nvSpPr>
        <p:spPr>
          <a:xfrm>
            <a:off x="1245793" y="27381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频率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316684-0E74-4501-8152-A21E8F8139B2}"/>
              </a:ext>
            </a:extLst>
          </p:cNvPr>
          <p:cNvSpPr txBox="1"/>
          <p:nvPr/>
        </p:nvSpPr>
        <p:spPr>
          <a:xfrm>
            <a:off x="2604325" y="26893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00CFEB6-7D6A-4CF5-A153-866CD298D5CC}"/>
              </a:ext>
            </a:extLst>
          </p:cNvPr>
          <p:cNvSpPr txBox="1"/>
          <p:nvPr/>
        </p:nvSpPr>
        <p:spPr>
          <a:xfrm>
            <a:off x="4015414" y="27232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5CCC762-1914-41D9-9EE2-19F04D3D521E}"/>
              </a:ext>
            </a:extLst>
          </p:cNvPr>
          <p:cNvSpPr txBox="1"/>
          <p:nvPr/>
        </p:nvSpPr>
        <p:spPr>
          <a:xfrm>
            <a:off x="5470314" y="2701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DE29AF4-1B90-423D-A9D6-23C500C3B6FE}"/>
              </a:ext>
            </a:extLst>
          </p:cNvPr>
          <p:cNvSpPr txBox="1"/>
          <p:nvPr/>
        </p:nvSpPr>
        <p:spPr>
          <a:xfrm>
            <a:off x="6925214" y="27469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FF7AC5C-9241-4C1D-A5B0-C591D69DD46F}"/>
              </a:ext>
            </a:extLst>
          </p:cNvPr>
          <p:cNvSpPr txBox="1"/>
          <p:nvPr/>
        </p:nvSpPr>
        <p:spPr>
          <a:xfrm>
            <a:off x="1401719" y="407539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频率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AE3AA4E-2426-4F9F-9ED6-B33C2AFF0CDE}"/>
              </a:ext>
            </a:extLst>
          </p:cNvPr>
          <p:cNvSpPr txBox="1"/>
          <p:nvPr/>
        </p:nvSpPr>
        <p:spPr>
          <a:xfrm>
            <a:off x="1384298" y="48029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频率</a:t>
            </a:r>
            <a:r>
              <a:rPr lang="en-US" altLang="zh-CN" dirty="0"/>
              <a:t>2: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C4320E7-3B45-41BE-BF07-9B5C674C349E}"/>
              </a:ext>
            </a:extLst>
          </p:cNvPr>
          <p:cNvSpPr txBox="1"/>
          <p:nvPr/>
        </p:nvSpPr>
        <p:spPr>
          <a:xfrm>
            <a:off x="1399131" y="532257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频率</a:t>
            </a:r>
            <a:r>
              <a:rPr lang="en-US" altLang="zh-CN" dirty="0"/>
              <a:t>…: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48F7925-EB1E-45AC-918C-6CE8BD011E1D}"/>
              </a:ext>
            </a:extLst>
          </p:cNvPr>
          <p:cNvSpPr/>
          <p:nvPr/>
        </p:nvSpPr>
        <p:spPr>
          <a:xfrm>
            <a:off x="5209344" y="5349058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F2AD710-7BA4-45B6-B856-66B392C1785E}"/>
              </a:ext>
            </a:extLst>
          </p:cNvPr>
          <p:cNvSpPr/>
          <p:nvPr/>
        </p:nvSpPr>
        <p:spPr>
          <a:xfrm>
            <a:off x="3776715" y="5349059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428B9F6-3CE3-4581-998D-30800689DE6E}"/>
              </a:ext>
            </a:extLst>
          </p:cNvPr>
          <p:cNvSpPr/>
          <p:nvPr/>
        </p:nvSpPr>
        <p:spPr>
          <a:xfrm>
            <a:off x="2385256" y="5349059"/>
            <a:ext cx="859168" cy="3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714E101-0EBD-4252-B90B-7F241B3A17BD}"/>
              </a:ext>
            </a:extLst>
          </p:cNvPr>
          <p:cNvCxnSpPr/>
          <p:nvPr/>
        </p:nvCxnSpPr>
        <p:spPr>
          <a:xfrm flipH="1">
            <a:off x="3222562" y="5562827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46AD69D-15E0-445F-8A4F-00CE1B8ABA70}"/>
              </a:ext>
            </a:extLst>
          </p:cNvPr>
          <p:cNvCxnSpPr>
            <a:cxnSpLocks/>
          </p:cNvCxnSpPr>
          <p:nvPr/>
        </p:nvCxnSpPr>
        <p:spPr>
          <a:xfrm>
            <a:off x="3244424" y="5432926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A165CBE-31E8-4483-AEAC-9A9D97BC8969}"/>
              </a:ext>
            </a:extLst>
          </p:cNvPr>
          <p:cNvCxnSpPr>
            <a:cxnSpLocks/>
          </p:cNvCxnSpPr>
          <p:nvPr/>
        </p:nvCxnSpPr>
        <p:spPr>
          <a:xfrm>
            <a:off x="4656467" y="5440088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B870796-259E-4679-B85E-9631F8FF9DC0}"/>
              </a:ext>
            </a:extLst>
          </p:cNvPr>
          <p:cNvCxnSpPr/>
          <p:nvPr/>
        </p:nvCxnSpPr>
        <p:spPr>
          <a:xfrm flipH="1">
            <a:off x="4628979" y="5562827"/>
            <a:ext cx="546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18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144</Words>
  <Application>Microsoft Office PowerPoint</Application>
  <PresentationFormat>宽屏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缓存淘汰算法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缓存淘汰算法</dc:title>
  <dc:creator>姚 知镇</dc:creator>
  <cp:lastModifiedBy>姚 知镇</cp:lastModifiedBy>
  <cp:revision>7</cp:revision>
  <dcterms:created xsi:type="dcterms:W3CDTF">2021-08-23T12:27:20Z</dcterms:created>
  <dcterms:modified xsi:type="dcterms:W3CDTF">2021-08-23T13:07:27Z</dcterms:modified>
</cp:coreProperties>
</file>