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499b9c42_09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499b9c42_0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99b9c42_010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99b9c42_0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499b9c42_010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499b9c42_0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499b9c42_01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499b9c42_0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499b9c42_01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499b9c42_0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499b9c42_0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499b9c42_0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99b9c42_01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99b9c42_0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99b9c42_0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99b9c42_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49957988_02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49957988_0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49957988_03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49957988_0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e7626a8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e7626a8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499b9c42_0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499b9c42_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499b9c42_0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499b9c42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5499b9c42_0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5499b9c42_0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5499b9c42_04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5499b9c42_0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499b9c42_04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499b9c42_0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54ccc405e_2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54ccc405e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99b9c42_05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99b9c42_0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5499b9c42_07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5499b9c42_0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49957988_04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549957988_0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f0d2b3cb_0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f0d2b3cb_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99b9c42_0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99b9c42_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9957988_05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9957988_0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549957988_04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549957988_0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9957988_06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9957988_0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549957988_07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549957988_0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54ccc405e_2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54ccc405e_2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54ccc405e_2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54ccc405e_2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5499b9c42_0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5499b9c42_0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499b9c42_013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499b9c42_0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5499b9c42_016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5499b9c42_01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5499b9c42_016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5499b9c42_0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99b9c42_0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99b9c42_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5499b9c42_017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5499b9c42_0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5499b9c42_018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5499b9c42_0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5499b9c42_019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5499b9c42_0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5499b9c42_020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5499b9c42_0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5499b9c42_02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5499b9c42_02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5499b9c42_02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5499b9c42_0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5499b9c42_022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5499b9c42_02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5499b9c42_023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5499b9c42_02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5499b9c42_024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5499b9c42_02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5499b9c42_025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5499b9c42_02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99b9c42_07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99b9c42_0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549957988_09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549957988_0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5499b9c42_0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5499b9c42_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549957988_0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549957988_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54ccc405e_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54ccc405e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549957988_0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549957988_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549957988_0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549957988_0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549957988_0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549957988_0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9957988_0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9957988_0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549957988_0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549957988_0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5499b9c42_0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5499b9c42_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99b9c42_08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99b9c42_0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g6ee7626a8_0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5" name="Google Shape;2425;g6ee7626a8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549957988_03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549957988_0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99b9c42_08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99b9c42_0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9957988_09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9957988_0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499b9c42_08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499b9c42_0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2F2F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2"/>
          <p:cNvCxnSpPr/>
          <p:nvPr/>
        </p:nvCxnSpPr>
        <p:spPr>
          <a:xfrm>
            <a:off x="0" y="4727972"/>
            <a:ext cx="9144000" cy="1200"/>
          </a:xfrm>
          <a:prstGeom prst="straightConnector1">
            <a:avLst/>
          </a:prstGeom>
          <a:noFill/>
          <a:ln cap="flat" cmpd="sng" w="12700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>
            <a:off x="2372700" y="1524000"/>
            <a:ext cx="0" cy="22812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2"/>
          <p:cNvSpPr txBox="1"/>
          <p:nvPr>
            <p:ph type="ctrTitle"/>
          </p:nvPr>
        </p:nvSpPr>
        <p:spPr>
          <a:xfrm>
            <a:off x="2527618" y="1632086"/>
            <a:ext cx="6167100" cy="11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2527618" y="2827601"/>
            <a:ext cx="61671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5" name="Google Shape;35;p2"/>
          <p:cNvGrpSpPr/>
          <p:nvPr/>
        </p:nvGrpSpPr>
        <p:grpSpPr>
          <a:xfrm>
            <a:off x="459537" y="2311613"/>
            <a:ext cx="1273544" cy="421509"/>
            <a:chOff x="459537" y="3082151"/>
            <a:chExt cx="1698058" cy="562012"/>
          </a:xfrm>
        </p:grpSpPr>
        <p:grpSp>
          <p:nvGrpSpPr>
            <p:cNvPr id="36" name="Google Shape;36;p2"/>
            <p:cNvGrpSpPr/>
            <p:nvPr/>
          </p:nvGrpSpPr>
          <p:grpSpPr>
            <a:xfrm>
              <a:off x="459537" y="3088915"/>
              <a:ext cx="1630182" cy="555248"/>
              <a:chOff x="247173" y="1685724"/>
              <a:chExt cx="6849503" cy="233297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4422648" y="2284800"/>
                <a:ext cx="1134825" cy="1733900"/>
              </a:xfrm>
              <a:custGeom>
                <a:rect b="b" l="l" r="r" t="t"/>
                <a:pathLst>
                  <a:path extrusionOk="0" h="69356" w="45393">
                    <a:moveTo>
                      <a:pt x="21610" y="3019"/>
                    </a:moveTo>
                    <a:lnTo>
                      <a:pt x="22334" y="3140"/>
                    </a:lnTo>
                    <a:lnTo>
                      <a:pt x="22938" y="3260"/>
                    </a:lnTo>
                    <a:lnTo>
                      <a:pt x="23602" y="3442"/>
                    </a:lnTo>
                    <a:lnTo>
                      <a:pt x="24206" y="3683"/>
                    </a:lnTo>
                    <a:lnTo>
                      <a:pt x="24809" y="3985"/>
                    </a:lnTo>
                    <a:lnTo>
                      <a:pt x="25352" y="4347"/>
                    </a:lnTo>
                    <a:lnTo>
                      <a:pt x="25896" y="4709"/>
                    </a:lnTo>
                    <a:lnTo>
                      <a:pt x="26439" y="5132"/>
                    </a:lnTo>
                    <a:lnTo>
                      <a:pt x="26922" y="5554"/>
                    </a:lnTo>
                    <a:lnTo>
                      <a:pt x="27405" y="6037"/>
                    </a:lnTo>
                    <a:lnTo>
                      <a:pt x="27888" y="6580"/>
                    </a:lnTo>
                    <a:lnTo>
                      <a:pt x="28733" y="7727"/>
                    </a:lnTo>
                    <a:lnTo>
                      <a:pt x="29517" y="8934"/>
                    </a:lnTo>
                    <a:lnTo>
                      <a:pt x="30181" y="10202"/>
                    </a:lnTo>
                    <a:lnTo>
                      <a:pt x="30785" y="11590"/>
                    </a:lnTo>
                    <a:lnTo>
                      <a:pt x="31268" y="12979"/>
                    </a:lnTo>
                    <a:lnTo>
                      <a:pt x="31690" y="14367"/>
                    </a:lnTo>
                    <a:lnTo>
                      <a:pt x="31992" y="15755"/>
                    </a:lnTo>
                    <a:lnTo>
                      <a:pt x="32234" y="17144"/>
                    </a:lnTo>
                    <a:lnTo>
                      <a:pt x="32354" y="18471"/>
                    </a:lnTo>
                    <a:lnTo>
                      <a:pt x="32415" y="19739"/>
                    </a:lnTo>
                    <a:lnTo>
                      <a:pt x="32415" y="20403"/>
                    </a:lnTo>
                    <a:lnTo>
                      <a:pt x="32354" y="21188"/>
                    </a:lnTo>
                    <a:lnTo>
                      <a:pt x="32234" y="22033"/>
                    </a:lnTo>
                    <a:lnTo>
                      <a:pt x="32052" y="22878"/>
                    </a:lnTo>
                    <a:lnTo>
                      <a:pt x="31751" y="23783"/>
                    </a:lnTo>
                    <a:lnTo>
                      <a:pt x="31388" y="24689"/>
                    </a:lnTo>
                    <a:lnTo>
                      <a:pt x="31087" y="25172"/>
                    </a:lnTo>
                    <a:lnTo>
                      <a:pt x="30845" y="25594"/>
                    </a:lnTo>
                    <a:lnTo>
                      <a:pt x="30483" y="26017"/>
                    </a:lnTo>
                    <a:lnTo>
                      <a:pt x="30121" y="26379"/>
                    </a:lnTo>
                    <a:lnTo>
                      <a:pt x="29517" y="26922"/>
                    </a:lnTo>
                    <a:lnTo>
                      <a:pt x="28853" y="27405"/>
                    </a:lnTo>
                    <a:lnTo>
                      <a:pt x="28129" y="27827"/>
                    </a:lnTo>
                    <a:lnTo>
                      <a:pt x="27344" y="28190"/>
                    </a:lnTo>
                    <a:lnTo>
                      <a:pt x="26499" y="28491"/>
                    </a:lnTo>
                    <a:lnTo>
                      <a:pt x="25654" y="28733"/>
                    </a:lnTo>
                    <a:lnTo>
                      <a:pt x="24809" y="28914"/>
                    </a:lnTo>
                    <a:lnTo>
                      <a:pt x="23240" y="28914"/>
                    </a:lnTo>
                    <a:lnTo>
                      <a:pt x="22515" y="28854"/>
                    </a:lnTo>
                    <a:lnTo>
                      <a:pt x="21851" y="28672"/>
                    </a:lnTo>
                    <a:lnTo>
                      <a:pt x="21187" y="28491"/>
                    </a:lnTo>
                    <a:lnTo>
                      <a:pt x="20584" y="28250"/>
                    </a:lnTo>
                    <a:lnTo>
                      <a:pt x="19980" y="27948"/>
                    </a:lnTo>
                    <a:lnTo>
                      <a:pt x="19437" y="27646"/>
                    </a:lnTo>
                    <a:lnTo>
                      <a:pt x="18833" y="27284"/>
                    </a:lnTo>
                    <a:lnTo>
                      <a:pt x="18350" y="26862"/>
                    </a:lnTo>
                    <a:lnTo>
                      <a:pt x="17807" y="26439"/>
                    </a:lnTo>
                    <a:lnTo>
                      <a:pt x="17385" y="25956"/>
                    </a:lnTo>
                    <a:lnTo>
                      <a:pt x="16902" y="25413"/>
                    </a:lnTo>
                    <a:lnTo>
                      <a:pt x="16057" y="24326"/>
                    </a:lnTo>
                    <a:lnTo>
                      <a:pt x="15332" y="23119"/>
                    </a:lnTo>
                    <a:lnTo>
                      <a:pt x="14668" y="21852"/>
                    </a:lnTo>
                    <a:lnTo>
                      <a:pt x="14125" y="20524"/>
                    </a:lnTo>
                    <a:lnTo>
                      <a:pt x="13642" y="19196"/>
                    </a:lnTo>
                    <a:lnTo>
                      <a:pt x="13220" y="17868"/>
                    </a:lnTo>
                    <a:lnTo>
                      <a:pt x="12918" y="16480"/>
                    </a:lnTo>
                    <a:lnTo>
                      <a:pt x="12737" y="15212"/>
                    </a:lnTo>
                    <a:lnTo>
                      <a:pt x="12616" y="13944"/>
                    </a:lnTo>
                    <a:lnTo>
                      <a:pt x="12556" y="12737"/>
                    </a:lnTo>
                    <a:lnTo>
                      <a:pt x="12616" y="11832"/>
                    </a:lnTo>
                    <a:lnTo>
                      <a:pt x="12677" y="10987"/>
                    </a:lnTo>
                    <a:lnTo>
                      <a:pt x="12797" y="10081"/>
                    </a:lnTo>
                    <a:lnTo>
                      <a:pt x="12978" y="9236"/>
                    </a:lnTo>
                    <a:lnTo>
                      <a:pt x="13280" y="8391"/>
                    </a:lnTo>
                    <a:lnTo>
                      <a:pt x="13582" y="7546"/>
                    </a:lnTo>
                    <a:lnTo>
                      <a:pt x="14065" y="6761"/>
                    </a:lnTo>
                    <a:lnTo>
                      <a:pt x="14548" y="6037"/>
                    </a:lnTo>
                    <a:lnTo>
                      <a:pt x="15151" y="5373"/>
                    </a:lnTo>
                    <a:lnTo>
                      <a:pt x="15815" y="4769"/>
                    </a:lnTo>
                    <a:lnTo>
                      <a:pt x="16600" y="4287"/>
                    </a:lnTo>
                    <a:lnTo>
                      <a:pt x="17385" y="3804"/>
                    </a:lnTo>
                    <a:lnTo>
                      <a:pt x="18290" y="3502"/>
                    </a:lnTo>
                    <a:lnTo>
                      <a:pt x="19135" y="3200"/>
                    </a:lnTo>
                    <a:lnTo>
                      <a:pt x="20041" y="3079"/>
                    </a:lnTo>
                    <a:lnTo>
                      <a:pt x="20946" y="3019"/>
                    </a:lnTo>
                    <a:close/>
                    <a:moveTo>
                      <a:pt x="26499" y="43582"/>
                    </a:moveTo>
                    <a:lnTo>
                      <a:pt x="27465" y="43702"/>
                    </a:lnTo>
                    <a:lnTo>
                      <a:pt x="29879" y="45393"/>
                    </a:lnTo>
                    <a:lnTo>
                      <a:pt x="31932" y="46962"/>
                    </a:lnTo>
                    <a:lnTo>
                      <a:pt x="32837" y="47686"/>
                    </a:lnTo>
                    <a:lnTo>
                      <a:pt x="33682" y="48411"/>
                    </a:lnTo>
                    <a:lnTo>
                      <a:pt x="34407" y="49075"/>
                    </a:lnTo>
                    <a:lnTo>
                      <a:pt x="35010" y="49799"/>
                    </a:lnTo>
                    <a:lnTo>
                      <a:pt x="35614" y="50463"/>
                    </a:lnTo>
                    <a:lnTo>
                      <a:pt x="36097" y="51127"/>
                    </a:lnTo>
                    <a:lnTo>
                      <a:pt x="36519" y="51851"/>
                    </a:lnTo>
                    <a:lnTo>
                      <a:pt x="36821" y="52515"/>
                    </a:lnTo>
                    <a:lnTo>
                      <a:pt x="37062" y="53300"/>
                    </a:lnTo>
                    <a:lnTo>
                      <a:pt x="37244" y="54024"/>
                    </a:lnTo>
                    <a:lnTo>
                      <a:pt x="37364" y="54869"/>
                    </a:lnTo>
                    <a:lnTo>
                      <a:pt x="37425" y="55714"/>
                    </a:lnTo>
                    <a:lnTo>
                      <a:pt x="37364" y="56740"/>
                    </a:lnTo>
                    <a:lnTo>
                      <a:pt x="37183" y="57706"/>
                    </a:lnTo>
                    <a:lnTo>
                      <a:pt x="36942" y="58672"/>
                    </a:lnTo>
                    <a:lnTo>
                      <a:pt x="36519" y="59577"/>
                    </a:lnTo>
                    <a:lnTo>
                      <a:pt x="36036" y="60483"/>
                    </a:lnTo>
                    <a:lnTo>
                      <a:pt x="35493" y="61268"/>
                    </a:lnTo>
                    <a:lnTo>
                      <a:pt x="34769" y="62052"/>
                    </a:lnTo>
                    <a:lnTo>
                      <a:pt x="33984" y="62716"/>
                    </a:lnTo>
                    <a:lnTo>
                      <a:pt x="33079" y="63320"/>
                    </a:lnTo>
                    <a:lnTo>
                      <a:pt x="32113" y="63863"/>
                    </a:lnTo>
                    <a:lnTo>
                      <a:pt x="31026" y="64346"/>
                    </a:lnTo>
                    <a:lnTo>
                      <a:pt x="29819" y="64768"/>
                    </a:lnTo>
                    <a:lnTo>
                      <a:pt x="28491" y="65070"/>
                    </a:lnTo>
                    <a:lnTo>
                      <a:pt x="27103" y="65312"/>
                    </a:lnTo>
                    <a:lnTo>
                      <a:pt x="25594" y="65493"/>
                    </a:lnTo>
                    <a:lnTo>
                      <a:pt x="24024" y="65493"/>
                    </a:lnTo>
                    <a:lnTo>
                      <a:pt x="22274" y="65432"/>
                    </a:lnTo>
                    <a:lnTo>
                      <a:pt x="20523" y="65312"/>
                    </a:lnTo>
                    <a:lnTo>
                      <a:pt x="18954" y="65070"/>
                    </a:lnTo>
                    <a:lnTo>
                      <a:pt x="17445" y="64708"/>
                    </a:lnTo>
                    <a:lnTo>
                      <a:pt x="15996" y="64225"/>
                    </a:lnTo>
                    <a:lnTo>
                      <a:pt x="14668" y="63682"/>
                    </a:lnTo>
                    <a:lnTo>
                      <a:pt x="13461" y="63078"/>
                    </a:lnTo>
                    <a:lnTo>
                      <a:pt x="12375" y="62414"/>
                    </a:lnTo>
                    <a:lnTo>
                      <a:pt x="11409" y="61630"/>
                    </a:lnTo>
                    <a:lnTo>
                      <a:pt x="10504" y="60785"/>
                    </a:lnTo>
                    <a:lnTo>
                      <a:pt x="9779" y="59879"/>
                    </a:lnTo>
                    <a:lnTo>
                      <a:pt x="9176" y="58853"/>
                    </a:lnTo>
                    <a:lnTo>
                      <a:pt x="8693" y="57827"/>
                    </a:lnTo>
                    <a:lnTo>
                      <a:pt x="8451" y="57284"/>
                    </a:lnTo>
                    <a:lnTo>
                      <a:pt x="8331" y="56740"/>
                    </a:lnTo>
                    <a:lnTo>
                      <a:pt x="8210" y="56197"/>
                    </a:lnTo>
                    <a:lnTo>
                      <a:pt x="8089" y="55594"/>
                    </a:lnTo>
                    <a:lnTo>
                      <a:pt x="8029" y="54990"/>
                    </a:lnTo>
                    <a:lnTo>
                      <a:pt x="8029" y="54386"/>
                    </a:lnTo>
                    <a:lnTo>
                      <a:pt x="8089" y="53240"/>
                    </a:lnTo>
                    <a:lnTo>
                      <a:pt x="8270" y="52213"/>
                    </a:lnTo>
                    <a:lnTo>
                      <a:pt x="8572" y="51187"/>
                    </a:lnTo>
                    <a:lnTo>
                      <a:pt x="8934" y="50342"/>
                    </a:lnTo>
                    <a:lnTo>
                      <a:pt x="9417" y="49497"/>
                    </a:lnTo>
                    <a:lnTo>
                      <a:pt x="9960" y="48773"/>
                    </a:lnTo>
                    <a:lnTo>
                      <a:pt x="10564" y="48169"/>
                    </a:lnTo>
                    <a:lnTo>
                      <a:pt x="11167" y="47566"/>
                    </a:lnTo>
                    <a:lnTo>
                      <a:pt x="11831" y="47083"/>
                    </a:lnTo>
                    <a:lnTo>
                      <a:pt x="12495" y="46600"/>
                    </a:lnTo>
                    <a:lnTo>
                      <a:pt x="13159" y="46238"/>
                    </a:lnTo>
                    <a:lnTo>
                      <a:pt x="13763" y="45936"/>
                    </a:lnTo>
                    <a:lnTo>
                      <a:pt x="14910" y="45393"/>
                    </a:lnTo>
                    <a:lnTo>
                      <a:pt x="15815" y="45030"/>
                    </a:lnTo>
                    <a:lnTo>
                      <a:pt x="17324" y="44608"/>
                    </a:lnTo>
                    <a:lnTo>
                      <a:pt x="18833" y="44306"/>
                    </a:lnTo>
                    <a:lnTo>
                      <a:pt x="20342" y="44004"/>
                    </a:lnTo>
                    <a:lnTo>
                      <a:pt x="21731" y="43823"/>
                    </a:lnTo>
                    <a:lnTo>
                      <a:pt x="22998" y="43702"/>
                    </a:lnTo>
                    <a:lnTo>
                      <a:pt x="24085" y="43642"/>
                    </a:lnTo>
                    <a:lnTo>
                      <a:pt x="25413" y="43582"/>
                    </a:lnTo>
                    <a:close/>
                    <a:moveTo>
                      <a:pt x="26680" y="1"/>
                    </a:moveTo>
                    <a:lnTo>
                      <a:pt x="24749" y="61"/>
                    </a:lnTo>
                    <a:lnTo>
                      <a:pt x="22757" y="182"/>
                    </a:lnTo>
                    <a:lnTo>
                      <a:pt x="21731" y="303"/>
                    </a:lnTo>
                    <a:lnTo>
                      <a:pt x="20705" y="484"/>
                    </a:lnTo>
                    <a:lnTo>
                      <a:pt x="19678" y="665"/>
                    </a:lnTo>
                    <a:lnTo>
                      <a:pt x="18652" y="906"/>
                    </a:lnTo>
                    <a:lnTo>
                      <a:pt x="17566" y="1208"/>
                    </a:lnTo>
                    <a:lnTo>
                      <a:pt x="16540" y="1570"/>
                    </a:lnTo>
                    <a:lnTo>
                      <a:pt x="15453" y="1932"/>
                    </a:lnTo>
                    <a:lnTo>
                      <a:pt x="14427" y="2415"/>
                    </a:lnTo>
                    <a:lnTo>
                      <a:pt x="13401" y="2959"/>
                    </a:lnTo>
                    <a:lnTo>
                      <a:pt x="12375" y="3562"/>
                    </a:lnTo>
                    <a:lnTo>
                      <a:pt x="11349" y="4226"/>
                    </a:lnTo>
                    <a:lnTo>
                      <a:pt x="10383" y="5011"/>
                    </a:lnTo>
                    <a:lnTo>
                      <a:pt x="9658" y="5675"/>
                    </a:lnTo>
                    <a:lnTo>
                      <a:pt x="8994" y="6339"/>
                    </a:lnTo>
                    <a:lnTo>
                      <a:pt x="8391" y="7003"/>
                    </a:lnTo>
                    <a:lnTo>
                      <a:pt x="7848" y="7727"/>
                    </a:lnTo>
                    <a:lnTo>
                      <a:pt x="7304" y="8512"/>
                    </a:lnTo>
                    <a:lnTo>
                      <a:pt x="6821" y="9236"/>
                    </a:lnTo>
                    <a:lnTo>
                      <a:pt x="6399" y="10021"/>
                    </a:lnTo>
                    <a:lnTo>
                      <a:pt x="5976" y="10806"/>
                    </a:lnTo>
                    <a:lnTo>
                      <a:pt x="5675" y="11590"/>
                    </a:lnTo>
                    <a:lnTo>
                      <a:pt x="5373" y="12375"/>
                    </a:lnTo>
                    <a:lnTo>
                      <a:pt x="5131" y="13220"/>
                    </a:lnTo>
                    <a:lnTo>
                      <a:pt x="4950" y="14005"/>
                    </a:lnTo>
                    <a:lnTo>
                      <a:pt x="4769" y="14789"/>
                    </a:lnTo>
                    <a:lnTo>
                      <a:pt x="4648" y="15634"/>
                    </a:lnTo>
                    <a:lnTo>
                      <a:pt x="4588" y="16419"/>
                    </a:lnTo>
                    <a:lnTo>
                      <a:pt x="4588" y="17204"/>
                    </a:lnTo>
                    <a:lnTo>
                      <a:pt x="4648" y="18532"/>
                    </a:lnTo>
                    <a:lnTo>
                      <a:pt x="4830" y="19860"/>
                    </a:lnTo>
                    <a:lnTo>
                      <a:pt x="5131" y="21127"/>
                    </a:lnTo>
                    <a:lnTo>
                      <a:pt x="5554" y="22455"/>
                    </a:lnTo>
                    <a:lnTo>
                      <a:pt x="6097" y="23663"/>
                    </a:lnTo>
                    <a:lnTo>
                      <a:pt x="6821" y="24870"/>
                    </a:lnTo>
                    <a:lnTo>
                      <a:pt x="7606" y="25956"/>
                    </a:lnTo>
                    <a:lnTo>
                      <a:pt x="8512" y="26982"/>
                    </a:lnTo>
                    <a:lnTo>
                      <a:pt x="9538" y="27948"/>
                    </a:lnTo>
                    <a:lnTo>
                      <a:pt x="10081" y="28431"/>
                    </a:lnTo>
                    <a:lnTo>
                      <a:pt x="10624" y="28854"/>
                    </a:lnTo>
                    <a:lnTo>
                      <a:pt x="11228" y="29216"/>
                    </a:lnTo>
                    <a:lnTo>
                      <a:pt x="11892" y="29578"/>
                    </a:lnTo>
                    <a:lnTo>
                      <a:pt x="12556" y="29940"/>
                    </a:lnTo>
                    <a:lnTo>
                      <a:pt x="13220" y="30242"/>
                    </a:lnTo>
                    <a:lnTo>
                      <a:pt x="13944" y="30544"/>
                    </a:lnTo>
                    <a:lnTo>
                      <a:pt x="14668" y="30785"/>
                    </a:lnTo>
                    <a:lnTo>
                      <a:pt x="15453" y="30966"/>
                    </a:lnTo>
                    <a:lnTo>
                      <a:pt x="16238" y="31147"/>
                    </a:lnTo>
                    <a:lnTo>
                      <a:pt x="17083" y="31328"/>
                    </a:lnTo>
                    <a:lnTo>
                      <a:pt x="17928" y="31389"/>
                    </a:lnTo>
                    <a:lnTo>
                      <a:pt x="18773" y="31449"/>
                    </a:lnTo>
                    <a:lnTo>
                      <a:pt x="19678" y="31509"/>
                    </a:lnTo>
                    <a:lnTo>
                      <a:pt x="21067" y="31449"/>
                    </a:lnTo>
                    <a:lnTo>
                      <a:pt x="22576" y="31328"/>
                    </a:lnTo>
                    <a:lnTo>
                      <a:pt x="22576" y="31328"/>
                    </a:lnTo>
                    <a:lnTo>
                      <a:pt x="22214" y="32113"/>
                    </a:lnTo>
                    <a:lnTo>
                      <a:pt x="21972" y="32898"/>
                    </a:lnTo>
                    <a:lnTo>
                      <a:pt x="21731" y="33803"/>
                    </a:lnTo>
                    <a:lnTo>
                      <a:pt x="21670" y="34286"/>
                    </a:lnTo>
                    <a:lnTo>
                      <a:pt x="21670" y="34829"/>
                    </a:lnTo>
                    <a:lnTo>
                      <a:pt x="21731" y="35855"/>
                    </a:lnTo>
                    <a:lnTo>
                      <a:pt x="21912" y="36761"/>
                    </a:lnTo>
                    <a:lnTo>
                      <a:pt x="22214" y="37606"/>
                    </a:lnTo>
                    <a:lnTo>
                      <a:pt x="22576" y="38391"/>
                    </a:lnTo>
                    <a:lnTo>
                      <a:pt x="22998" y="39115"/>
                    </a:lnTo>
                    <a:lnTo>
                      <a:pt x="23421" y="39779"/>
                    </a:lnTo>
                    <a:lnTo>
                      <a:pt x="24387" y="41047"/>
                    </a:lnTo>
                    <a:lnTo>
                      <a:pt x="22696" y="41167"/>
                    </a:lnTo>
                    <a:lnTo>
                      <a:pt x="20765" y="41348"/>
                    </a:lnTo>
                    <a:lnTo>
                      <a:pt x="18592" y="41590"/>
                    </a:lnTo>
                    <a:lnTo>
                      <a:pt x="16298" y="41952"/>
                    </a:lnTo>
                    <a:lnTo>
                      <a:pt x="15091" y="42193"/>
                    </a:lnTo>
                    <a:lnTo>
                      <a:pt x="13944" y="42435"/>
                    </a:lnTo>
                    <a:lnTo>
                      <a:pt x="12737" y="42797"/>
                    </a:lnTo>
                    <a:lnTo>
                      <a:pt x="11530" y="43159"/>
                    </a:lnTo>
                    <a:lnTo>
                      <a:pt x="10383" y="43582"/>
                    </a:lnTo>
                    <a:lnTo>
                      <a:pt x="9236" y="44065"/>
                    </a:lnTo>
                    <a:lnTo>
                      <a:pt x="8089" y="44608"/>
                    </a:lnTo>
                    <a:lnTo>
                      <a:pt x="7003" y="45211"/>
                    </a:lnTo>
                    <a:lnTo>
                      <a:pt x="6037" y="45815"/>
                    </a:lnTo>
                    <a:lnTo>
                      <a:pt x="5192" y="46479"/>
                    </a:lnTo>
                    <a:lnTo>
                      <a:pt x="4407" y="47143"/>
                    </a:lnTo>
                    <a:lnTo>
                      <a:pt x="3683" y="47867"/>
                    </a:lnTo>
                    <a:lnTo>
                      <a:pt x="3019" y="48531"/>
                    </a:lnTo>
                    <a:lnTo>
                      <a:pt x="2415" y="49256"/>
                    </a:lnTo>
                    <a:lnTo>
                      <a:pt x="1932" y="49980"/>
                    </a:lnTo>
                    <a:lnTo>
                      <a:pt x="1510" y="50765"/>
                    </a:lnTo>
                    <a:lnTo>
                      <a:pt x="1148" y="51489"/>
                    </a:lnTo>
                    <a:lnTo>
                      <a:pt x="785" y="52213"/>
                    </a:lnTo>
                    <a:lnTo>
                      <a:pt x="544" y="52938"/>
                    </a:lnTo>
                    <a:lnTo>
                      <a:pt x="363" y="53662"/>
                    </a:lnTo>
                    <a:lnTo>
                      <a:pt x="182" y="54326"/>
                    </a:lnTo>
                    <a:lnTo>
                      <a:pt x="121" y="55050"/>
                    </a:lnTo>
                    <a:lnTo>
                      <a:pt x="61" y="55714"/>
                    </a:lnTo>
                    <a:lnTo>
                      <a:pt x="1" y="56318"/>
                    </a:lnTo>
                    <a:lnTo>
                      <a:pt x="61" y="56982"/>
                    </a:lnTo>
                    <a:lnTo>
                      <a:pt x="61" y="57586"/>
                    </a:lnTo>
                    <a:lnTo>
                      <a:pt x="182" y="58189"/>
                    </a:lnTo>
                    <a:lnTo>
                      <a:pt x="302" y="58793"/>
                    </a:lnTo>
                    <a:lnTo>
                      <a:pt x="484" y="59396"/>
                    </a:lnTo>
                    <a:lnTo>
                      <a:pt x="665" y="60000"/>
                    </a:lnTo>
                    <a:lnTo>
                      <a:pt x="906" y="60604"/>
                    </a:lnTo>
                    <a:lnTo>
                      <a:pt x="1208" y="61207"/>
                    </a:lnTo>
                    <a:lnTo>
                      <a:pt x="1510" y="61750"/>
                    </a:lnTo>
                    <a:lnTo>
                      <a:pt x="1872" y="62354"/>
                    </a:lnTo>
                    <a:lnTo>
                      <a:pt x="2294" y="62897"/>
                    </a:lnTo>
                    <a:lnTo>
                      <a:pt x="2717" y="63380"/>
                    </a:lnTo>
                    <a:lnTo>
                      <a:pt x="3200" y="63923"/>
                    </a:lnTo>
                    <a:lnTo>
                      <a:pt x="3683" y="64406"/>
                    </a:lnTo>
                    <a:lnTo>
                      <a:pt x="4286" y="64889"/>
                    </a:lnTo>
                    <a:lnTo>
                      <a:pt x="4830" y="65372"/>
                    </a:lnTo>
                    <a:lnTo>
                      <a:pt x="5494" y="65795"/>
                    </a:lnTo>
                    <a:lnTo>
                      <a:pt x="6158" y="66217"/>
                    </a:lnTo>
                    <a:lnTo>
                      <a:pt x="6821" y="66640"/>
                    </a:lnTo>
                    <a:lnTo>
                      <a:pt x="7606" y="67002"/>
                    </a:lnTo>
                    <a:lnTo>
                      <a:pt x="8391" y="67364"/>
                    </a:lnTo>
                    <a:lnTo>
                      <a:pt x="9176" y="67666"/>
                    </a:lnTo>
                    <a:lnTo>
                      <a:pt x="10021" y="67968"/>
                    </a:lnTo>
                    <a:lnTo>
                      <a:pt x="10926" y="68269"/>
                    </a:lnTo>
                    <a:lnTo>
                      <a:pt x="11892" y="68511"/>
                    </a:lnTo>
                    <a:lnTo>
                      <a:pt x="12858" y="68692"/>
                    </a:lnTo>
                    <a:lnTo>
                      <a:pt x="13884" y="68873"/>
                    </a:lnTo>
                    <a:lnTo>
                      <a:pt x="14970" y="69054"/>
                    </a:lnTo>
                    <a:lnTo>
                      <a:pt x="16057" y="69175"/>
                    </a:lnTo>
                    <a:lnTo>
                      <a:pt x="17204" y="69235"/>
                    </a:lnTo>
                    <a:lnTo>
                      <a:pt x="18350" y="69296"/>
                    </a:lnTo>
                    <a:lnTo>
                      <a:pt x="19558" y="69356"/>
                    </a:lnTo>
                    <a:lnTo>
                      <a:pt x="21006" y="69296"/>
                    </a:lnTo>
                    <a:lnTo>
                      <a:pt x="22395" y="69235"/>
                    </a:lnTo>
                    <a:lnTo>
                      <a:pt x="23783" y="69115"/>
                    </a:lnTo>
                    <a:lnTo>
                      <a:pt x="25111" y="68933"/>
                    </a:lnTo>
                    <a:lnTo>
                      <a:pt x="26379" y="68752"/>
                    </a:lnTo>
                    <a:lnTo>
                      <a:pt x="27586" y="68451"/>
                    </a:lnTo>
                    <a:lnTo>
                      <a:pt x="28793" y="68209"/>
                    </a:lnTo>
                    <a:lnTo>
                      <a:pt x="29940" y="67847"/>
                    </a:lnTo>
                    <a:lnTo>
                      <a:pt x="31026" y="67485"/>
                    </a:lnTo>
                    <a:lnTo>
                      <a:pt x="32052" y="67062"/>
                    </a:lnTo>
                    <a:lnTo>
                      <a:pt x="33079" y="66640"/>
                    </a:lnTo>
                    <a:lnTo>
                      <a:pt x="34044" y="66157"/>
                    </a:lnTo>
                    <a:lnTo>
                      <a:pt x="34950" y="65614"/>
                    </a:lnTo>
                    <a:lnTo>
                      <a:pt x="35795" y="65131"/>
                    </a:lnTo>
                    <a:lnTo>
                      <a:pt x="36640" y="64527"/>
                    </a:lnTo>
                    <a:lnTo>
                      <a:pt x="37425" y="63923"/>
                    </a:lnTo>
                    <a:lnTo>
                      <a:pt x="38149" y="63320"/>
                    </a:lnTo>
                    <a:lnTo>
                      <a:pt x="38813" y="62656"/>
                    </a:lnTo>
                    <a:lnTo>
                      <a:pt x="39477" y="62052"/>
                    </a:lnTo>
                    <a:lnTo>
                      <a:pt x="40081" y="61328"/>
                    </a:lnTo>
                    <a:lnTo>
                      <a:pt x="40624" y="60664"/>
                    </a:lnTo>
                    <a:lnTo>
                      <a:pt x="41107" y="59940"/>
                    </a:lnTo>
                    <a:lnTo>
                      <a:pt x="41529" y="59155"/>
                    </a:lnTo>
                    <a:lnTo>
                      <a:pt x="41952" y="58431"/>
                    </a:lnTo>
                    <a:lnTo>
                      <a:pt x="42314" y="57646"/>
                    </a:lnTo>
                    <a:lnTo>
                      <a:pt x="42616" y="56922"/>
                    </a:lnTo>
                    <a:lnTo>
                      <a:pt x="42917" y="56137"/>
                    </a:lnTo>
                    <a:lnTo>
                      <a:pt x="43099" y="55352"/>
                    </a:lnTo>
                    <a:lnTo>
                      <a:pt x="43280" y="54567"/>
                    </a:lnTo>
                    <a:lnTo>
                      <a:pt x="43400" y="53722"/>
                    </a:lnTo>
                    <a:lnTo>
                      <a:pt x="43461" y="52938"/>
                    </a:lnTo>
                    <a:lnTo>
                      <a:pt x="43521" y="52153"/>
                    </a:lnTo>
                    <a:lnTo>
                      <a:pt x="43461" y="51006"/>
                    </a:lnTo>
                    <a:lnTo>
                      <a:pt x="43340" y="49920"/>
                    </a:lnTo>
                    <a:lnTo>
                      <a:pt x="43159" y="48894"/>
                    </a:lnTo>
                    <a:lnTo>
                      <a:pt x="42857" y="47988"/>
                    </a:lnTo>
                    <a:lnTo>
                      <a:pt x="42555" y="47083"/>
                    </a:lnTo>
                    <a:lnTo>
                      <a:pt x="42133" y="46238"/>
                    </a:lnTo>
                    <a:lnTo>
                      <a:pt x="41710" y="45453"/>
                    </a:lnTo>
                    <a:lnTo>
                      <a:pt x="41167" y="44668"/>
                    </a:lnTo>
                    <a:lnTo>
                      <a:pt x="40624" y="43944"/>
                    </a:lnTo>
                    <a:lnTo>
                      <a:pt x="40020" y="43280"/>
                    </a:lnTo>
                    <a:lnTo>
                      <a:pt x="39417" y="42556"/>
                    </a:lnTo>
                    <a:lnTo>
                      <a:pt x="38753" y="41952"/>
                    </a:lnTo>
                    <a:lnTo>
                      <a:pt x="37364" y="40684"/>
                    </a:lnTo>
                    <a:lnTo>
                      <a:pt x="35855" y="39417"/>
                    </a:lnTo>
                    <a:lnTo>
                      <a:pt x="32596" y="36882"/>
                    </a:lnTo>
                    <a:lnTo>
                      <a:pt x="31811" y="36157"/>
                    </a:lnTo>
                    <a:lnTo>
                      <a:pt x="31388" y="35795"/>
                    </a:lnTo>
                    <a:lnTo>
                      <a:pt x="31026" y="35373"/>
                    </a:lnTo>
                    <a:lnTo>
                      <a:pt x="30725" y="34829"/>
                    </a:lnTo>
                    <a:lnTo>
                      <a:pt x="30423" y="34286"/>
                    </a:lnTo>
                    <a:lnTo>
                      <a:pt x="30302" y="33682"/>
                    </a:lnTo>
                    <a:lnTo>
                      <a:pt x="30242" y="32958"/>
                    </a:lnTo>
                    <a:lnTo>
                      <a:pt x="30302" y="32234"/>
                    </a:lnTo>
                    <a:lnTo>
                      <a:pt x="30423" y="31570"/>
                    </a:lnTo>
                    <a:lnTo>
                      <a:pt x="30725" y="30966"/>
                    </a:lnTo>
                    <a:lnTo>
                      <a:pt x="31026" y="30423"/>
                    </a:lnTo>
                    <a:lnTo>
                      <a:pt x="31449" y="29880"/>
                    </a:lnTo>
                    <a:lnTo>
                      <a:pt x="31871" y="29397"/>
                    </a:lnTo>
                    <a:lnTo>
                      <a:pt x="32777" y="28491"/>
                    </a:lnTo>
                    <a:lnTo>
                      <a:pt x="34165" y="27345"/>
                    </a:lnTo>
                    <a:lnTo>
                      <a:pt x="35553" y="26137"/>
                    </a:lnTo>
                    <a:lnTo>
                      <a:pt x="36217" y="25534"/>
                    </a:lnTo>
                    <a:lnTo>
                      <a:pt x="36881" y="24870"/>
                    </a:lnTo>
                    <a:lnTo>
                      <a:pt x="37485" y="24145"/>
                    </a:lnTo>
                    <a:lnTo>
                      <a:pt x="38028" y="23421"/>
                    </a:lnTo>
                    <a:lnTo>
                      <a:pt x="38511" y="22636"/>
                    </a:lnTo>
                    <a:lnTo>
                      <a:pt x="38994" y="21852"/>
                    </a:lnTo>
                    <a:lnTo>
                      <a:pt x="39417" y="20946"/>
                    </a:lnTo>
                    <a:lnTo>
                      <a:pt x="39718" y="19980"/>
                    </a:lnTo>
                    <a:lnTo>
                      <a:pt x="40020" y="19015"/>
                    </a:lnTo>
                    <a:lnTo>
                      <a:pt x="40262" y="17928"/>
                    </a:lnTo>
                    <a:lnTo>
                      <a:pt x="40382" y="16781"/>
                    </a:lnTo>
                    <a:lnTo>
                      <a:pt x="40382" y="15574"/>
                    </a:lnTo>
                    <a:lnTo>
                      <a:pt x="40382" y="14307"/>
                    </a:lnTo>
                    <a:lnTo>
                      <a:pt x="40201" y="13099"/>
                    </a:lnTo>
                    <a:lnTo>
                      <a:pt x="39960" y="12013"/>
                    </a:lnTo>
                    <a:lnTo>
                      <a:pt x="39718" y="10987"/>
                    </a:lnTo>
                    <a:lnTo>
                      <a:pt x="39356" y="10021"/>
                    </a:lnTo>
                    <a:lnTo>
                      <a:pt x="38934" y="9115"/>
                    </a:lnTo>
                    <a:lnTo>
                      <a:pt x="38451" y="8270"/>
                    </a:lnTo>
                    <a:lnTo>
                      <a:pt x="37968" y="7486"/>
                    </a:lnTo>
                    <a:lnTo>
                      <a:pt x="37425" y="6761"/>
                    </a:lnTo>
                    <a:lnTo>
                      <a:pt x="36881" y="6097"/>
                    </a:lnTo>
                    <a:lnTo>
                      <a:pt x="36398" y="5494"/>
                    </a:lnTo>
                    <a:lnTo>
                      <a:pt x="35855" y="4951"/>
                    </a:lnTo>
                    <a:lnTo>
                      <a:pt x="34829" y="4045"/>
                    </a:lnTo>
                    <a:lnTo>
                      <a:pt x="33924" y="3260"/>
                    </a:lnTo>
                    <a:lnTo>
                      <a:pt x="39598" y="3260"/>
                    </a:lnTo>
                    <a:lnTo>
                      <a:pt x="45392" y="1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281826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4" y="2837"/>
                    </a:lnTo>
                    <a:lnTo>
                      <a:pt x="2317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1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6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3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7" y="22757"/>
                    </a:lnTo>
                    <a:lnTo>
                      <a:pt x="36217" y="24447"/>
                    </a:lnTo>
                    <a:lnTo>
                      <a:pt x="36278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8" y="34406"/>
                    </a:lnTo>
                    <a:lnTo>
                      <a:pt x="34286" y="35010"/>
                    </a:lnTo>
                    <a:lnTo>
                      <a:pt x="33924" y="35553"/>
                    </a:lnTo>
                    <a:lnTo>
                      <a:pt x="33501" y="36157"/>
                    </a:lnTo>
                    <a:lnTo>
                      <a:pt x="33139" y="36640"/>
                    </a:lnTo>
                    <a:lnTo>
                      <a:pt x="3265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147" y="38511"/>
                    </a:lnTo>
                    <a:lnTo>
                      <a:pt x="30604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6" y="40261"/>
                    </a:lnTo>
                    <a:lnTo>
                      <a:pt x="26922" y="40442"/>
                    </a:lnTo>
                    <a:lnTo>
                      <a:pt x="26258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40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4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8" y="35613"/>
                    </a:lnTo>
                    <a:lnTo>
                      <a:pt x="1394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1952" y="31328"/>
                    </a:lnTo>
                    <a:lnTo>
                      <a:pt x="11530" y="30362"/>
                    </a:lnTo>
                    <a:lnTo>
                      <a:pt x="10805" y="28430"/>
                    </a:lnTo>
                    <a:lnTo>
                      <a:pt x="10202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4" y="18712"/>
                    </a:lnTo>
                    <a:lnTo>
                      <a:pt x="8813" y="16962"/>
                    </a:lnTo>
                    <a:lnTo>
                      <a:pt x="8874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35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6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5" y="6519"/>
                    </a:lnTo>
                    <a:lnTo>
                      <a:pt x="13039" y="5916"/>
                    </a:lnTo>
                    <a:lnTo>
                      <a:pt x="13884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8" y="3260"/>
                    </a:lnTo>
                    <a:lnTo>
                      <a:pt x="18954" y="3018"/>
                    </a:lnTo>
                    <a:lnTo>
                      <a:pt x="20041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5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1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6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4" y="12616"/>
                    </a:lnTo>
                    <a:lnTo>
                      <a:pt x="1751" y="13582"/>
                    </a:lnTo>
                    <a:lnTo>
                      <a:pt x="1329" y="14608"/>
                    </a:lnTo>
                    <a:lnTo>
                      <a:pt x="1027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24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1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6" y="27827"/>
                    </a:lnTo>
                    <a:lnTo>
                      <a:pt x="108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200" y="33320"/>
                    </a:lnTo>
                    <a:lnTo>
                      <a:pt x="3743" y="34165"/>
                    </a:lnTo>
                    <a:lnTo>
                      <a:pt x="4347" y="35010"/>
                    </a:lnTo>
                    <a:lnTo>
                      <a:pt x="5011" y="35795"/>
                    </a:lnTo>
                    <a:lnTo>
                      <a:pt x="5675" y="36579"/>
                    </a:lnTo>
                    <a:lnTo>
                      <a:pt x="6399" y="37364"/>
                    </a:lnTo>
                    <a:lnTo>
                      <a:pt x="7184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3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8" y="43340"/>
                    </a:lnTo>
                    <a:lnTo>
                      <a:pt x="20825" y="43460"/>
                    </a:lnTo>
                    <a:lnTo>
                      <a:pt x="2215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5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9" y="41046"/>
                    </a:lnTo>
                    <a:lnTo>
                      <a:pt x="34105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60" y="35674"/>
                    </a:lnTo>
                    <a:lnTo>
                      <a:pt x="40624" y="34829"/>
                    </a:lnTo>
                    <a:lnTo>
                      <a:pt x="41288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0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5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3" y="4467"/>
                    </a:lnTo>
                    <a:lnTo>
                      <a:pt x="36278" y="3863"/>
                    </a:lnTo>
                    <a:lnTo>
                      <a:pt x="35433" y="3260"/>
                    </a:lnTo>
                    <a:lnTo>
                      <a:pt x="34467" y="2717"/>
                    </a:lnTo>
                    <a:lnTo>
                      <a:pt x="33561" y="2234"/>
                    </a:lnTo>
                    <a:lnTo>
                      <a:pt x="32596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396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006699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3" y="2837"/>
                    </a:lnTo>
                    <a:lnTo>
                      <a:pt x="2323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0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5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2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6" y="22757"/>
                    </a:lnTo>
                    <a:lnTo>
                      <a:pt x="36217" y="24447"/>
                    </a:lnTo>
                    <a:lnTo>
                      <a:pt x="36277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7" y="34406"/>
                    </a:lnTo>
                    <a:lnTo>
                      <a:pt x="34286" y="35010"/>
                    </a:lnTo>
                    <a:lnTo>
                      <a:pt x="33923" y="35553"/>
                    </a:lnTo>
                    <a:lnTo>
                      <a:pt x="33561" y="36157"/>
                    </a:lnTo>
                    <a:lnTo>
                      <a:pt x="33139" y="36640"/>
                    </a:lnTo>
                    <a:lnTo>
                      <a:pt x="3271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207" y="38511"/>
                    </a:lnTo>
                    <a:lnTo>
                      <a:pt x="30603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5" y="40261"/>
                    </a:lnTo>
                    <a:lnTo>
                      <a:pt x="26921" y="40442"/>
                    </a:lnTo>
                    <a:lnTo>
                      <a:pt x="26257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39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3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7" y="35613"/>
                    </a:lnTo>
                    <a:lnTo>
                      <a:pt x="1400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2012" y="31328"/>
                    </a:lnTo>
                    <a:lnTo>
                      <a:pt x="11590" y="30362"/>
                    </a:lnTo>
                    <a:lnTo>
                      <a:pt x="10805" y="28430"/>
                    </a:lnTo>
                    <a:lnTo>
                      <a:pt x="10201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3" y="18712"/>
                    </a:lnTo>
                    <a:lnTo>
                      <a:pt x="8813" y="16962"/>
                    </a:lnTo>
                    <a:lnTo>
                      <a:pt x="8873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41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5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4" y="6519"/>
                    </a:lnTo>
                    <a:lnTo>
                      <a:pt x="13038" y="5916"/>
                    </a:lnTo>
                    <a:lnTo>
                      <a:pt x="13883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7" y="3260"/>
                    </a:lnTo>
                    <a:lnTo>
                      <a:pt x="18954" y="3018"/>
                    </a:lnTo>
                    <a:lnTo>
                      <a:pt x="20040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4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0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5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3" y="12616"/>
                    </a:lnTo>
                    <a:lnTo>
                      <a:pt x="1751" y="13582"/>
                    </a:lnTo>
                    <a:lnTo>
                      <a:pt x="1328" y="14608"/>
                    </a:lnTo>
                    <a:lnTo>
                      <a:pt x="1026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30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0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5" y="27827"/>
                    </a:lnTo>
                    <a:lnTo>
                      <a:pt x="114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199" y="33320"/>
                    </a:lnTo>
                    <a:lnTo>
                      <a:pt x="3803" y="34165"/>
                    </a:lnTo>
                    <a:lnTo>
                      <a:pt x="4346" y="35010"/>
                    </a:lnTo>
                    <a:lnTo>
                      <a:pt x="5010" y="35795"/>
                    </a:lnTo>
                    <a:lnTo>
                      <a:pt x="5674" y="36579"/>
                    </a:lnTo>
                    <a:lnTo>
                      <a:pt x="6399" y="37364"/>
                    </a:lnTo>
                    <a:lnTo>
                      <a:pt x="7183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2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7" y="43340"/>
                    </a:lnTo>
                    <a:lnTo>
                      <a:pt x="20825" y="43460"/>
                    </a:lnTo>
                    <a:lnTo>
                      <a:pt x="2221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4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8" y="41046"/>
                    </a:lnTo>
                    <a:lnTo>
                      <a:pt x="34104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59" y="35674"/>
                    </a:lnTo>
                    <a:lnTo>
                      <a:pt x="40623" y="34829"/>
                    </a:lnTo>
                    <a:lnTo>
                      <a:pt x="41287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6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4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2" y="4467"/>
                    </a:lnTo>
                    <a:lnTo>
                      <a:pt x="36277" y="3863"/>
                    </a:lnTo>
                    <a:lnTo>
                      <a:pt x="35432" y="3260"/>
                    </a:lnTo>
                    <a:lnTo>
                      <a:pt x="34527" y="2717"/>
                    </a:lnTo>
                    <a:lnTo>
                      <a:pt x="33561" y="2234"/>
                    </a:lnTo>
                    <a:lnTo>
                      <a:pt x="32595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457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47173" y="1738550"/>
                <a:ext cx="1659950" cy="1681075"/>
              </a:xfrm>
              <a:custGeom>
                <a:rect b="b" l="l" r="r" t="t"/>
                <a:pathLst>
                  <a:path extrusionOk="0" h="67243" w="66398">
                    <a:moveTo>
                      <a:pt x="36881" y="0"/>
                    </a:moveTo>
                    <a:lnTo>
                      <a:pt x="34708" y="61"/>
                    </a:lnTo>
                    <a:lnTo>
                      <a:pt x="32656" y="181"/>
                    </a:lnTo>
                    <a:lnTo>
                      <a:pt x="30603" y="423"/>
                    </a:lnTo>
                    <a:lnTo>
                      <a:pt x="28611" y="725"/>
                    </a:lnTo>
                    <a:lnTo>
                      <a:pt x="26680" y="1147"/>
                    </a:lnTo>
                    <a:lnTo>
                      <a:pt x="24809" y="1630"/>
                    </a:lnTo>
                    <a:lnTo>
                      <a:pt x="23058" y="2234"/>
                    </a:lnTo>
                    <a:lnTo>
                      <a:pt x="21308" y="2837"/>
                    </a:lnTo>
                    <a:lnTo>
                      <a:pt x="19618" y="3561"/>
                    </a:lnTo>
                    <a:lnTo>
                      <a:pt x="17988" y="4346"/>
                    </a:lnTo>
                    <a:lnTo>
                      <a:pt x="16479" y="5191"/>
                    </a:lnTo>
                    <a:lnTo>
                      <a:pt x="14970" y="6157"/>
                    </a:lnTo>
                    <a:lnTo>
                      <a:pt x="13581" y="7123"/>
                    </a:lnTo>
                    <a:lnTo>
                      <a:pt x="12193" y="8149"/>
                    </a:lnTo>
                    <a:lnTo>
                      <a:pt x="10926" y="9296"/>
                    </a:lnTo>
                    <a:lnTo>
                      <a:pt x="9718" y="10443"/>
                    </a:lnTo>
                    <a:lnTo>
                      <a:pt x="8571" y="11650"/>
                    </a:lnTo>
                    <a:lnTo>
                      <a:pt x="7485" y="12917"/>
                    </a:lnTo>
                    <a:lnTo>
                      <a:pt x="6459" y="14245"/>
                    </a:lnTo>
                    <a:lnTo>
                      <a:pt x="5493" y="15573"/>
                    </a:lnTo>
                    <a:lnTo>
                      <a:pt x="4648" y="16962"/>
                    </a:lnTo>
                    <a:lnTo>
                      <a:pt x="3863" y="18410"/>
                    </a:lnTo>
                    <a:lnTo>
                      <a:pt x="3139" y="19859"/>
                    </a:lnTo>
                    <a:lnTo>
                      <a:pt x="2475" y="21368"/>
                    </a:lnTo>
                    <a:lnTo>
                      <a:pt x="1871" y="22877"/>
                    </a:lnTo>
                    <a:lnTo>
                      <a:pt x="1388" y="24446"/>
                    </a:lnTo>
                    <a:lnTo>
                      <a:pt x="966" y="26016"/>
                    </a:lnTo>
                    <a:lnTo>
                      <a:pt x="604" y="27585"/>
                    </a:lnTo>
                    <a:lnTo>
                      <a:pt x="362" y="29215"/>
                    </a:lnTo>
                    <a:lnTo>
                      <a:pt x="121" y="30845"/>
                    </a:lnTo>
                    <a:lnTo>
                      <a:pt x="0" y="32474"/>
                    </a:lnTo>
                    <a:lnTo>
                      <a:pt x="0" y="34165"/>
                    </a:lnTo>
                    <a:lnTo>
                      <a:pt x="0" y="35553"/>
                    </a:lnTo>
                    <a:lnTo>
                      <a:pt x="121" y="36941"/>
                    </a:lnTo>
                    <a:lnTo>
                      <a:pt x="242" y="38330"/>
                    </a:lnTo>
                    <a:lnTo>
                      <a:pt x="423" y="39718"/>
                    </a:lnTo>
                    <a:lnTo>
                      <a:pt x="725" y="41167"/>
                    </a:lnTo>
                    <a:lnTo>
                      <a:pt x="1026" y="42615"/>
                    </a:lnTo>
                    <a:lnTo>
                      <a:pt x="1449" y="44003"/>
                    </a:lnTo>
                    <a:lnTo>
                      <a:pt x="1871" y="45452"/>
                    </a:lnTo>
                    <a:lnTo>
                      <a:pt x="2415" y="46840"/>
                    </a:lnTo>
                    <a:lnTo>
                      <a:pt x="2958" y="48229"/>
                    </a:lnTo>
                    <a:lnTo>
                      <a:pt x="3622" y="49617"/>
                    </a:lnTo>
                    <a:lnTo>
                      <a:pt x="4346" y="51005"/>
                    </a:lnTo>
                    <a:lnTo>
                      <a:pt x="5131" y="52333"/>
                    </a:lnTo>
                    <a:lnTo>
                      <a:pt x="5976" y="53661"/>
                    </a:lnTo>
                    <a:lnTo>
                      <a:pt x="6942" y="54929"/>
                    </a:lnTo>
                    <a:lnTo>
                      <a:pt x="7907" y="56136"/>
                    </a:lnTo>
                    <a:lnTo>
                      <a:pt x="8994" y="57343"/>
                    </a:lnTo>
                    <a:lnTo>
                      <a:pt x="10141" y="58430"/>
                    </a:lnTo>
                    <a:lnTo>
                      <a:pt x="11408" y="59577"/>
                    </a:lnTo>
                    <a:lnTo>
                      <a:pt x="12676" y="60603"/>
                    </a:lnTo>
                    <a:lnTo>
                      <a:pt x="14064" y="61569"/>
                    </a:lnTo>
                    <a:lnTo>
                      <a:pt x="15513" y="62474"/>
                    </a:lnTo>
                    <a:lnTo>
                      <a:pt x="17082" y="63319"/>
                    </a:lnTo>
                    <a:lnTo>
                      <a:pt x="18712" y="64104"/>
                    </a:lnTo>
                    <a:lnTo>
                      <a:pt x="20402" y="64768"/>
                    </a:lnTo>
                    <a:lnTo>
                      <a:pt x="22213" y="65432"/>
                    </a:lnTo>
                    <a:lnTo>
                      <a:pt x="24084" y="65915"/>
                    </a:lnTo>
                    <a:lnTo>
                      <a:pt x="26076" y="66397"/>
                    </a:lnTo>
                    <a:lnTo>
                      <a:pt x="28068" y="66760"/>
                    </a:lnTo>
                    <a:lnTo>
                      <a:pt x="30241" y="67001"/>
                    </a:lnTo>
                    <a:lnTo>
                      <a:pt x="32475" y="67182"/>
                    </a:lnTo>
                    <a:lnTo>
                      <a:pt x="34768" y="67243"/>
                    </a:lnTo>
                    <a:lnTo>
                      <a:pt x="36639" y="67182"/>
                    </a:lnTo>
                    <a:lnTo>
                      <a:pt x="38511" y="67061"/>
                    </a:lnTo>
                    <a:lnTo>
                      <a:pt x="40382" y="66941"/>
                    </a:lnTo>
                    <a:lnTo>
                      <a:pt x="42193" y="66760"/>
                    </a:lnTo>
                    <a:lnTo>
                      <a:pt x="45935" y="66277"/>
                    </a:lnTo>
                    <a:lnTo>
                      <a:pt x="49859" y="65673"/>
                    </a:lnTo>
                    <a:lnTo>
                      <a:pt x="62897" y="62655"/>
                    </a:lnTo>
                    <a:lnTo>
                      <a:pt x="62897" y="51488"/>
                    </a:lnTo>
                    <a:lnTo>
                      <a:pt x="62957" y="49255"/>
                    </a:lnTo>
                    <a:lnTo>
                      <a:pt x="63078" y="47142"/>
                    </a:lnTo>
                    <a:lnTo>
                      <a:pt x="63198" y="46659"/>
                    </a:lnTo>
                    <a:lnTo>
                      <a:pt x="63379" y="46297"/>
                    </a:lnTo>
                    <a:lnTo>
                      <a:pt x="63621" y="45995"/>
                    </a:lnTo>
                    <a:lnTo>
                      <a:pt x="63983" y="45633"/>
                    </a:lnTo>
                    <a:lnTo>
                      <a:pt x="66398" y="43400"/>
                    </a:lnTo>
                    <a:lnTo>
                      <a:pt x="47022" y="43400"/>
                    </a:lnTo>
                    <a:lnTo>
                      <a:pt x="39718" y="47323"/>
                    </a:lnTo>
                    <a:lnTo>
                      <a:pt x="53480" y="46599"/>
                    </a:lnTo>
                    <a:lnTo>
                      <a:pt x="53480" y="61267"/>
                    </a:lnTo>
                    <a:lnTo>
                      <a:pt x="51368" y="62112"/>
                    </a:lnTo>
                    <a:lnTo>
                      <a:pt x="50160" y="62474"/>
                    </a:lnTo>
                    <a:lnTo>
                      <a:pt x="48893" y="62836"/>
                    </a:lnTo>
                    <a:lnTo>
                      <a:pt x="47444" y="63138"/>
                    </a:lnTo>
                    <a:lnTo>
                      <a:pt x="45814" y="63379"/>
                    </a:lnTo>
                    <a:lnTo>
                      <a:pt x="43943" y="63500"/>
                    </a:lnTo>
                    <a:lnTo>
                      <a:pt x="41891" y="63561"/>
                    </a:lnTo>
                    <a:lnTo>
                      <a:pt x="40080" y="63500"/>
                    </a:lnTo>
                    <a:lnTo>
                      <a:pt x="38269" y="63379"/>
                    </a:lnTo>
                    <a:lnTo>
                      <a:pt x="36519" y="63138"/>
                    </a:lnTo>
                    <a:lnTo>
                      <a:pt x="34768" y="62836"/>
                    </a:lnTo>
                    <a:lnTo>
                      <a:pt x="33138" y="62414"/>
                    </a:lnTo>
                    <a:lnTo>
                      <a:pt x="31509" y="61931"/>
                    </a:lnTo>
                    <a:lnTo>
                      <a:pt x="29939" y="61388"/>
                    </a:lnTo>
                    <a:lnTo>
                      <a:pt x="28430" y="60784"/>
                    </a:lnTo>
                    <a:lnTo>
                      <a:pt x="26982" y="60060"/>
                    </a:lnTo>
                    <a:lnTo>
                      <a:pt x="25593" y="59275"/>
                    </a:lnTo>
                    <a:lnTo>
                      <a:pt x="24205" y="58430"/>
                    </a:lnTo>
                    <a:lnTo>
                      <a:pt x="22937" y="57524"/>
                    </a:lnTo>
                    <a:lnTo>
                      <a:pt x="21670" y="56559"/>
                    </a:lnTo>
                    <a:lnTo>
                      <a:pt x="20463" y="55532"/>
                    </a:lnTo>
                    <a:lnTo>
                      <a:pt x="19376" y="54446"/>
                    </a:lnTo>
                    <a:lnTo>
                      <a:pt x="18290" y="53359"/>
                    </a:lnTo>
                    <a:lnTo>
                      <a:pt x="17263" y="52152"/>
                    </a:lnTo>
                    <a:lnTo>
                      <a:pt x="16298" y="50945"/>
                    </a:lnTo>
                    <a:lnTo>
                      <a:pt x="15392" y="49617"/>
                    </a:lnTo>
                    <a:lnTo>
                      <a:pt x="14547" y="48349"/>
                    </a:lnTo>
                    <a:lnTo>
                      <a:pt x="13763" y="46961"/>
                    </a:lnTo>
                    <a:lnTo>
                      <a:pt x="13038" y="45573"/>
                    </a:lnTo>
                    <a:lnTo>
                      <a:pt x="12435" y="44124"/>
                    </a:lnTo>
                    <a:lnTo>
                      <a:pt x="11831" y="42676"/>
                    </a:lnTo>
                    <a:lnTo>
                      <a:pt x="11288" y="41167"/>
                    </a:lnTo>
                    <a:lnTo>
                      <a:pt x="10865" y="39657"/>
                    </a:lnTo>
                    <a:lnTo>
                      <a:pt x="10443" y="38148"/>
                    </a:lnTo>
                    <a:lnTo>
                      <a:pt x="10141" y="36579"/>
                    </a:lnTo>
                    <a:lnTo>
                      <a:pt x="9899" y="35010"/>
                    </a:lnTo>
                    <a:lnTo>
                      <a:pt x="9718" y="33440"/>
                    </a:lnTo>
                    <a:lnTo>
                      <a:pt x="9598" y="31811"/>
                    </a:lnTo>
                    <a:lnTo>
                      <a:pt x="9598" y="30241"/>
                    </a:lnTo>
                    <a:lnTo>
                      <a:pt x="9598" y="28732"/>
                    </a:lnTo>
                    <a:lnTo>
                      <a:pt x="9718" y="27283"/>
                    </a:lnTo>
                    <a:lnTo>
                      <a:pt x="9839" y="25895"/>
                    </a:lnTo>
                    <a:lnTo>
                      <a:pt x="10080" y="24507"/>
                    </a:lnTo>
                    <a:lnTo>
                      <a:pt x="10322" y="23119"/>
                    </a:lnTo>
                    <a:lnTo>
                      <a:pt x="10684" y="21791"/>
                    </a:lnTo>
                    <a:lnTo>
                      <a:pt x="11046" y="20523"/>
                    </a:lnTo>
                    <a:lnTo>
                      <a:pt x="11469" y="19255"/>
                    </a:lnTo>
                    <a:lnTo>
                      <a:pt x="12012" y="18048"/>
                    </a:lnTo>
                    <a:lnTo>
                      <a:pt x="12555" y="16901"/>
                    </a:lnTo>
                    <a:lnTo>
                      <a:pt x="13159" y="15754"/>
                    </a:lnTo>
                    <a:lnTo>
                      <a:pt x="13763" y="14668"/>
                    </a:lnTo>
                    <a:lnTo>
                      <a:pt x="14487" y="13642"/>
                    </a:lnTo>
                    <a:lnTo>
                      <a:pt x="15211" y="12616"/>
                    </a:lnTo>
                    <a:lnTo>
                      <a:pt x="15996" y="11710"/>
                    </a:lnTo>
                    <a:lnTo>
                      <a:pt x="16841" y="10744"/>
                    </a:lnTo>
                    <a:lnTo>
                      <a:pt x="17686" y="9899"/>
                    </a:lnTo>
                    <a:lnTo>
                      <a:pt x="18591" y="9115"/>
                    </a:lnTo>
                    <a:lnTo>
                      <a:pt x="19557" y="8330"/>
                    </a:lnTo>
                    <a:lnTo>
                      <a:pt x="20523" y="7606"/>
                    </a:lnTo>
                    <a:lnTo>
                      <a:pt x="21549" y="6942"/>
                    </a:lnTo>
                    <a:lnTo>
                      <a:pt x="22636" y="6338"/>
                    </a:lnTo>
                    <a:lnTo>
                      <a:pt x="23722" y="5734"/>
                    </a:lnTo>
                    <a:lnTo>
                      <a:pt x="24809" y="5252"/>
                    </a:lnTo>
                    <a:lnTo>
                      <a:pt x="26016" y="4829"/>
                    </a:lnTo>
                    <a:lnTo>
                      <a:pt x="27163" y="4407"/>
                    </a:lnTo>
                    <a:lnTo>
                      <a:pt x="28370" y="4044"/>
                    </a:lnTo>
                    <a:lnTo>
                      <a:pt x="29638" y="3803"/>
                    </a:lnTo>
                    <a:lnTo>
                      <a:pt x="30905" y="3561"/>
                    </a:lnTo>
                    <a:lnTo>
                      <a:pt x="32233" y="3441"/>
                    </a:lnTo>
                    <a:lnTo>
                      <a:pt x="33501" y="3320"/>
                    </a:lnTo>
                    <a:lnTo>
                      <a:pt x="34889" y="3320"/>
                    </a:lnTo>
                    <a:lnTo>
                      <a:pt x="36821" y="3380"/>
                    </a:lnTo>
                    <a:lnTo>
                      <a:pt x="38692" y="3561"/>
                    </a:lnTo>
                    <a:lnTo>
                      <a:pt x="40382" y="3803"/>
                    </a:lnTo>
                    <a:lnTo>
                      <a:pt x="42012" y="4225"/>
                    </a:lnTo>
                    <a:lnTo>
                      <a:pt x="43521" y="4648"/>
                    </a:lnTo>
                    <a:lnTo>
                      <a:pt x="44969" y="5191"/>
                    </a:lnTo>
                    <a:lnTo>
                      <a:pt x="46297" y="5795"/>
                    </a:lnTo>
                    <a:lnTo>
                      <a:pt x="47504" y="6459"/>
                    </a:lnTo>
                    <a:lnTo>
                      <a:pt x="48651" y="7123"/>
                    </a:lnTo>
                    <a:lnTo>
                      <a:pt x="49677" y="7847"/>
                    </a:lnTo>
                    <a:lnTo>
                      <a:pt x="50643" y="8571"/>
                    </a:lnTo>
                    <a:lnTo>
                      <a:pt x="51549" y="9235"/>
                    </a:lnTo>
                    <a:lnTo>
                      <a:pt x="53118" y="10624"/>
                    </a:lnTo>
                    <a:lnTo>
                      <a:pt x="54386" y="11891"/>
                    </a:lnTo>
                    <a:lnTo>
                      <a:pt x="52152" y="15513"/>
                    </a:lnTo>
                    <a:lnTo>
                      <a:pt x="52152" y="15513"/>
                    </a:lnTo>
                    <a:lnTo>
                      <a:pt x="55351" y="14789"/>
                    </a:lnTo>
                    <a:lnTo>
                      <a:pt x="62897" y="7606"/>
                    </a:lnTo>
                    <a:lnTo>
                      <a:pt x="61146" y="6398"/>
                    </a:lnTo>
                    <a:lnTo>
                      <a:pt x="59999" y="5674"/>
                    </a:lnTo>
                    <a:lnTo>
                      <a:pt x="58671" y="4950"/>
                    </a:lnTo>
                    <a:lnTo>
                      <a:pt x="57162" y="4225"/>
                    </a:lnTo>
                    <a:lnTo>
                      <a:pt x="55351" y="3441"/>
                    </a:lnTo>
                    <a:lnTo>
                      <a:pt x="53239" y="2656"/>
                    </a:lnTo>
                    <a:lnTo>
                      <a:pt x="50824" y="1932"/>
                    </a:lnTo>
                    <a:lnTo>
                      <a:pt x="49195" y="1509"/>
                    </a:lnTo>
                    <a:lnTo>
                      <a:pt x="47565" y="1147"/>
                    </a:lnTo>
                    <a:lnTo>
                      <a:pt x="45814" y="785"/>
                    </a:lnTo>
                    <a:lnTo>
                      <a:pt x="44124" y="543"/>
                    </a:lnTo>
                    <a:lnTo>
                      <a:pt x="42313" y="302"/>
                    </a:lnTo>
                    <a:lnTo>
                      <a:pt x="40563" y="121"/>
                    </a:lnTo>
                    <a:lnTo>
                      <a:pt x="38692" y="61"/>
                    </a:lnTo>
                    <a:lnTo>
                      <a:pt x="36881" y="0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530275" y="1685724"/>
                <a:ext cx="602125" cy="1614700"/>
              </a:xfrm>
              <a:custGeom>
                <a:rect b="b" l="l" r="r" t="t"/>
                <a:pathLst>
                  <a:path extrusionOk="0" h="64588" w="24085">
                    <a:moveTo>
                      <a:pt x="6882" y="1"/>
                    </a:moveTo>
                    <a:lnTo>
                      <a:pt x="1" y="3320"/>
                    </a:lnTo>
                    <a:lnTo>
                      <a:pt x="7003" y="3320"/>
                    </a:lnTo>
                    <a:lnTo>
                      <a:pt x="7003" y="56740"/>
                    </a:lnTo>
                    <a:lnTo>
                      <a:pt x="7003" y="59758"/>
                    </a:lnTo>
                    <a:lnTo>
                      <a:pt x="7003" y="60362"/>
                    </a:lnTo>
                    <a:lnTo>
                      <a:pt x="6942" y="60905"/>
                    </a:lnTo>
                    <a:lnTo>
                      <a:pt x="6761" y="61388"/>
                    </a:lnTo>
                    <a:lnTo>
                      <a:pt x="6580" y="61810"/>
                    </a:lnTo>
                    <a:lnTo>
                      <a:pt x="6218" y="62354"/>
                    </a:lnTo>
                    <a:lnTo>
                      <a:pt x="5795" y="62957"/>
                    </a:lnTo>
                    <a:lnTo>
                      <a:pt x="4528" y="64587"/>
                    </a:lnTo>
                    <a:lnTo>
                      <a:pt x="20705" y="64587"/>
                    </a:lnTo>
                    <a:lnTo>
                      <a:pt x="24085" y="62595"/>
                    </a:lnTo>
                    <a:lnTo>
                      <a:pt x="21731" y="62354"/>
                    </a:lnTo>
                    <a:lnTo>
                      <a:pt x="19437" y="62112"/>
                    </a:lnTo>
                    <a:lnTo>
                      <a:pt x="18411" y="61991"/>
                    </a:lnTo>
                    <a:lnTo>
                      <a:pt x="17566" y="61810"/>
                    </a:lnTo>
                    <a:lnTo>
                      <a:pt x="17264" y="61690"/>
                    </a:lnTo>
                    <a:lnTo>
                      <a:pt x="16962" y="61569"/>
                    </a:lnTo>
                    <a:lnTo>
                      <a:pt x="16660" y="61388"/>
                    </a:lnTo>
                    <a:lnTo>
                      <a:pt x="16479" y="61146"/>
                    </a:lnTo>
                    <a:lnTo>
                      <a:pt x="16298" y="60905"/>
                    </a:lnTo>
                    <a:lnTo>
                      <a:pt x="16117" y="60603"/>
                    </a:lnTo>
                    <a:lnTo>
                      <a:pt x="15997" y="60301"/>
                    </a:lnTo>
                    <a:lnTo>
                      <a:pt x="15936" y="59879"/>
                    </a:lnTo>
                    <a:lnTo>
                      <a:pt x="15815" y="58973"/>
                    </a:lnTo>
                    <a:lnTo>
                      <a:pt x="15755" y="57766"/>
                    </a:lnTo>
                    <a:lnTo>
                      <a:pt x="15755" y="56740"/>
                    </a:lnTo>
                    <a:lnTo>
                      <a:pt x="15755" y="5976"/>
                    </a:lnTo>
                    <a:lnTo>
                      <a:pt x="15815" y="5433"/>
                    </a:lnTo>
                    <a:lnTo>
                      <a:pt x="15997" y="4347"/>
                    </a:lnTo>
                    <a:lnTo>
                      <a:pt x="16238" y="3441"/>
                    </a:lnTo>
                    <a:lnTo>
                      <a:pt x="16540" y="2717"/>
                    </a:lnTo>
                    <a:lnTo>
                      <a:pt x="16962" y="2113"/>
                    </a:lnTo>
                    <a:lnTo>
                      <a:pt x="17506" y="1630"/>
                    </a:lnTo>
                    <a:lnTo>
                      <a:pt x="18170" y="1087"/>
                    </a:lnTo>
                    <a:lnTo>
                      <a:pt x="18954" y="604"/>
                    </a:lnTo>
                    <a:lnTo>
                      <a:pt x="19920" y="1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148976" y="2253125"/>
                <a:ext cx="947700" cy="1091050"/>
              </a:xfrm>
              <a:custGeom>
                <a:rect b="b" l="l" r="r" t="t"/>
                <a:pathLst>
                  <a:path extrusionOk="0" h="43642" w="37908">
                    <a:moveTo>
                      <a:pt x="18230" y="3018"/>
                    </a:moveTo>
                    <a:lnTo>
                      <a:pt x="19135" y="3079"/>
                    </a:lnTo>
                    <a:lnTo>
                      <a:pt x="19980" y="3199"/>
                    </a:lnTo>
                    <a:lnTo>
                      <a:pt x="20886" y="3441"/>
                    </a:lnTo>
                    <a:lnTo>
                      <a:pt x="21671" y="3682"/>
                    </a:lnTo>
                    <a:lnTo>
                      <a:pt x="22455" y="4105"/>
                    </a:lnTo>
                    <a:lnTo>
                      <a:pt x="23180" y="4527"/>
                    </a:lnTo>
                    <a:lnTo>
                      <a:pt x="23904" y="5010"/>
                    </a:lnTo>
                    <a:lnTo>
                      <a:pt x="24568" y="5554"/>
                    </a:lnTo>
                    <a:lnTo>
                      <a:pt x="25111" y="6097"/>
                    </a:lnTo>
                    <a:lnTo>
                      <a:pt x="25654" y="6761"/>
                    </a:lnTo>
                    <a:lnTo>
                      <a:pt x="26077" y="7364"/>
                    </a:lnTo>
                    <a:lnTo>
                      <a:pt x="26499" y="8028"/>
                    </a:lnTo>
                    <a:lnTo>
                      <a:pt x="26801" y="8753"/>
                    </a:lnTo>
                    <a:lnTo>
                      <a:pt x="26982" y="9417"/>
                    </a:lnTo>
                    <a:lnTo>
                      <a:pt x="27163" y="10141"/>
                    </a:lnTo>
                    <a:lnTo>
                      <a:pt x="27224" y="10805"/>
                    </a:lnTo>
                    <a:lnTo>
                      <a:pt x="27163" y="11228"/>
                    </a:lnTo>
                    <a:lnTo>
                      <a:pt x="27043" y="11650"/>
                    </a:lnTo>
                    <a:lnTo>
                      <a:pt x="26801" y="11952"/>
                    </a:lnTo>
                    <a:lnTo>
                      <a:pt x="26499" y="12254"/>
                    </a:lnTo>
                    <a:lnTo>
                      <a:pt x="26137" y="12555"/>
                    </a:lnTo>
                    <a:lnTo>
                      <a:pt x="25715" y="12797"/>
                    </a:lnTo>
                    <a:lnTo>
                      <a:pt x="24568" y="13280"/>
                    </a:lnTo>
                    <a:lnTo>
                      <a:pt x="8089" y="20402"/>
                    </a:lnTo>
                    <a:lnTo>
                      <a:pt x="7908" y="17988"/>
                    </a:lnTo>
                    <a:lnTo>
                      <a:pt x="7787" y="16781"/>
                    </a:lnTo>
                    <a:lnTo>
                      <a:pt x="7787" y="15634"/>
                    </a:lnTo>
                    <a:lnTo>
                      <a:pt x="7787" y="14728"/>
                    </a:lnTo>
                    <a:lnTo>
                      <a:pt x="7848" y="13883"/>
                    </a:lnTo>
                    <a:lnTo>
                      <a:pt x="7969" y="13038"/>
                    </a:lnTo>
                    <a:lnTo>
                      <a:pt x="8089" y="12254"/>
                    </a:lnTo>
                    <a:lnTo>
                      <a:pt x="8270" y="11529"/>
                    </a:lnTo>
                    <a:lnTo>
                      <a:pt x="8451" y="10805"/>
                    </a:lnTo>
                    <a:lnTo>
                      <a:pt x="8633" y="10141"/>
                    </a:lnTo>
                    <a:lnTo>
                      <a:pt x="8934" y="9537"/>
                    </a:lnTo>
                    <a:lnTo>
                      <a:pt x="9176" y="8934"/>
                    </a:lnTo>
                    <a:lnTo>
                      <a:pt x="9478" y="8330"/>
                    </a:lnTo>
                    <a:lnTo>
                      <a:pt x="10142" y="7304"/>
                    </a:lnTo>
                    <a:lnTo>
                      <a:pt x="10866" y="6399"/>
                    </a:lnTo>
                    <a:lnTo>
                      <a:pt x="11651" y="5614"/>
                    </a:lnTo>
                    <a:lnTo>
                      <a:pt x="12435" y="4950"/>
                    </a:lnTo>
                    <a:lnTo>
                      <a:pt x="13341" y="4407"/>
                    </a:lnTo>
                    <a:lnTo>
                      <a:pt x="14186" y="3984"/>
                    </a:lnTo>
                    <a:lnTo>
                      <a:pt x="15031" y="3622"/>
                    </a:lnTo>
                    <a:lnTo>
                      <a:pt x="15876" y="3320"/>
                    </a:lnTo>
                    <a:lnTo>
                      <a:pt x="16721" y="3139"/>
                    </a:lnTo>
                    <a:lnTo>
                      <a:pt x="17506" y="3018"/>
                    </a:lnTo>
                    <a:close/>
                    <a:moveTo>
                      <a:pt x="20765" y="0"/>
                    </a:moveTo>
                    <a:lnTo>
                      <a:pt x="19860" y="61"/>
                    </a:lnTo>
                    <a:lnTo>
                      <a:pt x="18954" y="121"/>
                    </a:lnTo>
                    <a:lnTo>
                      <a:pt x="18109" y="181"/>
                    </a:lnTo>
                    <a:lnTo>
                      <a:pt x="17204" y="363"/>
                    </a:lnTo>
                    <a:lnTo>
                      <a:pt x="16298" y="544"/>
                    </a:lnTo>
                    <a:lnTo>
                      <a:pt x="15393" y="725"/>
                    </a:lnTo>
                    <a:lnTo>
                      <a:pt x="14488" y="1026"/>
                    </a:lnTo>
                    <a:lnTo>
                      <a:pt x="13582" y="1328"/>
                    </a:lnTo>
                    <a:lnTo>
                      <a:pt x="12677" y="1630"/>
                    </a:lnTo>
                    <a:lnTo>
                      <a:pt x="11771" y="2053"/>
                    </a:lnTo>
                    <a:lnTo>
                      <a:pt x="10926" y="2475"/>
                    </a:lnTo>
                    <a:lnTo>
                      <a:pt x="10081" y="2958"/>
                    </a:lnTo>
                    <a:lnTo>
                      <a:pt x="9236" y="3441"/>
                    </a:lnTo>
                    <a:lnTo>
                      <a:pt x="8451" y="3984"/>
                    </a:lnTo>
                    <a:lnTo>
                      <a:pt x="7667" y="4588"/>
                    </a:lnTo>
                    <a:lnTo>
                      <a:pt x="6882" y="5191"/>
                    </a:lnTo>
                    <a:lnTo>
                      <a:pt x="6158" y="5916"/>
                    </a:lnTo>
                    <a:lnTo>
                      <a:pt x="5433" y="6580"/>
                    </a:lnTo>
                    <a:lnTo>
                      <a:pt x="4769" y="7364"/>
                    </a:lnTo>
                    <a:lnTo>
                      <a:pt x="4105" y="8149"/>
                    </a:lnTo>
                    <a:lnTo>
                      <a:pt x="3502" y="8994"/>
                    </a:lnTo>
                    <a:lnTo>
                      <a:pt x="2898" y="9900"/>
                    </a:lnTo>
                    <a:lnTo>
                      <a:pt x="2415" y="10805"/>
                    </a:lnTo>
                    <a:lnTo>
                      <a:pt x="1932" y="11771"/>
                    </a:lnTo>
                    <a:lnTo>
                      <a:pt x="1510" y="12737"/>
                    </a:lnTo>
                    <a:lnTo>
                      <a:pt x="1087" y="13823"/>
                    </a:lnTo>
                    <a:lnTo>
                      <a:pt x="786" y="14910"/>
                    </a:lnTo>
                    <a:lnTo>
                      <a:pt x="484" y="15996"/>
                    </a:lnTo>
                    <a:lnTo>
                      <a:pt x="303" y="17203"/>
                    </a:lnTo>
                    <a:lnTo>
                      <a:pt x="122" y="18411"/>
                    </a:lnTo>
                    <a:lnTo>
                      <a:pt x="1" y="19678"/>
                    </a:lnTo>
                    <a:lnTo>
                      <a:pt x="1" y="20946"/>
                    </a:lnTo>
                    <a:lnTo>
                      <a:pt x="1" y="22274"/>
                    </a:lnTo>
                    <a:lnTo>
                      <a:pt x="122" y="23541"/>
                    </a:lnTo>
                    <a:lnTo>
                      <a:pt x="303" y="24869"/>
                    </a:lnTo>
                    <a:lnTo>
                      <a:pt x="544" y="26197"/>
                    </a:lnTo>
                    <a:lnTo>
                      <a:pt x="846" y="27525"/>
                    </a:lnTo>
                    <a:lnTo>
                      <a:pt x="1208" y="28793"/>
                    </a:lnTo>
                    <a:lnTo>
                      <a:pt x="1691" y="30121"/>
                    </a:lnTo>
                    <a:lnTo>
                      <a:pt x="2174" y="31388"/>
                    </a:lnTo>
                    <a:lnTo>
                      <a:pt x="2778" y="32656"/>
                    </a:lnTo>
                    <a:lnTo>
                      <a:pt x="3502" y="33863"/>
                    </a:lnTo>
                    <a:lnTo>
                      <a:pt x="4226" y="35010"/>
                    </a:lnTo>
                    <a:lnTo>
                      <a:pt x="5071" y="36157"/>
                    </a:lnTo>
                    <a:lnTo>
                      <a:pt x="5977" y="37243"/>
                    </a:lnTo>
                    <a:lnTo>
                      <a:pt x="7003" y="38269"/>
                    </a:lnTo>
                    <a:lnTo>
                      <a:pt x="8089" y="39235"/>
                    </a:lnTo>
                    <a:lnTo>
                      <a:pt x="9236" y="40080"/>
                    </a:lnTo>
                    <a:lnTo>
                      <a:pt x="10081" y="40684"/>
                    </a:lnTo>
                    <a:lnTo>
                      <a:pt x="10987" y="41227"/>
                    </a:lnTo>
                    <a:lnTo>
                      <a:pt x="11832" y="41650"/>
                    </a:lnTo>
                    <a:lnTo>
                      <a:pt x="12677" y="42072"/>
                    </a:lnTo>
                    <a:lnTo>
                      <a:pt x="13522" y="42374"/>
                    </a:lnTo>
                    <a:lnTo>
                      <a:pt x="14307" y="42676"/>
                    </a:lnTo>
                    <a:lnTo>
                      <a:pt x="15152" y="42917"/>
                    </a:lnTo>
                    <a:lnTo>
                      <a:pt x="15936" y="43098"/>
                    </a:lnTo>
                    <a:lnTo>
                      <a:pt x="17445" y="43400"/>
                    </a:lnTo>
                    <a:lnTo>
                      <a:pt x="18834" y="43581"/>
                    </a:lnTo>
                    <a:lnTo>
                      <a:pt x="20162" y="43641"/>
                    </a:lnTo>
                    <a:lnTo>
                      <a:pt x="22335" y="43641"/>
                    </a:lnTo>
                    <a:lnTo>
                      <a:pt x="23421" y="43581"/>
                    </a:lnTo>
                    <a:lnTo>
                      <a:pt x="24508" y="43460"/>
                    </a:lnTo>
                    <a:lnTo>
                      <a:pt x="25594" y="43279"/>
                    </a:lnTo>
                    <a:lnTo>
                      <a:pt x="26741" y="43038"/>
                    </a:lnTo>
                    <a:lnTo>
                      <a:pt x="27827" y="42736"/>
                    </a:lnTo>
                    <a:lnTo>
                      <a:pt x="28974" y="42374"/>
                    </a:lnTo>
                    <a:lnTo>
                      <a:pt x="30121" y="41891"/>
                    </a:lnTo>
                    <a:lnTo>
                      <a:pt x="30845" y="41529"/>
                    </a:lnTo>
                    <a:lnTo>
                      <a:pt x="31570" y="41106"/>
                    </a:lnTo>
                    <a:lnTo>
                      <a:pt x="33079" y="40261"/>
                    </a:lnTo>
                    <a:lnTo>
                      <a:pt x="37908" y="35734"/>
                    </a:lnTo>
                    <a:lnTo>
                      <a:pt x="35493" y="36881"/>
                    </a:lnTo>
                    <a:lnTo>
                      <a:pt x="34286" y="37424"/>
                    </a:lnTo>
                    <a:lnTo>
                      <a:pt x="32958" y="37907"/>
                    </a:lnTo>
                    <a:lnTo>
                      <a:pt x="31570" y="38330"/>
                    </a:lnTo>
                    <a:lnTo>
                      <a:pt x="30061" y="38632"/>
                    </a:lnTo>
                    <a:lnTo>
                      <a:pt x="28491" y="38813"/>
                    </a:lnTo>
                    <a:lnTo>
                      <a:pt x="27707" y="38873"/>
                    </a:lnTo>
                    <a:lnTo>
                      <a:pt x="26801" y="38933"/>
                    </a:lnTo>
                    <a:lnTo>
                      <a:pt x="26017" y="38873"/>
                    </a:lnTo>
                    <a:lnTo>
                      <a:pt x="25232" y="38813"/>
                    </a:lnTo>
                    <a:lnTo>
                      <a:pt x="24447" y="38752"/>
                    </a:lnTo>
                    <a:lnTo>
                      <a:pt x="23662" y="38632"/>
                    </a:lnTo>
                    <a:lnTo>
                      <a:pt x="22878" y="38450"/>
                    </a:lnTo>
                    <a:lnTo>
                      <a:pt x="22093" y="38209"/>
                    </a:lnTo>
                    <a:lnTo>
                      <a:pt x="21369" y="37968"/>
                    </a:lnTo>
                    <a:lnTo>
                      <a:pt x="20584" y="37666"/>
                    </a:lnTo>
                    <a:lnTo>
                      <a:pt x="19860" y="37364"/>
                    </a:lnTo>
                    <a:lnTo>
                      <a:pt x="19135" y="37002"/>
                    </a:lnTo>
                    <a:lnTo>
                      <a:pt x="18411" y="36640"/>
                    </a:lnTo>
                    <a:lnTo>
                      <a:pt x="17747" y="36157"/>
                    </a:lnTo>
                    <a:lnTo>
                      <a:pt x="17023" y="35734"/>
                    </a:lnTo>
                    <a:lnTo>
                      <a:pt x="16359" y="35251"/>
                    </a:lnTo>
                    <a:lnTo>
                      <a:pt x="15755" y="34708"/>
                    </a:lnTo>
                    <a:lnTo>
                      <a:pt x="15091" y="34104"/>
                    </a:lnTo>
                    <a:lnTo>
                      <a:pt x="14488" y="33501"/>
                    </a:lnTo>
                    <a:lnTo>
                      <a:pt x="13884" y="32897"/>
                    </a:lnTo>
                    <a:lnTo>
                      <a:pt x="13341" y="32233"/>
                    </a:lnTo>
                    <a:lnTo>
                      <a:pt x="12797" y="31509"/>
                    </a:lnTo>
                    <a:lnTo>
                      <a:pt x="12254" y="30785"/>
                    </a:lnTo>
                    <a:lnTo>
                      <a:pt x="11771" y="30000"/>
                    </a:lnTo>
                    <a:lnTo>
                      <a:pt x="11288" y="29215"/>
                    </a:lnTo>
                    <a:lnTo>
                      <a:pt x="10806" y="28370"/>
                    </a:lnTo>
                    <a:lnTo>
                      <a:pt x="10383" y="27525"/>
                    </a:lnTo>
                    <a:lnTo>
                      <a:pt x="9960" y="26620"/>
                    </a:lnTo>
                    <a:lnTo>
                      <a:pt x="9598" y="25714"/>
                    </a:lnTo>
                    <a:lnTo>
                      <a:pt x="9236" y="24748"/>
                    </a:lnTo>
                    <a:lnTo>
                      <a:pt x="8934" y="23783"/>
                    </a:lnTo>
                    <a:lnTo>
                      <a:pt x="8633" y="22817"/>
                    </a:lnTo>
                    <a:lnTo>
                      <a:pt x="8391" y="21730"/>
                    </a:lnTo>
                    <a:lnTo>
                      <a:pt x="8150" y="20704"/>
                    </a:lnTo>
                    <a:lnTo>
                      <a:pt x="15152" y="20161"/>
                    </a:lnTo>
                    <a:lnTo>
                      <a:pt x="36459" y="11529"/>
                    </a:lnTo>
                    <a:lnTo>
                      <a:pt x="36157" y="10684"/>
                    </a:lnTo>
                    <a:lnTo>
                      <a:pt x="35795" y="9658"/>
                    </a:lnTo>
                    <a:lnTo>
                      <a:pt x="35373" y="8572"/>
                    </a:lnTo>
                    <a:lnTo>
                      <a:pt x="34709" y="7364"/>
                    </a:lnTo>
                    <a:lnTo>
                      <a:pt x="34346" y="6761"/>
                    </a:lnTo>
                    <a:lnTo>
                      <a:pt x="33924" y="6157"/>
                    </a:lnTo>
                    <a:lnTo>
                      <a:pt x="33441" y="5554"/>
                    </a:lnTo>
                    <a:lnTo>
                      <a:pt x="32898" y="4950"/>
                    </a:lnTo>
                    <a:lnTo>
                      <a:pt x="32294" y="4286"/>
                    </a:lnTo>
                    <a:lnTo>
                      <a:pt x="31630" y="3682"/>
                    </a:lnTo>
                    <a:lnTo>
                      <a:pt x="30906" y="3139"/>
                    </a:lnTo>
                    <a:lnTo>
                      <a:pt x="30121" y="2536"/>
                    </a:lnTo>
                    <a:lnTo>
                      <a:pt x="29035" y="1932"/>
                    </a:lnTo>
                    <a:lnTo>
                      <a:pt x="27948" y="1449"/>
                    </a:lnTo>
                    <a:lnTo>
                      <a:pt x="26801" y="966"/>
                    </a:lnTo>
                    <a:lnTo>
                      <a:pt x="25654" y="664"/>
                    </a:lnTo>
                    <a:lnTo>
                      <a:pt x="24447" y="363"/>
                    </a:lnTo>
                    <a:lnTo>
                      <a:pt x="23240" y="181"/>
                    </a:lnTo>
                    <a:lnTo>
                      <a:pt x="21972" y="61"/>
                    </a:lnTo>
                    <a:lnTo>
                      <a:pt x="20765" y="0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59537" y="3082151"/>
              <a:ext cx="1698058" cy="555248"/>
              <a:chOff x="247173" y="1685724"/>
              <a:chExt cx="7134699" cy="2332976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7066472" y="2271224"/>
                <a:ext cx="315400" cy="166025"/>
              </a:xfrm>
              <a:custGeom>
                <a:rect b="b" l="l" r="r" t="t"/>
                <a:pathLst>
                  <a:path extrusionOk="0" h="6641" w="12616">
                    <a:moveTo>
                      <a:pt x="1" y="1"/>
                    </a:moveTo>
                    <a:lnTo>
                      <a:pt x="1" y="665"/>
                    </a:lnTo>
                    <a:lnTo>
                      <a:pt x="2113" y="665"/>
                    </a:lnTo>
                    <a:lnTo>
                      <a:pt x="2113" y="6640"/>
                    </a:lnTo>
                    <a:lnTo>
                      <a:pt x="2898" y="6640"/>
                    </a:lnTo>
                    <a:lnTo>
                      <a:pt x="2898" y="665"/>
                    </a:lnTo>
                    <a:lnTo>
                      <a:pt x="5011" y="665"/>
                    </a:lnTo>
                    <a:lnTo>
                      <a:pt x="5011" y="1"/>
                    </a:lnTo>
                    <a:close/>
                    <a:moveTo>
                      <a:pt x="5976" y="1"/>
                    </a:moveTo>
                    <a:lnTo>
                      <a:pt x="5976" y="6640"/>
                    </a:lnTo>
                    <a:lnTo>
                      <a:pt x="6701" y="6640"/>
                    </a:lnTo>
                    <a:lnTo>
                      <a:pt x="6701" y="2415"/>
                    </a:lnTo>
                    <a:lnTo>
                      <a:pt x="6701" y="1510"/>
                    </a:lnTo>
                    <a:lnTo>
                      <a:pt x="6640" y="725"/>
                    </a:lnTo>
                    <a:lnTo>
                      <a:pt x="6701" y="725"/>
                    </a:lnTo>
                    <a:lnTo>
                      <a:pt x="8934" y="6640"/>
                    </a:lnTo>
                    <a:lnTo>
                      <a:pt x="9538" y="6640"/>
                    </a:lnTo>
                    <a:lnTo>
                      <a:pt x="11831" y="725"/>
                    </a:lnTo>
                    <a:lnTo>
                      <a:pt x="11892" y="725"/>
                    </a:lnTo>
                    <a:lnTo>
                      <a:pt x="11831" y="2355"/>
                    </a:lnTo>
                    <a:lnTo>
                      <a:pt x="11831" y="6640"/>
                    </a:lnTo>
                    <a:lnTo>
                      <a:pt x="12616" y="6640"/>
                    </a:lnTo>
                    <a:lnTo>
                      <a:pt x="12616" y="1"/>
                    </a:lnTo>
                    <a:lnTo>
                      <a:pt x="11409" y="1"/>
                    </a:lnTo>
                    <a:lnTo>
                      <a:pt x="9296" y="5494"/>
                    </a:lnTo>
                    <a:lnTo>
                      <a:pt x="7184" y="1"/>
                    </a:lnTo>
                    <a:close/>
                  </a:path>
                </a:pathLst>
              </a:custGeom>
              <a:solidFill>
                <a:srgbClr val="9698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422648" y="2284800"/>
                <a:ext cx="1134825" cy="1733900"/>
              </a:xfrm>
              <a:custGeom>
                <a:rect b="b" l="l" r="r" t="t"/>
                <a:pathLst>
                  <a:path extrusionOk="0" h="69356" w="45393">
                    <a:moveTo>
                      <a:pt x="21610" y="3019"/>
                    </a:moveTo>
                    <a:lnTo>
                      <a:pt x="22334" y="3140"/>
                    </a:lnTo>
                    <a:lnTo>
                      <a:pt x="22938" y="3260"/>
                    </a:lnTo>
                    <a:lnTo>
                      <a:pt x="23602" y="3442"/>
                    </a:lnTo>
                    <a:lnTo>
                      <a:pt x="24206" y="3683"/>
                    </a:lnTo>
                    <a:lnTo>
                      <a:pt x="24809" y="3985"/>
                    </a:lnTo>
                    <a:lnTo>
                      <a:pt x="25352" y="4347"/>
                    </a:lnTo>
                    <a:lnTo>
                      <a:pt x="25896" y="4709"/>
                    </a:lnTo>
                    <a:lnTo>
                      <a:pt x="26439" y="5132"/>
                    </a:lnTo>
                    <a:lnTo>
                      <a:pt x="26922" y="5554"/>
                    </a:lnTo>
                    <a:lnTo>
                      <a:pt x="27405" y="6037"/>
                    </a:lnTo>
                    <a:lnTo>
                      <a:pt x="27888" y="6580"/>
                    </a:lnTo>
                    <a:lnTo>
                      <a:pt x="28733" y="7727"/>
                    </a:lnTo>
                    <a:lnTo>
                      <a:pt x="29517" y="8934"/>
                    </a:lnTo>
                    <a:lnTo>
                      <a:pt x="30181" y="10202"/>
                    </a:lnTo>
                    <a:lnTo>
                      <a:pt x="30785" y="11590"/>
                    </a:lnTo>
                    <a:lnTo>
                      <a:pt x="31268" y="12979"/>
                    </a:lnTo>
                    <a:lnTo>
                      <a:pt x="31690" y="14367"/>
                    </a:lnTo>
                    <a:lnTo>
                      <a:pt x="31992" y="15755"/>
                    </a:lnTo>
                    <a:lnTo>
                      <a:pt x="32234" y="17144"/>
                    </a:lnTo>
                    <a:lnTo>
                      <a:pt x="32354" y="18471"/>
                    </a:lnTo>
                    <a:lnTo>
                      <a:pt x="32415" y="19739"/>
                    </a:lnTo>
                    <a:lnTo>
                      <a:pt x="32415" y="20403"/>
                    </a:lnTo>
                    <a:lnTo>
                      <a:pt x="32354" y="21188"/>
                    </a:lnTo>
                    <a:lnTo>
                      <a:pt x="32234" y="22033"/>
                    </a:lnTo>
                    <a:lnTo>
                      <a:pt x="32052" y="22878"/>
                    </a:lnTo>
                    <a:lnTo>
                      <a:pt x="31751" y="23783"/>
                    </a:lnTo>
                    <a:lnTo>
                      <a:pt x="31388" y="24689"/>
                    </a:lnTo>
                    <a:lnTo>
                      <a:pt x="31087" y="25172"/>
                    </a:lnTo>
                    <a:lnTo>
                      <a:pt x="30845" y="25594"/>
                    </a:lnTo>
                    <a:lnTo>
                      <a:pt x="30483" y="26017"/>
                    </a:lnTo>
                    <a:lnTo>
                      <a:pt x="30121" y="26379"/>
                    </a:lnTo>
                    <a:lnTo>
                      <a:pt x="29517" y="26922"/>
                    </a:lnTo>
                    <a:lnTo>
                      <a:pt x="28853" y="27405"/>
                    </a:lnTo>
                    <a:lnTo>
                      <a:pt x="28129" y="27827"/>
                    </a:lnTo>
                    <a:lnTo>
                      <a:pt x="27344" y="28190"/>
                    </a:lnTo>
                    <a:lnTo>
                      <a:pt x="26499" y="28491"/>
                    </a:lnTo>
                    <a:lnTo>
                      <a:pt x="25654" y="28733"/>
                    </a:lnTo>
                    <a:lnTo>
                      <a:pt x="24809" y="28914"/>
                    </a:lnTo>
                    <a:lnTo>
                      <a:pt x="23240" y="28914"/>
                    </a:lnTo>
                    <a:lnTo>
                      <a:pt x="22515" y="28854"/>
                    </a:lnTo>
                    <a:lnTo>
                      <a:pt x="21851" y="28672"/>
                    </a:lnTo>
                    <a:lnTo>
                      <a:pt x="21187" y="28491"/>
                    </a:lnTo>
                    <a:lnTo>
                      <a:pt x="20584" y="28250"/>
                    </a:lnTo>
                    <a:lnTo>
                      <a:pt x="19980" y="27948"/>
                    </a:lnTo>
                    <a:lnTo>
                      <a:pt x="19437" y="27646"/>
                    </a:lnTo>
                    <a:lnTo>
                      <a:pt x="18833" y="27284"/>
                    </a:lnTo>
                    <a:lnTo>
                      <a:pt x="18350" y="26862"/>
                    </a:lnTo>
                    <a:lnTo>
                      <a:pt x="17807" y="26439"/>
                    </a:lnTo>
                    <a:lnTo>
                      <a:pt x="17385" y="25956"/>
                    </a:lnTo>
                    <a:lnTo>
                      <a:pt x="16902" y="25413"/>
                    </a:lnTo>
                    <a:lnTo>
                      <a:pt x="16057" y="24326"/>
                    </a:lnTo>
                    <a:lnTo>
                      <a:pt x="15332" y="23119"/>
                    </a:lnTo>
                    <a:lnTo>
                      <a:pt x="14668" y="21852"/>
                    </a:lnTo>
                    <a:lnTo>
                      <a:pt x="14125" y="20524"/>
                    </a:lnTo>
                    <a:lnTo>
                      <a:pt x="13642" y="19196"/>
                    </a:lnTo>
                    <a:lnTo>
                      <a:pt x="13220" y="17868"/>
                    </a:lnTo>
                    <a:lnTo>
                      <a:pt x="12918" y="16480"/>
                    </a:lnTo>
                    <a:lnTo>
                      <a:pt x="12737" y="15212"/>
                    </a:lnTo>
                    <a:lnTo>
                      <a:pt x="12616" y="13944"/>
                    </a:lnTo>
                    <a:lnTo>
                      <a:pt x="12556" y="12737"/>
                    </a:lnTo>
                    <a:lnTo>
                      <a:pt x="12616" y="11832"/>
                    </a:lnTo>
                    <a:lnTo>
                      <a:pt x="12677" y="10987"/>
                    </a:lnTo>
                    <a:lnTo>
                      <a:pt x="12797" y="10081"/>
                    </a:lnTo>
                    <a:lnTo>
                      <a:pt x="12978" y="9236"/>
                    </a:lnTo>
                    <a:lnTo>
                      <a:pt x="13280" y="8391"/>
                    </a:lnTo>
                    <a:lnTo>
                      <a:pt x="13582" y="7546"/>
                    </a:lnTo>
                    <a:lnTo>
                      <a:pt x="14065" y="6761"/>
                    </a:lnTo>
                    <a:lnTo>
                      <a:pt x="14548" y="6037"/>
                    </a:lnTo>
                    <a:lnTo>
                      <a:pt x="15151" y="5373"/>
                    </a:lnTo>
                    <a:lnTo>
                      <a:pt x="15815" y="4769"/>
                    </a:lnTo>
                    <a:lnTo>
                      <a:pt x="16600" y="4287"/>
                    </a:lnTo>
                    <a:lnTo>
                      <a:pt x="17385" y="3804"/>
                    </a:lnTo>
                    <a:lnTo>
                      <a:pt x="18290" y="3502"/>
                    </a:lnTo>
                    <a:lnTo>
                      <a:pt x="19135" y="3200"/>
                    </a:lnTo>
                    <a:lnTo>
                      <a:pt x="20041" y="3079"/>
                    </a:lnTo>
                    <a:lnTo>
                      <a:pt x="20946" y="3019"/>
                    </a:lnTo>
                    <a:close/>
                    <a:moveTo>
                      <a:pt x="26499" y="43582"/>
                    </a:moveTo>
                    <a:lnTo>
                      <a:pt x="27465" y="43702"/>
                    </a:lnTo>
                    <a:lnTo>
                      <a:pt x="29879" y="45393"/>
                    </a:lnTo>
                    <a:lnTo>
                      <a:pt x="31932" y="46962"/>
                    </a:lnTo>
                    <a:lnTo>
                      <a:pt x="32837" y="47686"/>
                    </a:lnTo>
                    <a:lnTo>
                      <a:pt x="33682" y="48411"/>
                    </a:lnTo>
                    <a:lnTo>
                      <a:pt x="34407" y="49075"/>
                    </a:lnTo>
                    <a:lnTo>
                      <a:pt x="35010" y="49799"/>
                    </a:lnTo>
                    <a:lnTo>
                      <a:pt x="35614" y="50463"/>
                    </a:lnTo>
                    <a:lnTo>
                      <a:pt x="36097" y="51127"/>
                    </a:lnTo>
                    <a:lnTo>
                      <a:pt x="36519" y="51851"/>
                    </a:lnTo>
                    <a:lnTo>
                      <a:pt x="36821" y="52515"/>
                    </a:lnTo>
                    <a:lnTo>
                      <a:pt x="37062" y="53300"/>
                    </a:lnTo>
                    <a:lnTo>
                      <a:pt x="37244" y="54024"/>
                    </a:lnTo>
                    <a:lnTo>
                      <a:pt x="37364" y="54869"/>
                    </a:lnTo>
                    <a:lnTo>
                      <a:pt x="37425" y="55714"/>
                    </a:lnTo>
                    <a:lnTo>
                      <a:pt x="37364" y="56740"/>
                    </a:lnTo>
                    <a:lnTo>
                      <a:pt x="37183" y="57706"/>
                    </a:lnTo>
                    <a:lnTo>
                      <a:pt x="36942" y="58672"/>
                    </a:lnTo>
                    <a:lnTo>
                      <a:pt x="36519" y="59577"/>
                    </a:lnTo>
                    <a:lnTo>
                      <a:pt x="36036" y="60483"/>
                    </a:lnTo>
                    <a:lnTo>
                      <a:pt x="35493" y="61268"/>
                    </a:lnTo>
                    <a:lnTo>
                      <a:pt x="34769" y="62052"/>
                    </a:lnTo>
                    <a:lnTo>
                      <a:pt x="33984" y="62716"/>
                    </a:lnTo>
                    <a:lnTo>
                      <a:pt x="33079" y="63320"/>
                    </a:lnTo>
                    <a:lnTo>
                      <a:pt x="32113" y="63863"/>
                    </a:lnTo>
                    <a:lnTo>
                      <a:pt x="31026" y="64346"/>
                    </a:lnTo>
                    <a:lnTo>
                      <a:pt x="29819" y="64768"/>
                    </a:lnTo>
                    <a:lnTo>
                      <a:pt x="28491" y="65070"/>
                    </a:lnTo>
                    <a:lnTo>
                      <a:pt x="27103" y="65312"/>
                    </a:lnTo>
                    <a:lnTo>
                      <a:pt x="25594" y="65493"/>
                    </a:lnTo>
                    <a:lnTo>
                      <a:pt x="24024" y="65493"/>
                    </a:lnTo>
                    <a:lnTo>
                      <a:pt x="22274" y="65432"/>
                    </a:lnTo>
                    <a:lnTo>
                      <a:pt x="20523" y="65312"/>
                    </a:lnTo>
                    <a:lnTo>
                      <a:pt x="18954" y="65070"/>
                    </a:lnTo>
                    <a:lnTo>
                      <a:pt x="17445" y="64708"/>
                    </a:lnTo>
                    <a:lnTo>
                      <a:pt x="15996" y="64225"/>
                    </a:lnTo>
                    <a:lnTo>
                      <a:pt x="14668" y="63682"/>
                    </a:lnTo>
                    <a:lnTo>
                      <a:pt x="13461" y="63078"/>
                    </a:lnTo>
                    <a:lnTo>
                      <a:pt x="12375" y="62414"/>
                    </a:lnTo>
                    <a:lnTo>
                      <a:pt x="11409" y="61630"/>
                    </a:lnTo>
                    <a:lnTo>
                      <a:pt x="10504" y="60785"/>
                    </a:lnTo>
                    <a:lnTo>
                      <a:pt x="9779" y="59879"/>
                    </a:lnTo>
                    <a:lnTo>
                      <a:pt x="9176" y="58853"/>
                    </a:lnTo>
                    <a:lnTo>
                      <a:pt x="8693" y="57827"/>
                    </a:lnTo>
                    <a:lnTo>
                      <a:pt x="8451" y="57284"/>
                    </a:lnTo>
                    <a:lnTo>
                      <a:pt x="8331" y="56740"/>
                    </a:lnTo>
                    <a:lnTo>
                      <a:pt x="8210" y="56197"/>
                    </a:lnTo>
                    <a:lnTo>
                      <a:pt x="8089" y="55594"/>
                    </a:lnTo>
                    <a:lnTo>
                      <a:pt x="8029" y="54990"/>
                    </a:lnTo>
                    <a:lnTo>
                      <a:pt x="8029" y="54386"/>
                    </a:lnTo>
                    <a:lnTo>
                      <a:pt x="8089" y="53240"/>
                    </a:lnTo>
                    <a:lnTo>
                      <a:pt x="8270" y="52213"/>
                    </a:lnTo>
                    <a:lnTo>
                      <a:pt x="8572" y="51187"/>
                    </a:lnTo>
                    <a:lnTo>
                      <a:pt x="8934" y="50342"/>
                    </a:lnTo>
                    <a:lnTo>
                      <a:pt x="9417" y="49497"/>
                    </a:lnTo>
                    <a:lnTo>
                      <a:pt x="9960" y="48773"/>
                    </a:lnTo>
                    <a:lnTo>
                      <a:pt x="10564" y="48169"/>
                    </a:lnTo>
                    <a:lnTo>
                      <a:pt x="11167" y="47566"/>
                    </a:lnTo>
                    <a:lnTo>
                      <a:pt x="11831" y="47083"/>
                    </a:lnTo>
                    <a:lnTo>
                      <a:pt x="12495" y="46600"/>
                    </a:lnTo>
                    <a:lnTo>
                      <a:pt x="13159" y="46238"/>
                    </a:lnTo>
                    <a:lnTo>
                      <a:pt x="13763" y="45936"/>
                    </a:lnTo>
                    <a:lnTo>
                      <a:pt x="14910" y="45393"/>
                    </a:lnTo>
                    <a:lnTo>
                      <a:pt x="15815" y="45030"/>
                    </a:lnTo>
                    <a:lnTo>
                      <a:pt x="17324" y="44608"/>
                    </a:lnTo>
                    <a:lnTo>
                      <a:pt x="18833" y="44306"/>
                    </a:lnTo>
                    <a:lnTo>
                      <a:pt x="20342" y="44004"/>
                    </a:lnTo>
                    <a:lnTo>
                      <a:pt x="21731" y="43823"/>
                    </a:lnTo>
                    <a:lnTo>
                      <a:pt x="22998" y="43702"/>
                    </a:lnTo>
                    <a:lnTo>
                      <a:pt x="24085" y="43642"/>
                    </a:lnTo>
                    <a:lnTo>
                      <a:pt x="25413" y="43582"/>
                    </a:lnTo>
                    <a:close/>
                    <a:moveTo>
                      <a:pt x="26680" y="1"/>
                    </a:moveTo>
                    <a:lnTo>
                      <a:pt x="24749" y="61"/>
                    </a:lnTo>
                    <a:lnTo>
                      <a:pt x="22757" y="182"/>
                    </a:lnTo>
                    <a:lnTo>
                      <a:pt x="21731" y="303"/>
                    </a:lnTo>
                    <a:lnTo>
                      <a:pt x="20705" y="484"/>
                    </a:lnTo>
                    <a:lnTo>
                      <a:pt x="19678" y="665"/>
                    </a:lnTo>
                    <a:lnTo>
                      <a:pt x="18652" y="906"/>
                    </a:lnTo>
                    <a:lnTo>
                      <a:pt x="17566" y="1208"/>
                    </a:lnTo>
                    <a:lnTo>
                      <a:pt x="16540" y="1570"/>
                    </a:lnTo>
                    <a:lnTo>
                      <a:pt x="15453" y="1932"/>
                    </a:lnTo>
                    <a:lnTo>
                      <a:pt x="14427" y="2415"/>
                    </a:lnTo>
                    <a:lnTo>
                      <a:pt x="13401" y="2959"/>
                    </a:lnTo>
                    <a:lnTo>
                      <a:pt x="12375" y="3562"/>
                    </a:lnTo>
                    <a:lnTo>
                      <a:pt x="11349" y="4226"/>
                    </a:lnTo>
                    <a:lnTo>
                      <a:pt x="10383" y="5011"/>
                    </a:lnTo>
                    <a:lnTo>
                      <a:pt x="9658" y="5675"/>
                    </a:lnTo>
                    <a:lnTo>
                      <a:pt x="8994" y="6339"/>
                    </a:lnTo>
                    <a:lnTo>
                      <a:pt x="8391" y="7003"/>
                    </a:lnTo>
                    <a:lnTo>
                      <a:pt x="7848" y="7727"/>
                    </a:lnTo>
                    <a:lnTo>
                      <a:pt x="7304" y="8512"/>
                    </a:lnTo>
                    <a:lnTo>
                      <a:pt x="6821" y="9236"/>
                    </a:lnTo>
                    <a:lnTo>
                      <a:pt x="6399" y="10021"/>
                    </a:lnTo>
                    <a:lnTo>
                      <a:pt x="5976" y="10806"/>
                    </a:lnTo>
                    <a:lnTo>
                      <a:pt x="5675" y="11590"/>
                    </a:lnTo>
                    <a:lnTo>
                      <a:pt x="5373" y="12375"/>
                    </a:lnTo>
                    <a:lnTo>
                      <a:pt x="5131" y="13220"/>
                    </a:lnTo>
                    <a:lnTo>
                      <a:pt x="4950" y="14005"/>
                    </a:lnTo>
                    <a:lnTo>
                      <a:pt x="4769" y="14789"/>
                    </a:lnTo>
                    <a:lnTo>
                      <a:pt x="4648" y="15634"/>
                    </a:lnTo>
                    <a:lnTo>
                      <a:pt x="4588" y="16419"/>
                    </a:lnTo>
                    <a:lnTo>
                      <a:pt x="4588" y="17204"/>
                    </a:lnTo>
                    <a:lnTo>
                      <a:pt x="4648" y="18532"/>
                    </a:lnTo>
                    <a:lnTo>
                      <a:pt x="4830" y="19860"/>
                    </a:lnTo>
                    <a:lnTo>
                      <a:pt x="5131" y="21127"/>
                    </a:lnTo>
                    <a:lnTo>
                      <a:pt x="5554" y="22455"/>
                    </a:lnTo>
                    <a:lnTo>
                      <a:pt x="6097" y="23663"/>
                    </a:lnTo>
                    <a:lnTo>
                      <a:pt x="6821" y="24870"/>
                    </a:lnTo>
                    <a:lnTo>
                      <a:pt x="7606" y="25956"/>
                    </a:lnTo>
                    <a:lnTo>
                      <a:pt x="8512" y="26982"/>
                    </a:lnTo>
                    <a:lnTo>
                      <a:pt x="9538" y="27948"/>
                    </a:lnTo>
                    <a:lnTo>
                      <a:pt x="10081" y="28431"/>
                    </a:lnTo>
                    <a:lnTo>
                      <a:pt x="10624" y="28854"/>
                    </a:lnTo>
                    <a:lnTo>
                      <a:pt x="11228" y="29216"/>
                    </a:lnTo>
                    <a:lnTo>
                      <a:pt x="11892" y="29578"/>
                    </a:lnTo>
                    <a:lnTo>
                      <a:pt x="12556" y="29940"/>
                    </a:lnTo>
                    <a:lnTo>
                      <a:pt x="13220" y="30242"/>
                    </a:lnTo>
                    <a:lnTo>
                      <a:pt x="13944" y="30544"/>
                    </a:lnTo>
                    <a:lnTo>
                      <a:pt x="14668" y="30785"/>
                    </a:lnTo>
                    <a:lnTo>
                      <a:pt x="15453" y="30966"/>
                    </a:lnTo>
                    <a:lnTo>
                      <a:pt x="16238" y="31147"/>
                    </a:lnTo>
                    <a:lnTo>
                      <a:pt x="17083" y="31328"/>
                    </a:lnTo>
                    <a:lnTo>
                      <a:pt x="17928" y="31389"/>
                    </a:lnTo>
                    <a:lnTo>
                      <a:pt x="18773" y="31449"/>
                    </a:lnTo>
                    <a:lnTo>
                      <a:pt x="19678" y="31509"/>
                    </a:lnTo>
                    <a:lnTo>
                      <a:pt x="21067" y="31449"/>
                    </a:lnTo>
                    <a:lnTo>
                      <a:pt x="22576" y="31328"/>
                    </a:lnTo>
                    <a:lnTo>
                      <a:pt x="22576" y="31328"/>
                    </a:lnTo>
                    <a:lnTo>
                      <a:pt x="22214" y="32113"/>
                    </a:lnTo>
                    <a:lnTo>
                      <a:pt x="21972" y="32898"/>
                    </a:lnTo>
                    <a:lnTo>
                      <a:pt x="21731" y="33803"/>
                    </a:lnTo>
                    <a:lnTo>
                      <a:pt x="21670" y="34286"/>
                    </a:lnTo>
                    <a:lnTo>
                      <a:pt x="21670" y="34829"/>
                    </a:lnTo>
                    <a:lnTo>
                      <a:pt x="21731" y="35855"/>
                    </a:lnTo>
                    <a:lnTo>
                      <a:pt x="21912" y="36761"/>
                    </a:lnTo>
                    <a:lnTo>
                      <a:pt x="22214" y="37606"/>
                    </a:lnTo>
                    <a:lnTo>
                      <a:pt x="22576" y="38391"/>
                    </a:lnTo>
                    <a:lnTo>
                      <a:pt x="22998" y="39115"/>
                    </a:lnTo>
                    <a:lnTo>
                      <a:pt x="23421" y="39779"/>
                    </a:lnTo>
                    <a:lnTo>
                      <a:pt x="24387" y="41047"/>
                    </a:lnTo>
                    <a:lnTo>
                      <a:pt x="22696" y="41167"/>
                    </a:lnTo>
                    <a:lnTo>
                      <a:pt x="20765" y="41348"/>
                    </a:lnTo>
                    <a:lnTo>
                      <a:pt x="18592" y="41590"/>
                    </a:lnTo>
                    <a:lnTo>
                      <a:pt x="16298" y="41952"/>
                    </a:lnTo>
                    <a:lnTo>
                      <a:pt x="15091" y="42193"/>
                    </a:lnTo>
                    <a:lnTo>
                      <a:pt x="13944" y="42435"/>
                    </a:lnTo>
                    <a:lnTo>
                      <a:pt x="12737" y="42797"/>
                    </a:lnTo>
                    <a:lnTo>
                      <a:pt x="11530" y="43159"/>
                    </a:lnTo>
                    <a:lnTo>
                      <a:pt x="10383" y="43582"/>
                    </a:lnTo>
                    <a:lnTo>
                      <a:pt x="9236" y="44065"/>
                    </a:lnTo>
                    <a:lnTo>
                      <a:pt x="8089" y="44608"/>
                    </a:lnTo>
                    <a:lnTo>
                      <a:pt x="7003" y="45211"/>
                    </a:lnTo>
                    <a:lnTo>
                      <a:pt x="6037" y="45815"/>
                    </a:lnTo>
                    <a:lnTo>
                      <a:pt x="5192" y="46479"/>
                    </a:lnTo>
                    <a:lnTo>
                      <a:pt x="4407" y="47143"/>
                    </a:lnTo>
                    <a:lnTo>
                      <a:pt x="3683" y="47867"/>
                    </a:lnTo>
                    <a:lnTo>
                      <a:pt x="3019" y="48531"/>
                    </a:lnTo>
                    <a:lnTo>
                      <a:pt x="2415" y="49256"/>
                    </a:lnTo>
                    <a:lnTo>
                      <a:pt x="1932" y="49980"/>
                    </a:lnTo>
                    <a:lnTo>
                      <a:pt x="1510" y="50765"/>
                    </a:lnTo>
                    <a:lnTo>
                      <a:pt x="1148" y="51489"/>
                    </a:lnTo>
                    <a:lnTo>
                      <a:pt x="785" y="52213"/>
                    </a:lnTo>
                    <a:lnTo>
                      <a:pt x="544" y="52938"/>
                    </a:lnTo>
                    <a:lnTo>
                      <a:pt x="363" y="53662"/>
                    </a:lnTo>
                    <a:lnTo>
                      <a:pt x="182" y="54326"/>
                    </a:lnTo>
                    <a:lnTo>
                      <a:pt x="121" y="55050"/>
                    </a:lnTo>
                    <a:lnTo>
                      <a:pt x="61" y="55714"/>
                    </a:lnTo>
                    <a:lnTo>
                      <a:pt x="1" y="56318"/>
                    </a:lnTo>
                    <a:lnTo>
                      <a:pt x="61" y="56982"/>
                    </a:lnTo>
                    <a:lnTo>
                      <a:pt x="61" y="57586"/>
                    </a:lnTo>
                    <a:lnTo>
                      <a:pt x="182" y="58189"/>
                    </a:lnTo>
                    <a:lnTo>
                      <a:pt x="302" y="58793"/>
                    </a:lnTo>
                    <a:lnTo>
                      <a:pt x="484" y="59396"/>
                    </a:lnTo>
                    <a:lnTo>
                      <a:pt x="665" y="60000"/>
                    </a:lnTo>
                    <a:lnTo>
                      <a:pt x="906" y="60604"/>
                    </a:lnTo>
                    <a:lnTo>
                      <a:pt x="1208" y="61207"/>
                    </a:lnTo>
                    <a:lnTo>
                      <a:pt x="1510" y="61750"/>
                    </a:lnTo>
                    <a:lnTo>
                      <a:pt x="1872" y="62354"/>
                    </a:lnTo>
                    <a:lnTo>
                      <a:pt x="2294" y="62897"/>
                    </a:lnTo>
                    <a:lnTo>
                      <a:pt x="2717" y="63380"/>
                    </a:lnTo>
                    <a:lnTo>
                      <a:pt x="3200" y="63923"/>
                    </a:lnTo>
                    <a:lnTo>
                      <a:pt x="3683" y="64406"/>
                    </a:lnTo>
                    <a:lnTo>
                      <a:pt x="4286" y="64889"/>
                    </a:lnTo>
                    <a:lnTo>
                      <a:pt x="4830" y="65372"/>
                    </a:lnTo>
                    <a:lnTo>
                      <a:pt x="5494" y="65795"/>
                    </a:lnTo>
                    <a:lnTo>
                      <a:pt x="6158" y="66217"/>
                    </a:lnTo>
                    <a:lnTo>
                      <a:pt x="6821" y="66640"/>
                    </a:lnTo>
                    <a:lnTo>
                      <a:pt x="7606" y="67002"/>
                    </a:lnTo>
                    <a:lnTo>
                      <a:pt x="8391" y="67364"/>
                    </a:lnTo>
                    <a:lnTo>
                      <a:pt x="9176" y="67666"/>
                    </a:lnTo>
                    <a:lnTo>
                      <a:pt x="10021" y="67968"/>
                    </a:lnTo>
                    <a:lnTo>
                      <a:pt x="10926" y="68269"/>
                    </a:lnTo>
                    <a:lnTo>
                      <a:pt x="11892" y="68511"/>
                    </a:lnTo>
                    <a:lnTo>
                      <a:pt x="12858" y="68692"/>
                    </a:lnTo>
                    <a:lnTo>
                      <a:pt x="13884" y="68873"/>
                    </a:lnTo>
                    <a:lnTo>
                      <a:pt x="14970" y="69054"/>
                    </a:lnTo>
                    <a:lnTo>
                      <a:pt x="16057" y="69175"/>
                    </a:lnTo>
                    <a:lnTo>
                      <a:pt x="17204" y="69235"/>
                    </a:lnTo>
                    <a:lnTo>
                      <a:pt x="18350" y="69296"/>
                    </a:lnTo>
                    <a:lnTo>
                      <a:pt x="19558" y="69356"/>
                    </a:lnTo>
                    <a:lnTo>
                      <a:pt x="21006" y="69296"/>
                    </a:lnTo>
                    <a:lnTo>
                      <a:pt x="22395" y="69235"/>
                    </a:lnTo>
                    <a:lnTo>
                      <a:pt x="23783" y="69115"/>
                    </a:lnTo>
                    <a:lnTo>
                      <a:pt x="25111" y="68933"/>
                    </a:lnTo>
                    <a:lnTo>
                      <a:pt x="26379" y="68752"/>
                    </a:lnTo>
                    <a:lnTo>
                      <a:pt x="27586" y="68451"/>
                    </a:lnTo>
                    <a:lnTo>
                      <a:pt x="28793" y="68209"/>
                    </a:lnTo>
                    <a:lnTo>
                      <a:pt x="29940" y="67847"/>
                    </a:lnTo>
                    <a:lnTo>
                      <a:pt x="31026" y="67485"/>
                    </a:lnTo>
                    <a:lnTo>
                      <a:pt x="32052" y="67062"/>
                    </a:lnTo>
                    <a:lnTo>
                      <a:pt x="33079" y="66640"/>
                    </a:lnTo>
                    <a:lnTo>
                      <a:pt x="34044" y="66157"/>
                    </a:lnTo>
                    <a:lnTo>
                      <a:pt x="34950" y="65614"/>
                    </a:lnTo>
                    <a:lnTo>
                      <a:pt x="35795" y="65131"/>
                    </a:lnTo>
                    <a:lnTo>
                      <a:pt x="36640" y="64527"/>
                    </a:lnTo>
                    <a:lnTo>
                      <a:pt x="37425" y="63923"/>
                    </a:lnTo>
                    <a:lnTo>
                      <a:pt x="38149" y="63320"/>
                    </a:lnTo>
                    <a:lnTo>
                      <a:pt x="38813" y="62656"/>
                    </a:lnTo>
                    <a:lnTo>
                      <a:pt x="39477" y="62052"/>
                    </a:lnTo>
                    <a:lnTo>
                      <a:pt x="40081" y="61328"/>
                    </a:lnTo>
                    <a:lnTo>
                      <a:pt x="40624" y="60664"/>
                    </a:lnTo>
                    <a:lnTo>
                      <a:pt x="41107" y="59940"/>
                    </a:lnTo>
                    <a:lnTo>
                      <a:pt x="41529" y="59155"/>
                    </a:lnTo>
                    <a:lnTo>
                      <a:pt x="41952" y="58431"/>
                    </a:lnTo>
                    <a:lnTo>
                      <a:pt x="42314" y="57646"/>
                    </a:lnTo>
                    <a:lnTo>
                      <a:pt x="42616" y="56922"/>
                    </a:lnTo>
                    <a:lnTo>
                      <a:pt x="42917" y="56137"/>
                    </a:lnTo>
                    <a:lnTo>
                      <a:pt x="43099" y="55352"/>
                    </a:lnTo>
                    <a:lnTo>
                      <a:pt x="43280" y="54567"/>
                    </a:lnTo>
                    <a:lnTo>
                      <a:pt x="43400" y="53722"/>
                    </a:lnTo>
                    <a:lnTo>
                      <a:pt x="43461" y="52938"/>
                    </a:lnTo>
                    <a:lnTo>
                      <a:pt x="43521" y="52153"/>
                    </a:lnTo>
                    <a:lnTo>
                      <a:pt x="43461" y="51006"/>
                    </a:lnTo>
                    <a:lnTo>
                      <a:pt x="43340" y="49920"/>
                    </a:lnTo>
                    <a:lnTo>
                      <a:pt x="43159" y="48894"/>
                    </a:lnTo>
                    <a:lnTo>
                      <a:pt x="42857" y="47988"/>
                    </a:lnTo>
                    <a:lnTo>
                      <a:pt x="42555" y="47083"/>
                    </a:lnTo>
                    <a:lnTo>
                      <a:pt x="42133" y="46238"/>
                    </a:lnTo>
                    <a:lnTo>
                      <a:pt x="41710" y="45453"/>
                    </a:lnTo>
                    <a:lnTo>
                      <a:pt x="41167" y="44668"/>
                    </a:lnTo>
                    <a:lnTo>
                      <a:pt x="40624" y="43944"/>
                    </a:lnTo>
                    <a:lnTo>
                      <a:pt x="40020" y="43280"/>
                    </a:lnTo>
                    <a:lnTo>
                      <a:pt x="39417" y="42556"/>
                    </a:lnTo>
                    <a:lnTo>
                      <a:pt x="38753" y="41952"/>
                    </a:lnTo>
                    <a:lnTo>
                      <a:pt x="37364" y="40684"/>
                    </a:lnTo>
                    <a:lnTo>
                      <a:pt x="35855" y="39417"/>
                    </a:lnTo>
                    <a:lnTo>
                      <a:pt x="32596" y="36882"/>
                    </a:lnTo>
                    <a:lnTo>
                      <a:pt x="31811" y="36157"/>
                    </a:lnTo>
                    <a:lnTo>
                      <a:pt x="31388" y="35795"/>
                    </a:lnTo>
                    <a:lnTo>
                      <a:pt x="31026" y="35373"/>
                    </a:lnTo>
                    <a:lnTo>
                      <a:pt x="30725" y="34829"/>
                    </a:lnTo>
                    <a:lnTo>
                      <a:pt x="30423" y="34286"/>
                    </a:lnTo>
                    <a:lnTo>
                      <a:pt x="30302" y="33682"/>
                    </a:lnTo>
                    <a:lnTo>
                      <a:pt x="30242" y="32958"/>
                    </a:lnTo>
                    <a:lnTo>
                      <a:pt x="30302" y="32234"/>
                    </a:lnTo>
                    <a:lnTo>
                      <a:pt x="30423" y="31570"/>
                    </a:lnTo>
                    <a:lnTo>
                      <a:pt x="30725" y="30966"/>
                    </a:lnTo>
                    <a:lnTo>
                      <a:pt x="31026" y="30423"/>
                    </a:lnTo>
                    <a:lnTo>
                      <a:pt x="31449" y="29880"/>
                    </a:lnTo>
                    <a:lnTo>
                      <a:pt x="31871" y="29397"/>
                    </a:lnTo>
                    <a:lnTo>
                      <a:pt x="32777" y="28491"/>
                    </a:lnTo>
                    <a:lnTo>
                      <a:pt x="34165" y="27345"/>
                    </a:lnTo>
                    <a:lnTo>
                      <a:pt x="35553" y="26137"/>
                    </a:lnTo>
                    <a:lnTo>
                      <a:pt x="36217" y="25534"/>
                    </a:lnTo>
                    <a:lnTo>
                      <a:pt x="36881" y="24870"/>
                    </a:lnTo>
                    <a:lnTo>
                      <a:pt x="37485" y="24145"/>
                    </a:lnTo>
                    <a:lnTo>
                      <a:pt x="38028" y="23421"/>
                    </a:lnTo>
                    <a:lnTo>
                      <a:pt x="38511" y="22636"/>
                    </a:lnTo>
                    <a:lnTo>
                      <a:pt x="38994" y="21852"/>
                    </a:lnTo>
                    <a:lnTo>
                      <a:pt x="39417" y="20946"/>
                    </a:lnTo>
                    <a:lnTo>
                      <a:pt x="39718" y="19980"/>
                    </a:lnTo>
                    <a:lnTo>
                      <a:pt x="40020" y="19015"/>
                    </a:lnTo>
                    <a:lnTo>
                      <a:pt x="40262" y="17928"/>
                    </a:lnTo>
                    <a:lnTo>
                      <a:pt x="40382" y="16781"/>
                    </a:lnTo>
                    <a:lnTo>
                      <a:pt x="40382" y="15574"/>
                    </a:lnTo>
                    <a:lnTo>
                      <a:pt x="40382" y="14307"/>
                    </a:lnTo>
                    <a:lnTo>
                      <a:pt x="40201" y="13099"/>
                    </a:lnTo>
                    <a:lnTo>
                      <a:pt x="39960" y="12013"/>
                    </a:lnTo>
                    <a:lnTo>
                      <a:pt x="39718" y="10987"/>
                    </a:lnTo>
                    <a:lnTo>
                      <a:pt x="39356" y="10021"/>
                    </a:lnTo>
                    <a:lnTo>
                      <a:pt x="38934" y="9115"/>
                    </a:lnTo>
                    <a:lnTo>
                      <a:pt x="38451" y="8270"/>
                    </a:lnTo>
                    <a:lnTo>
                      <a:pt x="37968" y="7486"/>
                    </a:lnTo>
                    <a:lnTo>
                      <a:pt x="37425" y="6761"/>
                    </a:lnTo>
                    <a:lnTo>
                      <a:pt x="36881" y="6097"/>
                    </a:lnTo>
                    <a:lnTo>
                      <a:pt x="36398" y="5494"/>
                    </a:lnTo>
                    <a:lnTo>
                      <a:pt x="35855" y="4951"/>
                    </a:lnTo>
                    <a:lnTo>
                      <a:pt x="34829" y="4045"/>
                    </a:lnTo>
                    <a:lnTo>
                      <a:pt x="33924" y="3260"/>
                    </a:lnTo>
                    <a:lnTo>
                      <a:pt x="39598" y="3260"/>
                    </a:lnTo>
                    <a:lnTo>
                      <a:pt x="45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281826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4" y="2837"/>
                    </a:lnTo>
                    <a:lnTo>
                      <a:pt x="2317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1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6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3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7" y="22757"/>
                    </a:lnTo>
                    <a:lnTo>
                      <a:pt x="36217" y="24447"/>
                    </a:lnTo>
                    <a:lnTo>
                      <a:pt x="36278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8" y="34406"/>
                    </a:lnTo>
                    <a:lnTo>
                      <a:pt x="34286" y="35010"/>
                    </a:lnTo>
                    <a:lnTo>
                      <a:pt x="33924" y="35553"/>
                    </a:lnTo>
                    <a:lnTo>
                      <a:pt x="33501" y="36157"/>
                    </a:lnTo>
                    <a:lnTo>
                      <a:pt x="33139" y="36640"/>
                    </a:lnTo>
                    <a:lnTo>
                      <a:pt x="3265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147" y="38511"/>
                    </a:lnTo>
                    <a:lnTo>
                      <a:pt x="30604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6" y="40261"/>
                    </a:lnTo>
                    <a:lnTo>
                      <a:pt x="26922" y="40442"/>
                    </a:lnTo>
                    <a:lnTo>
                      <a:pt x="26258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40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4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8" y="35613"/>
                    </a:lnTo>
                    <a:lnTo>
                      <a:pt x="1394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1952" y="31328"/>
                    </a:lnTo>
                    <a:lnTo>
                      <a:pt x="11530" y="30362"/>
                    </a:lnTo>
                    <a:lnTo>
                      <a:pt x="10805" y="28430"/>
                    </a:lnTo>
                    <a:lnTo>
                      <a:pt x="10202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4" y="18712"/>
                    </a:lnTo>
                    <a:lnTo>
                      <a:pt x="8813" y="16962"/>
                    </a:lnTo>
                    <a:lnTo>
                      <a:pt x="8874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35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6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5" y="6519"/>
                    </a:lnTo>
                    <a:lnTo>
                      <a:pt x="13039" y="5916"/>
                    </a:lnTo>
                    <a:lnTo>
                      <a:pt x="13884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8" y="3260"/>
                    </a:lnTo>
                    <a:lnTo>
                      <a:pt x="18954" y="3018"/>
                    </a:lnTo>
                    <a:lnTo>
                      <a:pt x="20041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5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1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6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4" y="12616"/>
                    </a:lnTo>
                    <a:lnTo>
                      <a:pt x="1751" y="13582"/>
                    </a:lnTo>
                    <a:lnTo>
                      <a:pt x="1329" y="14608"/>
                    </a:lnTo>
                    <a:lnTo>
                      <a:pt x="1027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24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1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6" y="27827"/>
                    </a:lnTo>
                    <a:lnTo>
                      <a:pt x="108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200" y="33320"/>
                    </a:lnTo>
                    <a:lnTo>
                      <a:pt x="3743" y="34165"/>
                    </a:lnTo>
                    <a:lnTo>
                      <a:pt x="4347" y="35010"/>
                    </a:lnTo>
                    <a:lnTo>
                      <a:pt x="5011" y="35795"/>
                    </a:lnTo>
                    <a:lnTo>
                      <a:pt x="5675" y="36579"/>
                    </a:lnTo>
                    <a:lnTo>
                      <a:pt x="6399" y="37364"/>
                    </a:lnTo>
                    <a:lnTo>
                      <a:pt x="7184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3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8" y="43340"/>
                    </a:lnTo>
                    <a:lnTo>
                      <a:pt x="20825" y="43460"/>
                    </a:lnTo>
                    <a:lnTo>
                      <a:pt x="2215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5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9" y="41046"/>
                    </a:lnTo>
                    <a:lnTo>
                      <a:pt x="34105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60" y="35674"/>
                    </a:lnTo>
                    <a:lnTo>
                      <a:pt x="40624" y="34829"/>
                    </a:lnTo>
                    <a:lnTo>
                      <a:pt x="41288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0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5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3" y="4467"/>
                    </a:lnTo>
                    <a:lnTo>
                      <a:pt x="36278" y="3863"/>
                    </a:lnTo>
                    <a:lnTo>
                      <a:pt x="35433" y="3260"/>
                    </a:lnTo>
                    <a:lnTo>
                      <a:pt x="34467" y="2717"/>
                    </a:lnTo>
                    <a:lnTo>
                      <a:pt x="33561" y="2234"/>
                    </a:lnTo>
                    <a:lnTo>
                      <a:pt x="32596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396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06699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3" y="2837"/>
                    </a:lnTo>
                    <a:lnTo>
                      <a:pt x="2323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0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5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2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6" y="22757"/>
                    </a:lnTo>
                    <a:lnTo>
                      <a:pt x="36217" y="24447"/>
                    </a:lnTo>
                    <a:lnTo>
                      <a:pt x="36277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7" y="34406"/>
                    </a:lnTo>
                    <a:lnTo>
                      <a:pt x="34286" y="35010"/>
                    </a:lnTo>
                    <a:lnTo>
                      <a:pt x="33923" y="35553"/>
                    </a:lnTo>
                    <a:lnTo>
                      <a:pt x="33561" y="36157"/>
                    </a:lnTo>
                    <a:lnTo>
                      <a:pt x="33139" y="36640"/>
                    </a:lnTo>
                    <a:lnTo>
                      <a:pt x="3271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207" y="38511"/>
                    </a:lnTo>
                    <a:lnTo>
                      <a:pt x="30603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5" y="40261"/>
                    </a:lnTo>
                    <a:lnTo>
                      <a:pt x="26921" y="40442"/>
                    </a:lnTo>
                    <a:lnTo>
                      <a:pt x="26257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39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3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7" y="35613"/>
                    </a:lnTo>
                    <a:lnTo>
                      <a:pt x="1400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2012" y="31328"/>
                    </a:lnTo>
                    <a:lnTo>
                      <a:pt x="11590" y="30362"/>
                    </a:lnTo>
                    <a:lnTo>
                      <a:pt x="10805" y="28430"/>
                    </a:lnTo>
                    <a:lnTo>
                      <a:pt x="10201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3" y="18712"/>
                    </a:lnTo>
                    <a:lnTo>
                      <a:pt x="8813" y="16962"/>
                    </a:lnTo>
                    <a:lnTo>
                      <a:pt x="8873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41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5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4" y="6519"/>
                    </a:lnTo>
                    <a:lnTo>
                      <a:pt x="13038" y="5916"/>
                    </a:lnTo>
                    <a:lnTo>
                      <a:pt x="13883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7" y="3260"/>
                    </a:lnTo>
                    <a:lnTo>
                      <a:pt x="18954" y="3018"/>
                    </a:lnTo>
                    <a:lnTo>
                      <a:pt x="20040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4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0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5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3" y="12616"/>
                    </a:lnTo>
                    <a:lnTo>
                      <a:pt x="1751" y="13582"/>
                    </a:lnTo>
                    <a:lnTo>
                      <a:pt x="1328" y="14608"/>
                    </a:lnTo>
                    <a:lnTo>
                      <a:pt x="1026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30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0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5" y="27827"/>
                    </a:lnTo>
                    <a:lnTo>
                      <a:pt x="114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199" y="33320"/>
                    </a:lnTo>
                    <a:lnTo>
                      <a:pt x="3803" y="34165"/>
                    </a:lnTo>
                    <a:lnTo>
                      <a:pt x="4346" y="35010"/>
                    </a:lnTo>
                    <a:lnTo>
                      <a:pt x="5010" y="35795"/>
                    </a:lnTo>
                    <a:lnTo>
                      <a:pt x="5674" y="36579"/>
                    </a:lnTo>
                    <a:lnTo>
                      <a:pt x="6399" y="37364"/>
                    </a:lnTo>
                    <a:lnTo>
                      <a:pt x="7183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2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7" y="43340"/>
                    </a:lnTo>
                    <a:lnTo>
                      <a:pt x="20825" y="43460"/>
                    </a:lnTo>
                    <a:lnTo>
                      <a:pt x="2221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4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8" y="41046"/>
                    </a:lnTo>
                    <a:lnTo>
                      <a:pt x="34104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59" y="35674"/>
                    </a:lnTo>
                    <a:lnTo>
                      <a:pt x="40623" y="34829"/>
                    </a:lnTo>
                    <a:lnTo>
                      <a:pt x="41287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6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4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2" y="4467"/>
                    </a:lnTo>
                    <a:lnTo>
                      <a:pt x="36277" y="3863"/>
                    </a:lnTo>
                    <a:lnTo>
                      <a:pt x="35432" y="3260"/>
                    </a:lnTo>
                    <a:lnTo>
                      <a:pt x="34527" y="2717"/>
                    </a:lnTo>
                    <a:lnTo>
                      <a:pt x="33561" y="2234"/>
                    </a:lnTo>
                    <a:lnTo>
                      <a:pt x="32595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457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47173" y="1738550"/>
                <a:ext cx="1659950" cy="1681075"/>
              </a:xfrm>
              <a:custGeom>
                <a:rect b="b" l="l" r="r" t="t"/>
                <a:pathLst>
                  <a:path extrusionOk="0" h="67243" w="66398">
                    <a:moveTo>
                      <a:pt x="36881" y="0"/>
                    </a:moveTo>
                    <a:lnTo>
                      <a:pt x="34708" y="61"/>
                    </a:lnTo>
                    <a:lnTo>
                      <a:pt x="32656" y="181"/>
                    </a:lnTo>
                    <a:lnTo>
                      <a:pt x="30603" y="423"/>
                    </a:lnTo>
                    <a:lnTo>
                      <a:pt x="28611" y="725"/>
                    </a:lnTo>
                    <a:lnTo>
                      <a:pt x="26680" y="1147"/>
                    </a:lnTo>
                    <a:lnTo>
                      <a:pt x="24809" y="1630"/>
                    </a:lnTo>
                    <a:lnTo>
                      <a:pt x="23058" y="2234"/>
                    </a:lnTo>
                    <a:lnTo>
                      <a:pt x="21308" y="2837"/>
                    </a:lnTo>
                    <a:lnTo>
                      <a:pt x="19618" y="3561"/>
                    </a:lnTo>
                    <a:lnTo>
                      <a:pt x="17988" y="4346"/>
                    </a:lnTo>
                    <a:lnTo>
                      <a:pt x="16479" y="5191"/>
                    </a:lnTo>
                    <a:lnTo>
                      <a:pt x="14970" y="6157"/>
                    </a:lnTo>
                    <a:lnTo>
                      <a:pt x="13581" y="7123"/>
                    </a:lnTo>
                    <a:lnTo>
                      <a:pt x="12193" y="8149"/>
                    </a:lnTo>
                    <a:lnTo>
                      <a:pt x="10926" y="9296"/>
                    </a:lnTo>
                    <a:lnTo>
                      <a:pt x="9718" y="10443"/>
                    </a:lnTo>
                    <a:lnTo>
                      <a:pt x="8571" y="11650"/>
                    </a:lnTo>
                    <a:lnTo>
                      <a:pt x="7485" y="12917"/>
                    </a:lnTo>
                    <a:lnTo>
                      <a:pt x="6459" y="14245"/>
                    </a:lnTo>
                    <a:lnTo>
                      <a:pt x="5493" y="15573"/>
                    </a:lnTo>
                    <a:lnTo>
                      <a:pt x="4648" y="16962"/>
                    </a:lnTo>
                    <a:lnTo>
                      <a:pt x="3863" y="18410"/>
                    </a:lnTo>
                    <a:lnTo>
                      <a:pt x="3139" y="19859"/>
                    </a:lnTo>
                    <a:lnTo>
                      <a:pt x="2475" y="21368"/>
                    </a:lnTo>
                    <a:lnTo>
                      <a:pt x="1871" y="22877"/>
                    </a:lnTo>
                    <a:lnTo>
                      <a:pt x="1388" y="24446"/>
                    </a:lnTo>
                    <a:lnTo>
                      <a:pt x="966" y="26016"/>
                    </a:lnTo>
                    <a:lnTo>
                      <a:pt x="604" y="27585"/>
                    </a:lnTo>
                    <a:lnTo>
                      <a:pt x="362" y="29215"/>
                    </a:lnTo>
                    <a:lnTo>
                      <a:pt x="121" y="30845"/>
                    </a:lnTo>
                    <a:lnTo>
                      <a:pt x="0" y="32474"/>
                    </a:lnTo>
                    <a:lnTo>
                      <a:pt x="0" y="34165"/>
                    </a:lnTo>
                    <a:lnTo>
                      <a:pt x="0" y="35553"/>
                    </a:lnTo>
                    <a:lnTo>
                      <a:pt x="121" y="36941"/>
                    </a:lnTo>
                    <a:lnTo>
                      <a:pt x="242" y="38330"/>
                    </a:lnTo>
                    <a:lnTo>
                      <a:pt x="423" y="39718"/>
                    </a:lnTo>
                    <a:lnTo>
                      <a:pt x="725" y="41167"/>
                    </a:lnTo>
                    <a:lnTo>
                      <a:pt x="1026" y="42615"/>
                    </a:lnTo>
                    <a:lnTo>
                      <a:pt x="1449" y="44003"/>
                    </a:lnTo>
                    <a:lnTo>
                      <a:pt x="1871" y="45452"/>
                    </a:lnTo>
                    <a:lnTo>
                      <a:pt x="2415" y="46840"/>
                    </a:lnTo>
                    <a:lnTo>
                      <a:pt x="2958" y="48229"/>
                    </a:lnTo>
                    <a:lnTo>
                      <a:pt x="3622" y="49617"/>
                    </a:lnTo>
                    <a:lnTo>
                      <a:pt x="4346" y="51005"/>
                    </a:lnTo>
                    <a:lnTo>
                      <a:pt x="5131" y="52333"/>
                    </a:lnTo>
                    <a:lnTo>
                      <a:pt x="5976" y="53661"/>
                    </a:lnTo>
                    <a:lnTo>
                      <a:pt x="6942" y="54929"/>
                    </a:lnTo>
                    <a:lnTo>
                      <a:pt x="7907" y="56136"/>
                    </a:lnTo>
                    <a:lnTo>
                      <a:pt x="8994" y="57343"/>
                    </a:lnTo>
                    <a:lnTo>
                      <a:pt x="10141" y="58430"/>
                    </a:lnTo>
                    <a:lnTo>
                      <a:pt x="11408" y="59577"/>
                    </a:lnTo>
                    <a:lnTo>
                      <a:pt x="12676" y="60603"/>
                    </a:lnTo>
                    <a:lnTo>
                      <a:pt x="14064" y="61569"/>
                    </a:lnTo>
                    <a:lnTo>
                      <a:pt x="15513" y="62474"/>
                    </a:lnTo>
                    <a:lnTo>
                      <a:pt x="17082" y="63319"/>
                    </a:lnTo>
                    <a:lnTo>
                      <a:pt x="18712" y="64104"/>
                    </a:lnTo>
                    <a:lnTo>
                      <a:pt x="20402" y="64768"/>
                    </a:lnTo>
                    <a:lnTo>
                      <a:pt x="22213" y="65432"/>
                    </a:lnTo>
                    <a:lnTo>
                      <a:pt x="24084" y="65915"/>
                    </a:lnTo>
                    <a:lnTo>
                      <a:pt x="26076" y="66397"/>
                    </a:lnTo>
                    <a:lnTo>
                      <a:pt x="28068" y="66760"/>
                    </a:lnTo>
                    <a:lnTo>
                      <a:pt x="30241" y="67001"/>
                    </a:lnTo>
                    <a:lnTo>
                      <a:pt x="32475" y="67182"/>
                    </a:lnTo>
                    <a:lnTo>
                      <a:pt x="34768" y="67243"/>
                    </a:lnTo>
                    <a:lnTo>
                      <a:pt x="36639" y="67182"/>
                    </a:lnTo>
                    <a:lnTo>
                      <a:pt x="38511" y="67061"/>
                    </a:lnTo>
                    <a:lnTo>
                      <a:pt x="40382" y="66941"/>
                    </a:lnTo>
                    <a:lnTo>
                      <a:pt x="42193" y="66760"/>
                    </a:lnTo>
                    <a:lnTo>
                      <a:pt x="45935" y="66277"/>
                    </a:lnTo>
                    <a:lnTo>
                      <a:pt x="49859" y="65673"/>
                    </a:lnTo>
                    <a:lnTo>
                      <a:pt x="62897" y="62655"/>
                    </a:lnTo>
                    <a:lnTo>
                      <a:pt x="62897" y="51488"/>
                    </a:lnTo>
                    <a:lnTo>
                      <a:pt x="62957" y="49255"/>
                    </a:lnTo>
                    <a:lnTo>
                      <a:pt x="63078" y="47142"/>
                    </a:lnTo>
                    <a:lnTo>
                      <a:pt x="63198" y="46659"/>
                    </a:lnTo>
                    <a:lnTo>
                      <a:pt x="63379" y="46297"/>
                    </a:lnTo>
                    <a:lnTo>
                      <a:pt x="63621" y="45995"/>
                    </a:lnTo>
                    <a:lnTo>
                      <a:pt x="63983" y="45633"/>
                    </a:lnTo>
                    <a:lnTo>
                      <a:pt x="66398" y="43400"/>
                    </a:lnTo>
                    <a:lnTo>
                      <a:pt x="47022" y="43400"/>
                    </a:lnTo>
                    <a:lnTo>
                      <a:pt x="39718" y="47323"/>
                    </a:lnTo>
                    <a:lnTo>
                      <a:pt x="53480" y="46599"/>
                    </a:lnTo>
                    <a:lnTo>
                      <a:pt x="53480" y="61267"/>
                    </a:lnTo>
                    <a:lnTo>
                      <a:pt x="51368" y="62112"/>
                    </a:lnTo>
                    <a:lnTo>
                      <a:pt x="50160" y="62474"/>
                    </a:lnTo>
                    <a:lnTo>
                      <a:pt x="48893" y="62836"/>
                    </a:lnTo>
                    <a:lnTo>
                      <a:pt x="47444" y="63138"/>
                    </a:lnTo>
                    <a:lnTo>
                      <a:pt x="45814" y="63379"/>
                    </a:lnTo>
                    <a:lnTo>
                      <a:pt x="43943" y="63500"/>
                    </a:lnTo>
                    <a:lnTo>
                      <a:pt x="41891" y="63561"/>
                    </a:lnTo>
                    <a:lnTo>
                      <a:pt x="40080" y="63500"/>
                    </a:lnTo>
                    <a:lnTo>
                      <a:pt x="38269" y="63379"/>
                    </a:lnTo>
                    <a:lnTo>
                      <a:pt x="36519" y="63138"/>
                    </a:lnTo>
                    <a:lnTo>
                      <a:pt x="34768" y="62836"/>
                    </a:lnTo>
                    <a:lnTo>
                      <a:pt x="33138" y="62414"/>
                    </a:lnTo>
                    <a:lnTo>
                      <a:pt x="31509" y="61931"/>
                    </a:lnTo>
                    <a:lnTo>
                      <a:pt x="29939" y="61388"/>
                    </a:lnTo>
                    <a:lnTo>
                      <a:pt x="28430" y="60784"/>
                    </a:lnTo>
                    <a:lnTo>
                      <a:pt x="26982" y="60060"/>
                    </a:lnTo>
                    <a:lnTo>
                      <a:pt x="25593" y="59275"/>
                    </a:lnTo>
                    <a:lnTo>
                      <a:pt x="24205" y="58430"/>
                    </a:lnTo>
                    <a:lnTo>
                      <a:pt x="22937" y="57524"/>
                    </a:lnTo>
                    <a:lnTo>
                      <a:pt x="21670" y="56559"/>
                    </a:lnTo>
                    <a:lnTo>
                      <a:pt x="20463" y="55532"/>
                    </a:lnTo>
                    <a:lnTo>
                      <a:pt x="19376" y="54446"/>
                    </a:lnTo>
                    <a:lnTo>
                      <a:pt x="18290" y="53359"/>
                    </a:lnTo>
                    <a:lnTo>
                      <a:pt x="17263" y="52152"/>
                    </a:lnTo>
                    <a:lnTo>
                      <a:pt x="16298" y="50945"/>
                    </a:lnTo>
                    <a:lnTo>
                      <a:pt x="15392" y="49617"/>
                    </a:lnTo>
                    <a:lnTo>
                      <a:pt x="14547" y="48349"/>
                    </a:lnTo>
                    <a:lnTo>
                      <a:pt x="13763" y="46961"/>
                    </a:lnTo>
                    <a:lnTo>
                      <a:pt x="13038" y="45573"/>
                    </a:lnTo>
                    <a:lnTo>
                      <a:pt x="12435" y="44124"/>
                    </a:lnTo>
                    <a:lnTo>
                      <a:pt x="11831" y="42676"/>
                    </a:lnTo>
                    <a:lnTo>
                      <a:pt x="11288" y="41167"/>
                    </a:lnTo>
                    <a:lnTo>
                      <a:pt x="10865" y="39657"/>
                    </a:lnTo>
                    <a:lnTo>
                      <a:pt x="10443" y="38148"/>
                    </a:lnTo>
                    <a:lnTo>
                      <a:pt x="10141" y="36579"/>
                    </a:lnTo>
                    <a:lnTo>
                      <a:pt x="9899" y="35010"/>
                    </a:lnTo>
                    <a:lnTo>
                      <a:pt x="9718" y="33440"/>
                    </a:lnTo>
                    <a:lnTo>
                      <a:pt x="9598" y="31811"/>
                    </a:lnTo>
                    <a:lnTo>
                      <a:pt x="9598" y="30241"/>
                    </a:lnTo>
                    <a:lnTo>
                      <a:pt x="9598" y="28732"/>
                    </a:lnTo>
                    <a:lnTo>
                      <a:pt x="9718" y="27283"/>
                    </a:lnTo>
                    <a:lnTo>
                      <a:pt x="9839" y="25895"/>
                    </a:lnTo>
                    <a:lnTo>
                      <a:pt x="10080" y="24507"/>
                    </a:lnTo>
                    <a:lnTo>
                      <a:pt x="10322" y="23119"/>
                    </a:lnTo>
                    <a:lnTo>
                      <a:pt x="10684" y="21791"/>
                    </a:lnTo>
                    <a:lnTo>
                      <a:pt x="11046" y="20523"/>
                    </a:lnTo>
                    <a:lnTo>
                      <a:pt x="11469" y="19255"/>
                    </a:lnTo>
                    <a:lnTo>
                      <a:pt x="12012" y="18048"/>
                    </a:lnTo>
                    <a:lnTo>
                      <a:pt x="12555" y="16901"/>
                    </a:lnTo>
                    <a:lnTo>
                      <a:pt x="13159" y="15754"/>
                    </a:lnTo>
                    <a:lnTo>
                      <a:pt x="13763" y="14668"/>
                    </a:lnTo>
                    <a:lnTo>
                      <a:pt x="14487" y="13642"/>
                    </a:lnTo>
                    <a:lnTo>
                      <a:pt x="15211" y="12616"/>
                    </a:lnTo>
                    <a:lnTo>
                      <a:pt x="15996" y="11710"/>
                    </a:lnTo>
                    <a:lnTo>
                      <a:pt x="16841" y="10744"/>
                    </a:lnTo>
                    <a:lnTo>
                      <a:pt x="17686" y="9899"/>
                    </a:lnTo>
                    <a:lnTo>
                      <a:pt x="18591" y="9115"/>
                    </a:lnTo>
                    <a:lnTo>
                      <a:pt x="19557" y="8330"/>
                    </a:lnTo>
                    <a:lnTo>
                      <a:pt x="20523" y="7606"/>
                    </a:lnTo>
                    <a:lnTo>
                      <a:pt x="21549" y="6942"/>
                    </a:lnTo>
                    <a:lnTo>
                      <a:pt x="22636" y="6338"/>
                    </a:lnTo>
                    <a:lnTo>
                      <a:pt x="23722" y="5734"/>
                    </a:lnTo>
                    <a:lnTo>
                      <a:pt x="24809" y="5252"/>
                    </a:lnTo>
                    <a:lnTo>
                      <a:pt x="26016" y="4829"/>
                    </a:lnTo>
                    <a:lnTo>
                      <a:pt x="27163" y="4407"/>
                    </a:lnTo>
                    <a:lnTo>
                      <a:pt x="28370" y="4044"/>
                    </a:lnTo>
                    <a:lnTo>
                      <a:pt x="29638" y="3803"/>
                    </a:lnTo>
                    <a:lnTo>
                      <a:pt x="30905" y="3561"/>
                    </a:lnTo>
                    <a:lnTo>
                      <a:pt x="32233" y="3441"/>
                    </a:lnTo>
                    <a:lnTo>
                      <a:pt x="33501" y="3320"/>
                    </a:lnTo>
                    <a:lnTo>
                      <a:pt x="34889" y="3320"/>
                    </a:lnTo>
                    <a:lnTo>
                      <a:pt x="36821" y="3380"/>
                    </a:lnTo>
                    <a:lnTo>
                      <a:pt x="38692" y="3561"/>
                    </a:lnTo>
                    <a:lnTo>
                      <a:pt x="40382" y="3803"/>
                    </a:lnTo>
                    <a:lnTo>
                      <a:pt x="42012" y="4225"/>
                    </a:lnTo>
                    <a:lnTo>
                      <a:pt x="43521" y="4648"/>
                    </a:lnTo>
                    <a:lnTo>
                      <a:pt x="44969" y="5191"/>
                    </a:lnTo>
                    <a:lnTo>
                      <a:pt x="46297" y="5795"/>
                    </a:lnTo>
                    <a:lnTo>
                      <a:pt x="47504" y="6459"/>
                    </a:lnTo>
                    <a:lnTo>
                      <a:pt x="48651" y="7123"/>
                    </a:lnTo>
                    <a:lnTo>
                      <a:pt x="49677" y="7847"/>
                    </a:lnTo>
                    <a:lnTo>
                      <a:pt x="50643" y="8571"/>
                    </a:lnTo>
                    <a:lnTo>
                      <a:pt x="51549" y="9235"/>
                    </a:lnTo>
                    <a:lnTo>
                      <a:pt x="53118" y="10624"/>
                    </a:lnTo>
                    <a:lnTo>
                      <a:pt x="54386" y="11891"/>
                    </a:lnTo>
                    <a:lnTo>
                      <a:pt x="52152" y="15513"/>
                    </a:lnTo>
                    <a:lnTo>
                      <a:pt x="52152" y="15513"/>
                    </a:lnTo>
                    <a:lnTo>
                      <a:pt x="55351" y="14789"/>
                    </a:lnTo>
                    <a:lnTo>
                      <a:pt x="62897" y="7606"/>
                    </a:lnTo>
                    <a:lnTo>
                      <a:pt x="61146" y="6398"/>
                    </a:lnTo>
                    <a:lnTo>
                      <a:pt x="59999" y="5674"/>
                    </a:lnTo>
                    <a:lnTo>
                      <a:pt x="58671" y="4950"/>
                    </a:lnTo>
                    <a:lnTo>
                      <a:pt x="57162" y="4225"/>
                    </a:lnTo>
                    <a:lnTo>
                      <a:pt x="55351" y="3441"/>
                    </a:lnTo>
                    <a:lnTo>
                      <a:pt x="53239" y="2656"/>
                    </a:lnTo>
                    <a:lnTo>
                      <a:pt x="50824" y="1932"/>
                    </a:lnTo>
                    <a:lnTo>
                      <a:pt x="49195" y="1509"/>
                    </a:lnTo>
                    <a:lnTo>
                      <a:pt x="47565" y="1147"/>
                    </a:lnTo>
                    <a:lnTo>
                      <a:pt x="45814" y="785"/>
                    </a:lnTo>
                    <a:lnTo>
                      <a:pt x="44124" y="543"/>
                    </a:lnTo>
                    <a:lnTo>
                      <a:pt x="42313" y="302"/>
                    </a:lnTo>
                    <a:lnTo>
                      <a:pt x="40563" y="121"/>
                    </a:lnTo>
                    <a:lnTo>
                      <a:pt x="38692" y="61"/>
                    </a:lnTo>
                    <a:lnTo>
                      <a:pt x="368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530275" y="1685724"/>
                <a:ext cx="602125" cy="1614700"/>
              </a:xfrm>
              <a:custGeom>
                <a:rect b="b" l="l" r="r" t="t"/>
                <a:pathLst>
                  <a:path extrusionOk="0" h="64588" w="24085">
                    <a:moveTo>
                      <a:pt x="6882" y="1"/>
                    </a:moveTo>
                    <a:lnTo>
                      <a:pt x="1" y="3320"/>
                    </a:lnTo>
                    <a:lnTo>
                      <a:pt x="7003" y="3320"/>
                    </a:lnTo>
                    <a:lnTo>
                      <a:pt x="7003" y="56740"/>
                    </a:lnTo>
                    <a:lnTo>
                      <a:pt x="7003" y="59758"/>
                    </a:lnTo>
                    <a:lnTo>
                      <a:pt x="7003" y="60362"/>
                    </a:lnTo>
                    <a:lnTo>
                      <a:pt x="6942" y="60905"/>
                    </a:lnTo>
                    <a:lnTo>
                      <a:pt x="6761" y="61388"/>
                    </a:lnTo>
                    <a:lnTo>
                      <a:pt x="6580" y="61810"/>
                    </a:lnTo>
                    <a:lnTo>
                      <a:pt x="6218" y="62354"/>
                    </a:lnTo>
                    <a:lnTo>
                      <a:pt x="5795" y="62957"/>
                    </a:lnTo>
                    <a:lnTo>
                      <a:pt x="4528" y="64587"/>
                    </a:lnTo>
                    <a:lnTo>
                      <a:pt x="20705" y="64587"/>
                    </a:lnTo>
                    <a:lnTo>
                      <a:pt x="24085" y="62595"/>
                    </a:lnTo>
                    <a:lnTo>
                      <a:pt x="21731" y="62354"/>
                    </a:lnTo>
                    <a:lnTo>
                      <a:pt x="19437" y="62112"/>
                    </a:lnTo>
                    <a:lnTo>
                      <a:pt x="18411" y="61991"/>
                    </a:lnTo>
                    <a:lnTo>
                      <a:pt x="17566" y="61810"/>
                    </a:lnTo>
                    <a:lnTo>
                      <a:pt x="17264" y="61690"/>
                    </a:lnTo>
                    <a:lnTo>
                      <a:pt x="16962" y="61569"/>
                    </a:lnTo>
                    <a:lnTo>
                      <a:pt x="16660" y="61388"/>
                    </a:lnTo>
                    <a:lnTo>
                      <a:pt x="16479" y="61146"/>
                    </a:lnTo>
                    <a:lnTo>
                      <a:pt x="16298" y="60905"/>
                    </a:lnTo>
                    <a:lnTo>
                      <a:pt x="16117" y="60603"/>
                    </a:lnTo>
                    <a:lnTo>
                      <a:pt x="15997" y="60301"/>
                    </a:lnTo>
                    <a:lnTo>
                      <a:pt x="15936" y="59879"/>
                    </a:lnTo>
                    <a:lnTo>
                      <a:pt x="15815" y="58973"/>
                    </a:lnTo>
                    <a:lnTo>
                      <a:pt x="15755" y="57766"/>
                    </a:lnTo>
                    <a:lnTo>
                      <a:pt x="15755" y="56740"/>
                    </a:lnTo>
                    <a:lnTo>
                      <a:pt x="15755" y="5976"/>
                    </a:lnTo>
                    <a:lnTo>
                      <a:pt x="15815" y="5433"/>
                    </a:lnTo>
                    <a:lnTo>
                      <a:pt x="15997" y="4347"/>
                    </a:lnTo>
                    <a:lnTo>
                      <a:pt x="16238" y="3441"/>
                    </a:lnTo>
                    <a:lnTo>
                      <a:pt x="16540" y="2717"/>
                    </a:lnTo>
                    <a:lnTo>
                      <a:pt x="16962" y="2113"/>
                    </a:lnTo>
                    <a:lnTo>
                      <a:pt x="17506" y="1630"/>
                    </a:lnTo>
                    <a:lnTo>
                      <a:pt x="18170" y="1087"/>
                    </a:lnTo>
                    <a:lnTo>
                      <a:pt x="18954" y="604"/>
                    </a:lnTo>
                    <a:lnTo>
                      <a:pt x="19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148976" y="2253125"/>
                <a:ext cx="947700" cy="1091050"/>
              </a:xfrm>
              <a:custGeom>
                <a:rect b="b" l="l" r="r" t="t"/>
                <a:pathLst>
                  <a:path extrusionOk="0" h="43642" w="37908">
                    <a:moveTo>
                      <a:pt x="18230" y="3018"/>
                    </a:moveTo>
                    <a:lnTo>
                      <a:pt x="19135" y="3079"/>
                    </a:lnTo>
                    <a:lnTo>
                      <a:pt x="19980" y="3199"/>
                    </a:lnTo>
                    <a:lnTo>
                      <a:pt x="20886" y="3441"/>
                    </a:lnTo>
                    <a:lnTo>
                      <a:pt x="21671" y="3682"/>
                    </a:lnTo>
                    <a:lnTo>
                      <a:pt x="22455" y="4105"/>
                    </a:lnTo>
                    <a:lnTo>
                      <a:pt x="23180" y="4527"/>
                    </a:lnTo>
                    <a:lnTo>
                      <a:pt x="23904" y="5010"/>
                    </a:lnTo>
                    <a:lnTo>
                      <a:pt x="24568" y="5554"/>
                    </a:lnTo>
                    <a:lnTo>
                      <a:pt x="25111" y="6097"/>
                    </a:lnTo>
                    <a:lnTo>
                      <a:pt x="25654" y="6761"/>
                    </a:lnTo>
                    <a:lnTo>
                      <a:pt x="26077" y="7364"/>
                    </a:lnTo>
                    <a:lnTo>
                      <a:pt x="26499" y="8028"/>
                    </a:lnTo>
                    <a:lnTo>
                      <a:pt x="26801" y="8753"/>
                    </a:lnTo>
                    <a:lnTo>
                      <a:pt x="26982" y="9417"/>
                    </a:lnTo>
                    <a:lnTo>
                      <a:pt x="27163" y="10141"/>
                    </a:lnTo>
                    <a:lnTo>
                      <a:pt x="27224" y="10805"/>
                    </a:lnTo>
                    <a:lnTo>
                      <a:pt x="27163" y="11228"/>
                    </a:lnTo>
                    <a:lnTo>
                      <a:pt x="27043" y="11650"/>
                    </a:lnTo>
                    <a:lnTo>
                      <a:pt x="26801" y="11952"/>
                    </a:lnTo>
                    <a:lnTo>
                      <a:pt x="26499" y="12254"/>
                    </a:lnTo>
                    <a:lnTo>
                      <a:pt x="26137" y="12555"/>
                    </a:lnTo>
                    <a:lnTo>
                      <a:pt x="25715" y="12797"/>
                    </a:lnTo>
                    <a:lnTo>
                      <a:pt x="24568" y="13280"/>
                    </a:lnTo>
                    <a:lnTo>
                      <a:pt x="8089" y="20402"/>
                    </a:lnTo>
                    <a:lnTo>
                      <a:pt x="7908" y="17988"/>
                    </a:lnTo>
                    <a:lnTo>
                      <a:pt x="7787" y="16781"/>
                    </a:lnTo>
                    <a:lnTo>
                      <a:pt x="7787" y="15634"/>
                    </a:lnTo>
                    <a:lnTo>
                      <a:pt x="7787" y="14728"/>
                    </a:lnTo>
                    <a:lnTo>
                      <a:pt x="7848" y="13883"/>
                    </a:lnTo>
                    <a:lnTo>
                      <a:pt x="7969" y="13038"/>
                    </a:lnTo>
                    <a:lnTo>
                      <a:pt x="8089" y="12254"/>
                    </a:lnTo>
                    <a:lnTo>
                      <a:pt x="8270" y="11529"/>
                    </a:lnTo>
                    <a:lnTo>
                      <a:pt x="8451" y="10805"/>
                    </a:lnTo>
                    <a:lnTo>
                      <a:pt x="8633" y="10141"/>
                    </a:lnTo>
                    <a:lnTo>
                      <a:pt x="8934" y="9537"/>
                    </a:lnTo>
                    <a:lnTo>
                      <a:pt x="9176" y="8934"/>
                    </a:lnTo>
                    <a:lnTo>
                      <a:pt x="9478" y="8330"/>
                    </a:lnTo>
                    <a:lnTo>
                      <a:pt x="10142" y="7304"/>
                    </a:lnTo>
                    <a:lnTo>
                      <a:pt x="10866" y="6399"/>
                    </a:lnTo>
                    <a:lnTo>
                      <a:pt x="11651" y="5614"/>
                    </a:lnTo>
                    <a:lnTo>
                      <a:pt x="12435" y="4950"/>
                    </a:lnTo>
                    <a:lnTo>
                      <a:pt x="13341" y="4407"/>
                    </a:lnTo>
                    <a:lnTo>
                      <a:pt x="14186" y="3984"/>
                    </a:lnTo>
                    <a:lnTo>
                      <a:pt x="15031" y="3622"/>
                    </a:lnTo>
                    <a:lnTo>
                      <a:pt x="15876" y="3320"/>
                    </a:lnTo>
                    <a:lnTo>
                      <a:pt x="16721" y="3139"/>
                    </a:lnTo>
                    <a:lnTo>
                      <a:pt x="17506" y="3018"/>
                    </a:lnTo>
                    <a:close/>
                    <a:moveTo>
                      <a:pt x="20765" y="0"/>
                    </a:moveTo>
                    <a:lnTo>
                      <a:pt x="19860" y="61"/>
                    </a:lnTo>
                    <a:lnTo>
                      <a:pt x="18954" y="121"/>
                    </a:lnTo>
                    <a:lnTo>
                      <a:pt x="18109" y="181"/>
                    </a:lnTo>
                    <a:lnTo>
                      <a:pt x="17204" y="363"/>
                    </a:lnTo>
                    <a:lnTo>
                      <a:pt x="16298" y="544"/>
                    </a:lnTo>
                    <a:lnTo>
                      <a:pt x="15393" y="725"/>
                    </a:lnTo>
                    <a:lnTo>
                      <a:pt x="14488" y="1026"/>
                    </a:lnTo>
                    <a:lnTo>
                      <a:pt x="13582" y="1328"/>
                    </a:lnTo>
                    <a:lnTo>
                      <a:pt x="12677" y="1630"/>
                    </a:lnTo>
                    <a:lnTo>
                      <a:pt x="11771" y="2053"/>
                    </a:lnTo>
                    <a:lnTo>
                      <a:pt x="10926" y="2475"/>
                    </a:lnTo>
                    <a:lnTo>
                      <a:pt x="10081" y="2958"/>
                    </a:lnTo>
                    <a:lnTo>
                      <a:pt x="9236" y="3441"/>
                    </a:lnTo>
                    <a:lnTo>
                      <a:pt x="8451" y="3984"/>
                    </a:lnTo>
                    <a:lnTo>
                      <a:pt x="7667" y="4588"/>
                    </a:lnTo>
                    <a:lnTo>
                      <a:pt x="6882" y="5191"/>
                    </a:lnTo>
                    <a:lnTo>
                      <a:pt x="6158" y="5916"/>
                    </a:lnTo>
                    <a:lnTo>
                      <a:pt x="5433" y="6580"/>
                    </a:lnTo>
                    <a:lnTo>
                      <a:pt x="4769" y="7364"/>
                    </a:lnTo>
                    <a:lnTo>
                      <a:pt x="4105" y="8149"/>
                    </a:lnTo>
                    <a:lnTo>
                      <a:pt x="3502" y="8994"/>
                    </a:lnTo>
                    <a:lnTo>
                      <a:pt x="2898" y="9900"/>
                    </a:lnTo>
                    <a:lnTo>
                      <a:pt x="2415" y="10805"/>
                    </a:lnTo>
                    <a:lnTo>
                      <a:pt x="1932" y="11771"/>
                    </a:lnTo>
                    <a:lnTo>
                      <a:pt x="1510" y="12737"/>
                    </a:lnTo>
                    <a:lnTo>
                      <a:pt x="1087" y="13823"/>
                    </a:lnTo>
                    <a:lnTo>
                      <a:pt x="786" y="14910"/>
                    </a:lnTo>
                    <a:lnTo>
                      <a:pt x="484" y="15996"/>
                    </a:lnTo>
                    <a:lnTo>
                      <a:pt x="303" y="17203"/>
                    </a:lnTo>
                    <a:lnTo>
                      <a:pt x="122" y="18411"/>
                    </a:lnTo>
                    <a:lnTo>
                      <a:pt x="1" y="19678"/>
                    </a:lnTo>
                    <a:lnTo>
                      <a:pt x="1" y="20946"/>
                    </a:lnTo>
                    <a:lnTo>
                      <a:pt x="1" y="22274"/>
                    </a:lnTo>
                    <a:lnTo>
                      <a:pt x="122" y="23541"/>
                    </a:lnTo>
                    <a:lnTo>
                      <a:pt x="303" y="24869"/>
                    </a:lnTo>
                    <a:lnTo>
                      <a:pt x="544" y="26197"/>
                    </a:lnTo>
                    <a:lnTo>
                      <a:pt x="846" y="27525"/>
                    </a:lnTo>
                    <a:lnTo>
                      <a:pt x="1208" y="28793"/>
                    </a:lnTo>
                    <a:lnTo>
                      <a:pt x="1691" y="30121"/>
                    </a:lnTo>
                    <a:lnTo>
                      <a:pt x="2174" y="31388"/>
                    </a:lnTo>
                    <a:lnTo>
                      <a:pt x="2778" y="32656"/>
                    </a:lnTo>
                    <a:lnTo>
                      <a:pt x="3502" y="33863"/>
                    </a:lnTo>
                    <a:lnTo>
                      <a:pt x="4226" y="35010"/>
                    </a:lnTo>
                    <a:lnTo>
                      <a:pt x="5071" y="36157"/>
                    </a:lnTo>
                    <a:lnTo>
                      <a:pt x="5977" y="37243"/>
                    </a:lnTo>
                    <a:lnTo>
                      <a:pt x="7003" y="38269"/>
                    </a:lnTo>
                    <a:lnTo>
                      <a:pt x="8089" y="39235"/>
                    </a:lnTo>
                    <a:lnTo>
                      <a:pt x="9236" y="40080"/>
                    </a:lnTo>
                    <a:lnTo>
                      <a:pt x="10081" y="40684"/>
                    </a:lnTo>
                    <a:lnTo>
                      <a:pt x="10987" y="41227"/>
                    </a:lnTo>
                    <a:lnTo>
                      <a:pt x="11832" y="41650"/>
                    </a:lnTo>
                    <a:lnTo>
                      <a:pt x="12677" y="42072"/>
                    </a:lnTo>
                    <a:lnTo>
                      <a:pt x="13522" y="42374"/>
                    </a:lnTo>
                    <a:lnTo>
                      <a:pt x="14307" y="42676"/>
                    </a:lnTo>
                    <a:lnTo>
                      <a:pt x="15152" y="42917"/>
                    </a:lnTo>
                    <a:lnTo>
                      <a:pt x="15936" y="43098"/>
                    </a:lnTo>
                    <a:lnTo>
                      <a:pt x="17445" y="43400"/>
                    </a:lnTo>
                    <a:lnTo>
                      <a:pt x="18834" y="43581"/>
                    </a:lnTo>
                    <a:lnTo>
                      <a:pt x="20162" y="43641"/>
                    </a:lnTo>
                    <a:lnTo>
                      <a:pt x="22335" y="43641"/>
                    </a:lnTo>
                    <a:lnTo>
                      <a:pt x="23421" y="43581"/>
                    </a:lnTo>
                    <a:lnTo>
                      <a:pt x="24508" y="43460"/>
                    </a:lnTo>
                    <a:lnTo>
                      <a:pt x="25594" y="43279"/>
                    </a:lnTo>
                    <a:lnTo>
                      <a:pt x="26741" y="43038"/>
                    </a:lnTo>
                    <a:lnTo>
                      <a:pt x="27827" y="42736"/>
                    </a:lnTo>
                    <a:lnTo>
                      <a:pt x="28974" y="42374"/>
                    </a:lnTo>
                    <a:lnTo>
                      <a:pt x="30121" y="41891"/>
                    </a:lnTo>
                    <a:lnTo>
                      <a:pt x="30845" y="41529"/>
                    </a:lnTo>
                    <a:lnTo>
                      <a:pt x="31570" y="41106"/>
                    </a:lnTo>
                    <a:lnTo>
                      <a:pt x="33079" y="40261"/>
                    </a:lnTo>
                    <a:lnTo>
                      <a:pt x="37908" y="35734"/>
                    </a:lnTo>
                    <a:lnTo>
                      <a:pt x="35493" y="36881"/>
                    </a:lnTo>
                    <a:lnTo>
                      <a:pt x="34286" y="37424"/>
                    </a:lnTo>
                    <a:lnTo>
                      <a:pt x="32958" y="37907"/>
                    </a:lnTo>
                    <a:lnTo>
                      <a:pt x="31570" y="38330"/>
                    </a:lnTo>
                    <a:lnTo>
                      <a:pt x="30061" y="38632"/>
                    </a:lnTo>
                    <a:lnTo>
                      <a:pt x="28491" y="38813"/>
                    </a:lnTo>
                    <a:lnTo>
                      <a:pt x="27707" y="38873"/>
                    </a:lnTo>
                    <a:lnTo>
                      <a:pt x="26801" y="38933"/>
                    </a:lnTo>
                    <a:lnTo>
                      <a:pt x="26017" y="38873"/>
                    </a:lnTo>
                    <a:lnTo>
                      <a:pt x="25232" y="38813"/>
                    </a:lnTo>
                    <a:lnTo>
                      <a:pt x="24447" y="38752"/>
                    </a:lnTo>
                    <a:lnTo>
                      <a:pt x="23662" y="38632"/>
                    </a:lnTo>
                    <a:lnTo>
                      <a:pt x="22878" y="38450"/>
                    </a:lnTo>
                    <a:lnTo>
                      <a:pt x="22093" y="38209"/>
                    </a:lnTo>
                    <a:lnTo>
                      <a:pt x="21369" y="37968"/>
                    </a:lnTo>
                    <a:lnTo>
                      <a:pt x="20584" y="37666"/>
                    </a:lnTo>
                    <a:lnTo>
                      <a:pt x="19860" y="37364"/>
                    </a:lnTo>
                    <a:lnTo>
                      <a:pt x="19135" y="37002"/>
                    </a:lnTo>
                    <a:lnTo>
                      <a:pt x="18411" y="36640"/>
                    </a:lnTo>
                    <a:lnTo>
                      <a:pt x="17747" y="36157"/>
                    </a:lnTo>
                    <a:lnTo>
                      <a:pt x="17023" y="35734"/>
                    </a:lnTo>
                    <a:lnTo>
                      <a:pt x="16359" y="35251"/>
                    </a:lnTo>
                    <a:lnTo>
                      <a:pt x="15755" y="34708"/>
                    </a:lnTo>
                    <a:lnTo>
                      <a:pt x="15091" y="34104"/>
                    </a:lnTo>
                    <a:lnTo>
                      <a:pt x="14488" y="33501"/>
                    </a:lnTo>
                    <a:lnTo>
                      <a:pt x="13884" y="32897"/>
                    </a:lnTo>
                    <a:lnTo>
                      <a:pt x="13341" y="32233"/>
                    </a:lnTo>
                    <a:lnTo>
                      <a:pt x="12797" y="31509"/>
                    </a:lnTo>
                    <a:lnTo>
                      <a:pt x="12254" y="30785"/>
                    </a:lnTo>
                    <a:lnTo>
                      <a:pt x="11771" y="30000"/>
                    </a:lnTo>
                    <a:lnTo>
                      <a:pt x="11288" y="29215"/>
                    </a:lnTo>
                    <a:lnTo>
                      <a:pt x="10806" y="28370"/>
                    </a:lnTo>
                    <a:lnTo>
                      <a:pt x="10383" y="27525"/>
                    </a:lnTo>
                    <a:lnTo>
                      <a:pt x="9960" y="26620"/>
                    </a:lnTo>
                    <a:lnTo>
                      <a:pt x="9598" y="25714"/>
                    </a:lnTo>
                    <a:lnTo>
                      <a:pt x="9236" y="24748"/>
                    </a:lnTo>
                    <a:lnTo>
                      <a:pt x="8934" y="23783"/>
                    </a:lnTo>
                    <a:lnTo>
                      <a:pt x="8633" y="22817"/>
                    </a:lnTo>
                    <a:lnTo>
                      <a:pt x="8391" y="21730"/>
                    </a:lnTo>
                    <a:lnTo>
                      <a:pt x="8150" y="20704"/>
                    </a:lnTo>
                    <a:lnTo>
                      <a:pt x="15152" y="20161"/>
                    </a:lnTo>
                    <a:lnTo>
                      <a:pt x="36459" y="11529"/>
                    </a:lnTo>
                    <a:lnTo>
                      <a:pt x="36157" y="10684"/>
                    </a:lnTo>
                    <a:lnTo>
                      <a:pt x="35795" y="9658"/>
                    </a:lnTo>
                    <a:lnTo>
                      <a:pt x="35373" y="8572"/>
                    </a:lnTo>
                    <a:lnTo>
                      <a:pt x="34709" y="7364"/>
                    </a:lnTo>
                    <a:lnTo>
                      <a:pt x="34346" y="6761"/>
                    </a:lnTo>
                    <a:lnTo>
                      <a:pt x="33924" y="6157"/>
                    </a:lnTo>
                    <a:lnTo>
                      <a:pt x="33441" y="5554"/>
                    </a:lnTo>
                    <a:lnTo>
                      <a:pt x="32898" y="4950"/>
                    </a:lnTo>
                    <a:lnTo>
                      <a:pt x="32294" y="4286"/>
                    </a:lnTo>
                    <a:lnTo>
                      <a:pt x="31630" y="3682"/>
                    </a:lnTo>
                    <a:lnTo>
                      <a:pt x="30906" y="3139"/>
                    </a:lnTo>
                    <a:lnTo>
                      <a:pt x="30121" y="2536"/>
                    </a:lnTo>
                    <a:lnTo>
                      <a:pt x="29035" y="1932"/>
                    </a:lnTo>
                    <a:lnTo>
                      <a:pt x="27948" y="1449"/>
                    </a:lnTo>
                    <a:lnTo>
                      <a:pt x="26801" y="966"/>
                    </a:lnTo>
                    <a:lnTo>
                      <a:pt x="25654" y="664"/>
                    </a:lnTo>
                    <a:lnTo>
                      <a:pt x="24447" y="363"/>
                    </a:lnTo>
                    <a:lnTo>
                      <a:pt x="23240" y="181"/>
                    </a:lnTo>
                    <a:lnTo>
                      <a:pt x="21972" y="61"/>
                    </a:lnTo>
                    <a:lnTo>
                      <a:pt x="207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375101" y="1253683"/>
            <a:ext cx="8229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4548233" y="1253683"/>
            <a:ext cx="4056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2" type="body"/>
          </p:nvPr>
        </p:nvSpPr>
        <p:spPr>
          <a:xfrm>
            <a:off x="375102" y="1253683"/>
            <a:ext cx="4056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idx="1" type="body"/>
          </p:nvPr>
        </p:nvSpPr>
        <p:spPr>
          <a:xfrm>
            <a:off x="430915" y="3683300"/>
            <a:ext cx="82296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unch-googl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41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" name="Google Shape;7;p1"/>
          <p:cNvCxnSpPr/>
          <p:nvPr/>
        </p:nvCxnSpPr>
        <p:spPr>
          <a:xfrm>
            <a:off x="0" y="413147"/>
            <a:ext cx="9144000" cy="1200"/>
          </a:xfrm>
          <a:prstGeom prst="straightConnector1">
            <a:avLst/>
          </a:prstGeom>
          <a:noFill/>
          <a:ln cap="flat" cmpd="sng" w="12700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Google Shape;8;p1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4727972"/>
            <a:ext cx="9144000" cy="41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4987418" y="4850182"/>
            <a:ext cx="3695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Google Proprietary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101" y="1253683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0" y="4727972"/>
            <a:ext cx="9144000" cy="1200"/>
          </a:xfrm>
          <a:prstGeom prst="straightConnector1">
            <a:avLst/>
          </a:prstGeom>
          <a:noFill/>
          <a:ln cap="flat" cmpd="sng" w="12700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1"/>
          <p:cNvGrpSpPr/>
          <p:nvPr/>
        </p:nvGrpSpPr>
        <p:grpSpPr>
          <a:xfrm>
            <a:off x="457208" y="95845"/>
            <a:ext cx="824058" cy="273184"/>
            <a:chOff x="457208" y="127793"/>
            <a:chExt cx="1098744" cy="364245"/>
          </a:xfrm>
        </p:grpSpPr>
        <p:grpSp>
          <p:nvGrpSpPr>
            <p:cNvPr id="14" name="Google Shape;14;p1"/>
            <p:cNvGrpSpPr/>
            <p:nvPr/>
          </p:nvGrpSpPr>
          <p:grpSpPr>
            <a:xfrm>
              <a:off x="457208" y="132760"/>
              <a:ext cx="1054823" cy="359278"/>
              <a:chOff x="247173" y="1685724"/>
              <a:chExt cx="6849503" cy="2332976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4422648" y="2284800"/>
                <a:ext cx="1134825" cy="1733900"/>
              </a:xfrm>
              <a:custGeom>
                <a:rect b="b" l="l" r="r" t="t"/>
                <a:pathLst>
                  <a:path extrusionOk="0" h="69356" w="45393">
                    <a:moveTo>
                      <a:pt x="21610" y="3019"/>
                    </a:moveTo>
                    <a:lnTo>
                      <a:pt x="22334" y="3140"/>
                    </a:lnTo>
                    <a:lnTo>
                      <a:pt x="22938" y="3260"/>
                    </a:lnTo>
                    <a:lnTo>
                      <a:pt x="23602" y="3442"/>
                    </a:lnTo>
                    <a:lnTo>
                      <a:pt x="24206" y="3683"/>
                    </a:lnTo>
                    <a:lnTo>
                      <a:pt x="24809" y="3985"/>
                    </a:lnTo>
                    <a:lnTo>
                      <a:pt x="25352" y="4347"/>
                    </a:lnTo>
                    <a:lnTo>
                      <a:pt x="25896" y="4709"/>
                    </a:lnTo>
                    <a:lnTo>
                      <a:pt x="26439" y="5132"/>
                    </a:lnTo>
                    <a:lnTo>
                      <a:pt x="26922" y="5554"/>
                    </a:lnTo>
                    <a:lnTo>
                      <a:pt x="27405" y="6037"/>
                    </a:lnTo>
                    <a:lnTo>
                      <a:pt x="27888" y="6580"/>
                    </a:lnTo>
                    <a:lnTo>
                      <a:pt x="28733" y="7727"/>
                    </a:lnTo>
                    <a:lnTo>
                      <a:pt x="29517" y="8934"/>
                    </a:lnTo>
                    <a:lnTo>
                      <a:pt x="30181" y="10202"/>
                    </a:lnTo>
                    <a:lnTo>
                      <a:pt x="30785" y="11590"/>
                    </a:lnTo>
                    <a:lnTo>
                      <a:pt x="31268" y="12979"/>
                    </a:lnTo>
                    <a:lnTo>
                      <a:pt x="31690" y="14367"/>
                    </a:lnTo>
                    <a:lnTo>
                      <a:pt x="31992" y="15755"/>
                    </a:lnTo>
                    <a:lnTo>
                      <a:pt x="32234" y="17144"/>
                    </a:lnTo>
                    <a:lnTo>
                      <a:pt x="32354" y="18471"/>
                    </a:lnTo>
                    <a:lnTo>
                      <a:pt x="32415" y="19739"/>
                    </a:lnTo>
                    <a:lnTo>
                      <a:pt x="32415" y="20403"/>
                    </a:lnTo>
                    <a:lnTo>
                      <a:pt x="32354" y="21188"/>
                    </a:lnTo>
                    <a:lnTo>
                      <a:pt x="32234" y="22033"/>
                    </a:lnTo>
                    <a:lnTo>
                      <a:pt x="32052" y="22878"/>
                    </a:lnTo>
                    <a:lnTo>
                      <a:pt x="31751" y="23783"/>
                    </a:lnTo>
                    <a:lnTo>
                      <a:pt x="31388" y="24689"/>
                    </a:lnTo>
                    <a:lnTo>
                      <a:pt x="31087" y="25172"/>
                    </a:lnTo>
                    <a:lnTo>
                      <a:pt x="30845" y="25594"/>
                    </a:lnTo>
                    <a:lnTo>
                      <a:pt x="30483" y="26017"/>
                    </a:lnTo>
                    <a:lnTo>
                      <a:pt x="30121" y="26379"/>
                    </a:lnTo>
                    <a:lnTo>
                      <a:pt x="29517" y="26922"/>
                    </a:lnTo>
                    <a:lnTo>
                      <a:pt x="28853" y="27405"/>
                    </a:lnTo>
                    <a:lnTo>
                      <a:pt x="28129" y="27827"/>
                    </a:lnTo>
                    <a:lnTo>
                      <a:pt x="27344" y="28190"/>
                    </a:lnTo>
                    <a:lnTo>
                      <a:pt x="26499" y="28491"/>
                    </a:lnTo>
                    <a:lnTo>
                      <a:pt x="25654" y="28733"/>
                    </a:lnTo>
                    <a:lnTo>
                      <a:pt x="24809" y="28914"/>
                    </a:lnTo>
                    <a:lnTo>
                      <a:pt x="23240" y="28914"/>
                    </a:lnTo>
                    <a:lnTo>
                      <a:pt x="22515" y="28854"/>
                    </a:lnTo>
                    <a:lnTo>
                      <a:pt x="21851" y="28672"/>
                    </a:lnTo>
                    <a:lnTo>
                      <a:pt x="21187" y="28491"/>
                    </a:lnTo>
                    <a:lnTo>
                      <a:pt x="20584" y="28250"/>
                    </a:lnTo>
                    <a:lnTo>
                      <a:pt x="19980" y="27948"/>
                    </a:lnTo>
                    <a:lnTo>
                      <a:pt x="19437" y="27646"/>
                    </a:lnTo>
                    <a:lnTo>
                      <a:pt x="18833" y="27284"/>
                    </a:lnTo>
                    <a:lnTo>
                      <a:pt x="18350" y="26862"/>
                    </a:lnTo>
                    <a:lnTo>
                      <a:pt x="17807" y="26439"/>
                    </a:lnTo>
                    <a:lnTo>
                      <a:pt x="17385" y="25956"/>
                    </a:lnTo>
                    <a:lnTo>
                      <a:pt x="16902" y="25413"/>
                    </a:lnTo>
                    <a:lnTo>
                      <a:pt x="16057" y="24326"/>
                    </a:lnTo>
                    <a:lnTo>
                      <a:pt x="15332" y="23119"/>
                    </a:lnTo>
                    <a:lnTo>
                      <a:pt x="14668" y="21852"/>
                    </a:lnTo>
                    <a:lnTo>
                      <a:pt x="14125" y="20524"/>
                    </a:lnTo>
                    <a:lnTo>
                      <a:pt x="13642" y="19196"/>
                    </a:lnTo>
                    <a:lnTo>
                      <a:pt x="13220" y="17868"/>
                    </a:lnTo>
                    <a:lnTo>
                      <a:pt x="12918" y="16480"/>
                    </a:lnTo>
                    <a:lnTo>
                      <a:pt x="12737" y="15212"/>
                    </a:lnTo>
                    <a:lnTo>
                      <a:pt x="12616" y="13944"/>
                    </a:lnTo>
                    <a:lnTo>
                      <a:pt x="12556" y="12737"/>
                    </a:lnTo>
                    <a:lnTo>
                      <a:pt x="12616" y="11832"/>
                    </a:lnTo>
                    <a:lnTo>
                      <a:pt x="12677" y="10987"/>
                    </a:lnTo>
                    <a:lnTo>
                      <a:pt x="12797" y="10081"/>
                    </a:lnTo>
                    <a:lnTo>
                      <a:pt x="12978" y="9236"/>
                    </a:lnTo>
                    <a:lnTo>
                      <a:pt x="13280" y="8391"/>
                    </a:lnTo>
                    <a:lnTo>
                      <a:pt x="13582" y="7546"/>
                    </a:lnTo>
                    <a:lnTo>
                      <a:pt x="14065" y="6761"/>
                    </a:lnTo>
                    <a:lnTo>
                      <a:pt x="14548" y="6037"/>
                    </a:lnTo>
                    <a:lnTo>
                      <a:pt x="15151" y="5373"/>
                    </a:lnTo>
                    <a:lnTo>
                      <a:pt x="15815" y="4769"/>
                    </a:lnTo>
                    <a:lnTo>
                      <a:pt x="16600" y="4287"/>
                    </a:lnTo>
                    <a:lnTo>
                      <a:pt x="17385" y="3804"/>
                    </a:lnTo>
                    <a:lnTo>
                      <a:pt x="18290" y="3502"/>
                    </a:lnTo>
                    <a:lnTo>
                      <a:pt x="19135" y="3200"/>
                    </a:lnTo>
                    <a:lnTo>
                      <a:pt x="20041" y="3079"/>
                    </a:lnTo>
                    <a:lnTo>
                      <a:pt x="20946" y="3019"/>
                    </a:lnTo>
                    <a:close/>
                    <a:moveTo>
                      <a:pt x="26499" y="43582"/>
                    </a:moveTo>
                    <a:lnTo>
                      <a:pt x="27465" y="43702"/>
                    </a:lnTo>
                    <a:lnTo>
                      <a:pt x="29879" y="45393"/>
                    </a:lnTo>
                    <a:lnTo>
                      <a:pt x="31932" y="46962"/>
                    </a:lnTo>
                    <a:lnTo>
                      <a:pt x="32837" y="47686"/>
                    </a:lnTo>
                    <a:lnTo>
                      <a:pt x="33682" y="48411"/>
                    </a:lnTo>
                    <a:lnTo>
                      <a:pt x="34407" y="49075"/>
                    </a:lnTo>
                    <a:lnTo>
                      <a:pt x="35010" y="49799"/>
                    </a:lnTo>
                    <a:lnTo>
                      <a:pt x="35614" y="50463"/>
                    </a:lnTo>
                    <a:lnTo>
                      <a:pt x="36097" y="51127"/>
                    </a:lnTo>
                    <a:lnTo>
                      <a:pt x="36519" y="51851"/>
                    </a:lnTo>
                    <a:lnTo>
                      <a:pt x="36821" y="52515"/>
                    </a:lnTo>
                    <a:lnTo>
                      <a:pt x="37062" y="53300"/>
                    </a:lnTo>
                    <a:lnTo>
                      <a:pt x="37244" y="54024"/>
                    </a:lnTo>
                    <a:lnTo>
                      <a:pt x="37364" y="54869"/>
                    </a:lnTo>
                    <a:lnTo>
                      <a:pt x="37425" y="55714"/>
                    </a:lnTo>
                    <a:lnTo>
                      <a:pt x="37364" y="56740"/>
                    </a:lnTo>
                    <a:lnTo>
                      <a:pt x="37183" y="57706"/>
                    </a:lnTo>
                    <a:lnTo>
                      <a:pt x="36942" y="58672"/>
                    </a:lnTo>
                    <a:lnTo>
                      <a:pt x="36519" y="59577"/>
                    </a:lnTo>
                    <a:lnTo>
                      <a:pt x="36036" y="60483"/>
                    </a:lnTo>
                    <a:lnTo>
                      <a:pt x="35493" y="61268"/>
                    </a:lnTo>
                    <a:lnTo>
                      <a:pt x="34769" y="62052"/>
                    </a:lnTo>
                    <a:lnTo>
                      <a:pt x="33984" y="62716"/>
                    </a:lnTo>
                    <a:lnTo>
                      <a:pt x="33079" y="63320"/>
                    </a:lnTo>
                    <a:lnTo>
                      <a:pt x="32113" y="63863"/>
                    </a:lnTo>
                    <a:lnTo>
                      <a:pt x="31026" y="64346"/>
                    </a:lnTo>
                    <a:lnTo>
                      <a:pt x="29819" y="64768"/>
                    </a:lnTo>
                    <a:lnTo>
                      <a:pt x="28491" y="65070"/>
                    </a:lnTo>
                    <a:lnTo>
                      <a:pt x="27103" y="65312"/>
                    </a:lnTo>
                    <a:lnTo>
                      <a:pt x="25594" y="65493"/>
                    </a:lnTo>
                    <a:lnTo>
                      <a:pt x="24024" y="65493"/>
                    </a:lnTo>
                    <a:lnTo>
                      <a:pt x="22274" y="65432"/>
                    </a:lnTo>
                    <a:lnTo>
                      <a:pt x="20523" y="65312"/>
                    </a:lnTo>
                    <a:lnTo>
                      <a:pt x="18954" y="65070"/>
                    </a:lnTo>
                    <a:lnTo>
                      <a:pt x="17445" y="64708"/>
                    </a:lnTo>
                    <a:lnTo>
                      <a:pt x="15996" y="64225"/>
                    </a:lnTo>
                    <a:lnTo>
                      <a:pt x="14668" y="63682"/>
                    </a:lnTo>
                    <a:lnTo>
                      <a:pt x="13461" y="63078"/>
                    </a:lnTo>
                    <a:lnTo>
                      <a:pt x="12375" y="62414"/>
                    </a:lnTo>
                    <a:lnTo>
                      <a:pt x="11409" y="61630"/>
                    </a:lnTo>
                    <a:lnTo>
                      <a:pt x="10504" y="60785"/>
                    </a:lnTo>
                    <a:lnTo>
                      <a:pt x="9779" y="59879"/>
                    </a:lnTo>
                    <a:lnTo>
                      <a:pt x="9176" y="58853"/>
                    </a:lnTo>
                    <a:lnTo>
                      <a:pt x="8693" y="57827"/>
                    </a:lnTo>
                    <a:lnTo>
                      <a:pt x="8451" y="57284"/>
                    </a:lnTo>
                    <a:lnTo>
                      <a:pt x="8331" y="56740"/>
                    </a:lnTo>
                    <a:lnTo>
                      <a:pt x="8210" y="56197"/>
                    </a:lnTo>
                    <a:lnTo>
                      <a:pt x="8089" y="55594"/>
                    </a:lnTo>
                    <a:lnTo>
                      <a:pt x="8029" y="54990"/>
                    </a:lnTo>
                    <a:lnTo>
                      <a:pt x="8029" y="54386"/>
                    </a:lnTo>
                    <a:lnTo>
                      <a:pt x="8089" y="53240"/>
                    </a:lnTo>
                    <a:lnTo>
                      <a:pt x="8270" y="52213"/>
                    </a:lnTo>
                    <a:lnTo>
                      <a:pt x="8572" y="51187"/>
                    </a:lnTo>
                    <a:lnTo>
                      <a:pt x="8934" y="50342"/>
                    </a:lnTo>
                    <a:lnTo>
                      <a:pt x="9417" y="49497"/>
                    </a:lnTo>
                    <a:lnTo>
                      <a:pt x="9960" y="48773"/>
                    </a:lnTo>
                    <a:lnTo>
                      <a:pt x="10564" y="48169"/>
                    </a:lnTo>
                    <a:lnTo>
                      <a:pt x="11167" y="47566"/>
                    </a:lnTo>
                    <a:lnTo>
                      <a:pt x="11831" y="47083"/>
                    </a:lnTo>
                    <a:lnTo>
                      <a:pt x="12495" y="46600"/>
                    </a:lnTo>
                    <a:lnTo>
                      <a:pt x="13159" y="46238"/>
                    </a:lnTo>
                    <a:lnTo>
                      <a:pt x="13763" y="45936"/>
                    </a:lnTo>
                    <a:lnTo>
                      <a:pt x="14910" y="45393"/>
                    </a:lnTo>
                    <a:lnTo>
                      <a:pt x="15815" y="45030"/>
                    </a:lnTo>
                    <a:lnTo>
                      <a:pt x="17324" y="44608"/>
                    </a:lnTo>
                    <a:lnTo>
                      <a:pt x="18833" y="44306"/>
                    </a:lnTo>
                    <a:lnTo>
                      <a:pt x="20342" y="44004"/>
                    </a:lnTo>
                    <a:lnTo>
                      <a:pt x="21731" y="43823"/>
                    </a:lnTo>
                    <a:lnTo>
                      <a:pt x="22998" y="43702"/>
                    </a:lnTo>
                    <a:lnTo>
                      <a:pt x="24085" y="43642"/>
                    </a:lnTo>
                    <a:lnTo>
                      <a:pt x="25413" y="43582"/>
                    </a:lnTo>
                    <a:close/>
                    <a:moveTo>
                      <a:pt x="26680" y="1"/>
                    </a:moveTo>
                    <a:lnTo>
                      <a:pt x="24749" y="61"/>
                    </a:lnTo>
                    <a:lnTo>
                      <a:pt x="22757" y="182"/>
                    </a:lnTo>
                    <a:lnTo>
                      <a:pt x="21731" y="303"/>
                    </a:lnTo>
                    <a:lnTo>
                      <a:pt x="20705" y="484"/>
                    </a:lnTo>
                    <a:lnTo>
                      <a:pt x="19678" y="665"/>
                    </a:lnTo>
                    <a:lnTo>
                      <a:pt x="18652" y="906"/>
                    </a:lnTo>
                    <a:lnTo>
                      <a:pt x="17566" y="1208"/>
                    </a:lnTo>
                    <a:lnTo>
                      <a:pt x="16540" y="1570"/>
                    </a:lnTo>
                    <a:lnTo>
                      <a:pt x="15453" y="1932"/>
                    </a:lnTo>
                    <a:lnTo>
                      <a:pt x="14427" y="2415"/>
                    </a:lnTo>
                    <a:lnTo>
                      <a:pt x="13401" y="2959"/>
                    </a:lnTo>
                    <a:lnTo>
                      <a:pt x="12375" y="3562"/>
                    </a:lnTo>
                    <a:lnTo>
                      <a:pt x="11349" y="4226"/>
                    </a:lnTo>
                    <a:lnTo>
                      <a:pt x="10383" y="5011"/>
                    </a:lnTo>
                    <a:lnTo>
                      <a:pt x="9658" y="5675"/>
                    </a:lnTo>
                    <a:lnTo>
                      <a:pt x="8994" y="6339"/>
                    </a:lnTo>
                    <a:lnTo>
                      <a:pt x="8391" y="7003"/>
                    </a:lnTo>
                    <a:lnTo>
                      <a:pt x="7848" y="7727"/>
                    </a:lnTo>
                    <a:lnTo>
                      <a:pt x="7304" y="8512"/>
                    </a:lnTo>
                    <a:lnTo>
                      <a:pt x="6821" y="9236"/>
                    </a:lnTo>
                    <a:lnTo>
                      <a:pt x="6399" y="10021"/>
                    </a:lnTo>
                    <a:lnTo>
                      <a:pt x="5976" y="10806"/>
                    </a:lnTo>
                    <a:lnTo>
                      <a:pt x="5675" y="11590"/>
                    </a:lnTo>
                    <a:lnTo>
                      <a:pt x="5373" y="12375"/>
                    </a:lnTo>
                    <a:lnTo>
                      <a:pt x="5131" y="13220"/>
                    </a:lnTo>
                    <a:lnTo>
                      <a:pt x="4950" y="14005"/>
                    </a:lnTo>
                    <a:lnTo>
                      <a:pt x="4769" y="14789"/>
                    </a:lnTo>
                    <a:lnTo>
                      <a:pt x="4648" y="15634"/>
                    </a:lnTo>
                    <a:lnTo>
                      <a:pt x="4588" y="16419"/>
                    </a:lnTo>
                    <a:lnTo>
                      <a:pt x="4588" y="17204"/>
                    </a:lnTo>
                    <a:lnTo>
                      <a:pt x="4648" y="18532"/>
                    </a:lnTo>
                    <a:lnTo>
                      <a:pt x="4830" y="19860"/>
                    </a:lnTo>
                    <a:lnTo>
                      <a:pt x="5131" y="21127"/>
                    </a:lnTo>
                    <a:lnTo>
                      <a:pt x="5554" y="22455"/>
                    </a:lnTo>
                    <a:lnTo>
                      <a:pt x="6097" y="23663"/>
                    </a:lnTo>
                    <a:lnTo>
                      <a:pt x="6821" y="24870"/>
                    </a:lnTo>
                    <a:lnTo>
                      <a:pt x="7606" y="25956"/>
                    </a:lnTo>
                    <a:lnTo>
                      <a:pt x="8512" y="26982"/>
                    </a:lnTo>
                    <a:lnTo>
                      <a:pt x="9538" y="27948"/>
                    </a:lnTo>
                    <a:lnTo>
                      <a:pt x="10081" y="28431"/>
                    </a:lnTo>
                    <a:lnTo>
                      <a:pt x="10624" y="28854"/>
                    </a:lnTo>
                    <a:lnTo>
                      <a:pt x="11228" y="29216"/>
                    </a:lnTo>
                    <a:lnTo>
                      <a:pt x="11892" y="29578"/>
                    </a:lnTo>
                    <a:lnTo>
                      <a:pt x="12556" y="29940"/>
                    </a:lnTo>
                    <a:lnTo>
                      <a:pt x="13220" y="30242"/>
                    </a:lnTo>
                    <a:lnTo>
                      <a:pt x="13944" y="30544"/>
                    </a:lnTo>
                    <a:lnTo>
                      <a:pt x="14668" y="30785"/>
                    </a:lnTo>
                    <a:lnTo>
                      <a:pt x="15453" y="30966"/>
                    </a:lnTo>
                    <a:lnTo>
                      <a:pt x="16238" y="31147"/>
                    </a:lnTo>
                    <a:lnTo>
                      <a:pt x="17083" y="31328"/>
                    </a:lnTo>
                    <a:lnTo>
                      <a:pt x="17928" y="31389"/>
                    </a:lnTo>
                    <a:lnTo>
                      <a:pt x="18773" y="31449"/>
                    </a:lnTo>
                    <a:lnTo>
                      <a:pt x="19678" y="31509"/>
                    </a:lnTo>
                    <a:lnTo>
                      <a:pt x="21067" y="31449"/>
                    </a:lnTo>
                    <a:lnTo>
                      <a:pt x="22576" y="31328"/>
                    </a:lnTo>
                    <a:lnTo>
                      <a:pt x="22576" y="31328"/>
                    </a:lnTo>
                    <a:lnTo>
                      <a:pt x="22214" y="32113"/>
                    </a:lnTo>
                    <a:lnTo>
                      <a:pt x="21972" y="32898"/>
                    </a:lnTo>
                    <a:lnTo>
                      <a:pt x="21731" y="33803"/>
                    </a:lnTo>
                    <a:lnTo>
                      <a:pt x="21670" y="34286"/>
                    </a:lnTo>
                    <a:lnTo>
                      <a:pt x="21670" y="34829"/>
                    </a:lnTo>
                    <a:lnTo>
                      <a:pt x="21731" y="35855"/>
                    </a:lnTo>
                    <a:lnTo>
                      <a:pt x="21912" y="36761"/>
                    </a:lnTo>
                    <a:lnTo>
                      <a:pt x="22214" y="37606"/>
                    </a:lnTo>
                    <a:lnTo>
                      <a:pt x="22576" y="38391"/>
                    </a:lnTo>
                    <a:lnTo>
                      <a:pt x="22998" y="39115"/>
                    </a:lnTo>
                    <a:lnTo>
                      <a:pt x="23421" y="39779"/>
                    </a:lnTo>
                    <a:lnTo>
                      <a:pt x="24387" y="41047"/>
                    </a:lnTo>
                    <a:lnTo>
                      <a:pt x="22696" y="41167"/>
                    </a:lnTo>
                    <a:lnTo>
                      <a:pt x="20765" y="41348"/>
                    </a:lnTo>
                    <a:lnTo>
                      <a:pt x="18592" y="41590"/>
                    </a:lnTo>
                    <a:lnTo>
                      <a:pt x="16298" y="41952"/>
                    </a:lnTo>
                    <a:lnTo>
                      <a:pt x="15091" y="42193"/>
                    </a:lnTo>
                    <a:lnTo>
                      <a:pt x="13944" y="42435"/>
                    </a:lnTo>
                    <a:lnTo>
                      <a:pt x="12737" y="42797"/>
                    </a:lnTo>
                    <a:lnTo>
                      <a:pt x="11530" y="43159"/>
                    </a:lnTo>
                    <a:lnTo>
                      <a:pt x="10383" y="43582"/>
                    </a:lnTo>
                    <a:lnTo>
                      <a:pt x="9236" y="44065"/>
                    </a:lnTo>
                    <a:lnTo>
                      <a:pt x="8089" y="44608"/>
                    </a:lnTo>
                    <a:lnTo>
                      <a:pt x="7003" y="45211"/>
                    </a:lnTo>
                    <a:lnTo>
                      <a:pt x="6037" y="45815"/>
                    </a:lnTo>
                    <a:lnTo>
                      <a:pt x="5192" y="46479"/>
                    </a:lnTo>
                    <a:lnTo>
                      <a:pt x="4407" y="47143"/>
                    </a:lnTo>
                    <a:lnTo>
                      <a:pt x="3683" y="47867"/>
                    </a:lnTo>
                    <a:lnTo>
                      <a:pt x="3019" y="48531"/>
                    </a:lnTo>
                    <a:lnTo>
                      <a:pt x="2415" y="49256"/>
                    </a:lnTo>
                    <a:lnTo>
                      <a:pt x="1932" y="49980"/>
                    </a:lnTo>
                    <a:lnTo>
                      <a:pt x="1510" y="50765"/>
                    </a:lnTo>
                    <a:lnTo>
                      <a:pt x="1148" y="51489"/>
                    </a:lnTo>
                    <a:lnTo>
                      <a:pt x="785" y="52213"/>
                    </a:lnTo>
                    <a:lnTo>
                      <a:pt x="544" y="52938"/>
                    </a:lnTo>
                    <a:lnTo>
                      <a:pt x="363" y="53662"/>
                    </a:lnTo>
                    <a:lnTo>
                      <a:pt x="182" y="54326"/>
                    </a:lnTo>
                    <a:lnTo>
                      <a:pt x="121" y="55050"/>
                    </a:lnTo>
                    <a:lnTo>
                      <a:pt x="61" y="55714"/>
                    </a:lnTo>
                    <a:lnTo>
                      <a:pt x="1" y="56318"/>
                    </a:lnTo>
                    <a:lnTo>
                      <a:pt x="61" y="56982"/>
                    </a:lnTo>
                    <a:lnTo>
                      <a:pt x="61" y="57586"/>
                    </a:lnTo>
                    <a:lnTo>
                      <a:pt x="182" y="58189"/>
                    </a:lnTo>
                    <a:lnTo>
                      <a:pt x="302" y="58793"/>
                    </a:lnTo>
                    <a:lnTo>
                      <a:pt x="484" y="59396"/>
                    </a:lnTo>
                    <a:lnTo>
                      <a:pt x="665" y="60000"/>
                    </a:lnTo>
                    <a:lnTo>
                      <a:pt x="906" y="60604"/>
                    </a:lnTo>
                    <a:lnTo>
                      <a:pt x="1208" y="61207"/>
                    </a:lnTo>
                    <a:lnTo>
                      <a:pt x="1510" y="61750"/>
                    </a:lnTo>
                    <a:lnTo>
                      <a:pt x="1872" y="62354"/>
                    </a:lnTo>
                    <a:lnTo>
                      <a:pt x="2294" y="62897"/>
                    </a:lnTo>
                    <a:lnTo>
                      <a:pt x="2717" y="63380"/>
                    </a:lnTo>
                    <a:lnTo>
                      <a:pt x="3200" y="63923"/>
                    </a:lnTo>
                    <a:lnTo>
                      <a:pt x="3683" y="64406"/>
                    </a:lnTo>
                    <a:lnTo>
                      <a:pt x="4286" y="64889"/>
                    </a:lnTo>
                    <a:lnTo>
                      <a:pt x="4830" y="65372"/>
                    </a:lnTo>
                    <a:lnTo>
                      <a:pt x="5494" y="65795"/>
                    </a:lnTo>
                    <a:lnTo>
                      <a:pt x="6158" y="66217"/>
                    </a:lnTo>
                    <a:lnTo>
                      <a:pt x="6821" y="66640"/>
                    </a:lnTo>
                    <a:lnTo>
                      <a:pt x="7606" y="67002"/>
                    </a:lnTo>
                    <a:lnTo>
                      <a:pt x="8391" y="67364"/>
                    </a:lnTo>
                    <a:lnTo>
                      <a:pt x="9176" y="67666"/>
                    </a:lnTo>
                    <a:lnTo>
                      <a:pt x="10021" y="67968"/>
                    </a:lnTo>
                    <a:lnTo>
                      <a:pt x="10926" y="68269"/>
                    </a:lnTo>
                    <a:lnTo>
                      <a:pt x="11892" y="68511"/>
                    </a:lnTo>
                    <a:lnTo>
                      <a:pt x="12858" y="68692"/>
                    </a:lnTo>
                    <a:lnTo>
                      <a:pt x="13884" y="68873"/>
                    </a:lnTo>
                    <a:lnTo>
                      <a:pt x="14970" y="69054"/>
                    </a:lnTo>
                    <a:lnTo>
                      <a:pt x="16057" y="69175"/>
                    </a:lnTo>
                    <a:lnTo>
                      <a:pt x="17204" y="69235"/>
                    </a:lnTo>
                    <a:lnTo>
                      <a:pt x="18350" y="69296"/>
                    </a:lnTo>
                    <a:lnTo>
                      <a:pt x="19558" y="69356"/>
                    </a:lnTo>
                    <a:lnTo>
                      <a:pt x="21006" y="69296"/>
                    </a:lnTo>
                    <a:lnTo>
                      <a:pt x="22395" y="69235"/>
                    </a:lnTo>
                    <a:lnTo>
                      <a:pt x="23783" y="69115"/>
                    </a:lnTo>
                    <a:lnTo>
                      <a:pt x="25111" y="68933"/>
                    </a:lnTo>
                    <a:lnTo>
                      <a:pt x="26379" y="68752"/>
                    </a:lnTo>
                    <a:lnTo>
                      <a:pt x="27586" y="68451"/>
                    </a:lnTo>
                    <a:lnTo>
                      <a:pt x="28793" y="68209"/>
                    </a:lnTo>
                    <a:lnTo>
                      <a:pt x="29940" y="67847"/>
                    </a:lnTo>
                    <a:lnTo>
                      <a:pt x="31026" y="67485"/>
                    </a:lnTo>
                    <a:lnTo>
                      <a:pt x="32052" y="67062"/>
                    </a:lnTo>
                    <a:lnTo>
                      <a:pt x="33079" y="66640"/>
                    </a:lnTo>
                    <a:lnTo>
                      <a:pt x="34044" y="66157"/>
                    </a:lnTo>
                    <a:lnTo>
                      <a:pt x="34950" y="65614"/>
                    </a:lnTo>
                    <a:lnTo>
                      <a:pt x="35795" y="65131"/>
                    </a:lnTo>
                    <a:lnTo>
                      <a:pt x="36640" y="64527"/>
                    </a:lnTo>
                    <a:lnTo>
                      <a:pt x="37425" y="63923"/>
                    </a:lnTo>
                    <a:lnTo>
                      <a:pt x="38149" y="63320"/>
                    </a:lnTo>
                    <a:lnTo>
                      <a:pt x="38813" y="62656"/>
                    </a:lnTo>
                    <a:lnTo>
                      <a:pt x="39477" y="62052"/>
                    </a:lnTo>
                    <a:lnTo>
                      <a:pt x="40081" y="61328"/>
                    </a:lnTo>
                    <a:lnTo>
                      <a:pt x="40624" y="60664"/>
                    </a:lnTo>
                    <a:lnTo>
                      <a:pt x="41107" y="59940"/>
                    </a:lnTo>
                    <a:lnTo>
                      <a:pt x="41529" y="59155"/>
                    </a:lnTo>
                    <a:lnTo>
                      <a:pt x="41952" y="58431"/>
                    </a:lnTo>
                    <a:lnTo>
                      <a:pt x="42314" y="57646"/>
                    </a:lnTo>
                    <a:lnTo>
                      <a:pt x="42616" y="56922"/>
                    </a:lnTo>
                    <a:lnTo>
                      <a:pt x="42917" y="56137"/>
                    </a:lnTo>
                    <a:lnTo>
                      <a:pt x="43099" y="55352"/>
                    </a:lnTo>
                    <a:lnTo>
                      <a:pt x="43280" y="54567"/>
                    </a:lnTo>
                    <a:lnTo>
                      <a:pt x="43400" y="53722"/>
                    </a:lnTo>
                    <a:lnTo>
                      <a:pt x="43461" y="52938"/>
                    </a:lnTo>
                    <a:lnTo>
                      <a:pt x="43521" y="52153"/>
                    </a:lnTo>
                    <a:lnTo>
                      <a:pt x="43461" y="51006"/>
                    </a:lnTo>
                    <a:lnTo>
                      <a:pt x="43340" y="49920"/>
                    </a:lnTo>
                    <a:lnTo>
                      <a:pt x="43159" y="48894"/>
                    </a:lnTo>
                    <a:lnTo>
                      <a:pt x="42857" y="47988"/>
                    </a:lnTo>
                    <a:lnTo>
                      <a:pt x="42555" y="47083"/>
                    </a:lnTo>
                    <a:lnTo>
                      <a:pt x="42133" y="46238"/>
                    </a:lnTo>
                    <a:lnTo>
                      <a:pt x="41710" y="45453"/>
                    </a:lnTo>
                    <a:lnTo>
                      <a:pt x="41167" y="44668"/>
                    </a:lnTo>
                    <a:lnTo>
                      <a:pt x="40624" y="43944"/>
                    </a:lnTo>
                    <a:lnTo>
                      <a:pt x="40020" y="43280"/>
                    </a:lnTo>
                    <a:lnTo>
                      <a:pt x="39417" y="42556"/>
                    </a:lnTo>
                    <a:lnTo>
                      <a:pt x="38753" y="41952"/>
                    </a:lnTo>
                    <a:lnTo>
                      <a:pt x="37364" y="40684"/>
                    </a:lnTo>
                    <a:lnTo>
                      <a:pt x="35855" y="39417"/>
                    </a:lnTo>
                    <a:lnTo>
                      <a:pt x="32596" y="36882"/>
                    </a:lnTo>
                    <a:lnTo>
                      <a:pt x="31811" y="36157"/>
                    </a:lnTo>
                    <a:lnTo>
                      <a:pt x="31388" y="35795"/>
                    </a:lnTo>
                    <a:lnTo>
                      <a:pt x="31026" y="35373"/>
                    </a:lnTo>
                    <a:lnTo>
                      <a:pt x="30725" y="34829"/>
                    </a:lnTo>
                    <a:lnTo>
                      <a:pt x="30423" y="34286"/>
                    </a:lnTo>
                    <a:lnTo>
                      <a:pt x="30302" y="33682"/>
                    </a:lnTo>
                    <a:lnTo>
                      <a:pt x="30242" y="32958"/>
                    </a:lnTo>
                    <a:lnTo>
                      <a:pt x="30302" y="32234"/>
                    </a:lnTo>
                    <a:lnTo>
                      <a:pt x="30423" y="31570"/>
                    </a:lnTo>
                    <a:lnTo>
                      <a:pt x="30725" y="30966"/>
                    </a:lnTo>
                    <a:lnTo>
                      <a:pt x="31026" y="30423"/>
                    </a:lnTo>
                    <a:lnTo>
                      <a:pt x="31449" y="29880"/>
                    </a:lnTo>
                    <a:lnTo>
                      <a:pt x="31871" y="29397"/>
                    </a:lnTo>
                    <a:lnTo>
                      <a:pt x="32777" y="28491"/>
                    </a:lnTo>
                    <a:lnTo>
                      <a:pt x="34165" y="27345"/>
                    </a:lnTo>
                    <a:lnTo>
                      <a:pt x="35553" y="26137"/>
                    </a:lnTo>
                    <a:lnTo>
                      <a:pt x="36217" y="25534"/>
                    </a:lnTo>
                    <a:lnTo>
                      <a:pt x="36881" y="24870"/>
                    </a:lnTo>
                    <a:lnTo>
                      <a:pt x="37485" y="24145"/>
                    </a:lnTo>
                    <a:lnTo>
                      <a:pt x="38028" y="23421"/>
                    </a:lnTo>
                    <a:lnTo>
                      <a:pt x="38511" y="22636"/>
                    </a:lnTo>
                    <a:lnTo>
                      <a:pt x="38994" y="21852"/>
                    </a:lnTo>
                    <a:lnTo>
                      <a:pt x="39417" y="20946"/>
                    </a:lnTo>
                    <a:lnTo>
                      <a:pt x="39718" y="19980"/>
                    </a:lnTo>
                    <a:lnTo>
                      <a:pt x="40020" y="19015"/>
                    </a:lnTo>
                    <a:lnTo>
                      <a:pt x="40262" y="17928"/>
                    </a:lnTo>
                    <a:lnTo>
                      <a:pt x="40382" y="16781"/>
                    </a:lnTo>
                    <a:lnTo>
                      <a:pt x="40382" y="15574"/>
                    </a:lnTo>
                    <a:lnTo>
                      <a:pt x="40382" y="14307"/>
                    </a:lnTo>
                    <a:lnTo>
                      <a:pt x="40201" y="13099"/>
                    </a:lnTo>
                    <a:lnTo>
                      <a:pt x="39960" y="12013"/>
                    </a:lnTo>
                    <a:lnTo>
                      <a:pt x="39718" y="10987"/>
                    </a:lnTo>
                    <a:lnTo>
                      <a:pt x="39356" y="10021"/>
                    </a:lnTo>
                    <a:lnTo>
                      <a:pt x="38934" y="9115"/>
                    </a:lnTo>
                    <a:lnTo>
                      <a:pt x="38451" y="8270"/>
                    </a:lnTo>
                    <a:lnTo>
                      <a:pt x="37968" y="7486"/>
                    </a:lnTo>
                    <a:lnTo>
                      <a:pt x="37425" y="6761"/>
                    </a:lnTo>
                    <a:lnTo>
                      <a:pt x="36881" y="6097"/>
                    </a:lnTo>
                    <a:lnTo>
                      <a:pt x="36398" y="5494"/>
                    </a:lnTo>
                    <a:lnTo>
                      <a:pt x="35855" y="4951"/>
                    </a:lnTo>
                    <a:lnTo>
                      <a:pt x="34829" y="4045"/>
                    </a:lnTo>
                    <a:lnTo>
                      <a:pt x="33924" y="3260"/>
                    </a:lnTo>
                    <a:lnTo>
                      <a:pt x="39598" y="3260"/>
                    </a:lnTo>
                    <a:lnTo>
                      <a:pt x="45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3281826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4" y="2837"/>
                    </a:lnTo>
                    <a:lnTo>
                      <a:pt x="2317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1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6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3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7" y="22757"/>
                    </a:lnTo>
                    <a:lnTo>
                      <a:pt x="36217" y="24447"/>
                    </a:lnTo>
                    <a:lnTo>
                      <a:pt x="36278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8" y="34406"/>
                    </a:lnTo>
                    <a:lnTo>
                      <a:pt x="34286" y="35010"/>
                    </a:lnTo>
                    <a:lnTo>
                      <a:pt x="33924" y="35553"/>
                    </a:lnTo>
                    <a:lnTo>
                      <a:pt x="33501" y="36157"/>
                    </a:lnTo>
                    <a:lnTo>
                      <a:pt x="33139" y="36640"/>
                    </a:lnTo>
                    <a:lnTo>
                      <a:pt x="3265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147" y="38511"/>
                    </a:lnTo>
                    <a:lnTo>
                      <a:pt x="30604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6" y="40261"/>
                    </a:lnTo>
                    <a:lnTo>
                      <a:pt x="26922" y="40442"/>
                    </a:lnTo>
                    <a:lnTo>
                      <a:pt x="26258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40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4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8" y="35613"/>
                    </a:lnTo>
                    <a:lnTo>
                      <a:pt x="1394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1952" y="31328"/>
                    </a:lnTo>
                    <a:lnTo>
                      <a:pt x="11530" y="30362"/>
                    </a:lnTo>
                    <a:lnTo>
                      <a:pt x="10805" y="28430"/>
                    </a:lnTo>
                    <a:lnTo>
                      <a:pt x="10202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4" y="18712"/>
                    </a:lnTo>
                    <a:lnTo>
                      <a:pt x="8813" y="16962"/>
                    </a:lnTo>
                    <a:lnTo>
                      <a:pt x="8874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35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6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5" y="6519"/>
                    </a:lnTo>
                    <a:lnTo>
                      <a:pt x="13039" y="5916"/>
                    </a:lnTo>
                    <a:lnTo>
                      <a:pt x="13884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8" y="3260"/>
                    </a:lnTo>
                    <a:lnTo>
                      <a:pt x="18954" y="3018"/>
                    </a:lnTo>
                    <a:lnTo>
                      <a:pt x="20041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5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1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6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4" y="12616"/>
                    </a:lnTo>
                    <a:lnTo>
                      <a:pt x="1751" y="13582"/>
                    </a:lnTo>
                    <a:lnTo>
                      <a:pt x="1329" y="14608"/>
                    </a:lnTo>
                    <a:lnTo>
                      <a:pt x="1027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24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1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6" y="27827"/>
                    </a:lnTo>
                    <a:lnTo>
                      <a:pt x="108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200" y="33320"/>
                    </a:lnTo>
                    <a:lnTo>
                      <a:pt x="3743" y="34165"/>
                    </a:lnTo>
                    <a:lnTo>
                      <a:pt x="4347" y="35010"/>
                    </a:lnTo>
                    <a:lnTo>
                      <a:pt x="5011" y="35795"/>
                    </a:lnTo>
                    <a:lnTo>
                      <a:pt x="5675" y="36579"/>
                    </a:lnTo>
                    <a:lnTo>
                      <a:pt x="6399" y="37364"/>
                    </a:lnTo>
                    <a:lnTo>
                      <a:pt x="7184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3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8" y="43340"/>
                    </a:lnTo>
                    <a:lnTo>
                      <a:pt x="20825" y="43460"/>
                    </a:lnTo>
                    <a:lnTo>
                      <a:pt x="2215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5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9" y="41046"/>
                    </a:lnTo>
                    <a:lnTo>
                      <a:pt x="34105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60" y="35674"/>
                    </a:lnTo>
                    <a:lnTo>
                      <a:pt x="40624" y="34829"/>
                    </a:lnTo>
                    <a:lnTo>
                      <a:pt x="41288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0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5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3" y="4467"/>
                    </a:lnTo>
                    <a:lnTo>
                      <a:pt x="36278" y="3863"/>
                    </a:lnTo>
                    <a:lnTo>
                      <a:pt x="35433" y="3260"/>
                    </a:lnTo>
                    <a:lnTo>
                      <a:pt x="34467" y="2717"/>
                    </a:lnTo>
                    <a:lnTo>
                      <a:pt x="33561" y="2234"/>
                    </a:lnTo>
                    <a:lnTo>
                      <a:pt x="32596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396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2006699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3" y="2837"/>
                    </a:lnTo>
                    <a:lnTo>
                      <a:pt x="2323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0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5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2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6" y="22757"/>
                    </a:lnTo>
                    <a:lnTo>
                      <a:pt x="36217" y="24447"/>
                    </a:lnTo>
                    <a:lnTo>
                      <a:pt x="36277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7" y="34406"/>
                    </a:lnTo>
                    <a:lnTo>
                      <a:pt x="34286" y="35010"/>
                    </a:lnTo>
                    <a:lnTo>
                      <a:pt x="33923" y="35553"/>
                    </a:lnTo>
                    <a:lnTo>
                      <a:pt x="33561" y="36157"/>
                    </a:lnTo>
                    <a:lnTo>
                      <a:pt x="33139" y="36640"/>
                    </a:lnTo>
                    <a:lnTo>
                      <a:pt x="3271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207" y="38511"/>
                    </a:lnTo>
                    <a:lnTo>
                      <a:pt x="30603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5" y="40261"/>
                    </a:lnTo>
                    <a:lnTo>
                      <a:pt x="26921" y="40442"/>
                    </a:lnTo>
                    <a:lnTo>
                      <a:pt x="26257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39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3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7" y="35613"/>
                    </a:lnTo>
                    <a:lnTo>
                      <a:pt x="1400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2012" y="31328"/>
                    </a:lnTo>
                    <a:lnTo>
                      <a:pt x="11590" y="30362"/>
                    </a:lnTo>
                    <a:lnTo>
                      <a:pt x="10805" y="28430"/>
                    </a:lnTo>
                    <a:lnTo>
                      <a:pt x="10201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3" y="18712"/>
                    </a:lnTo>
                    <a:lnTo>
                      <a:pt x="8813" y="16962"/>
                    </a:lnTo>
                    <a:lnTo>
                      <a:pt x="8873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41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5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4" y="6519"/>
                    </a:lnTo>
                    <a:lnTo>
                      <a:pt x="13038" y="5916"/>
                    </a:lnTo>
                    <a:lnTo>
                      <a:pt x="13883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7" y="3260"/>
                    </a:lnTo>
                    <a:lnTo>
                      <a:pt x="18954" y="3018"/>
                    </a:lnTo>
                    <a:lnTo>
                      <a:pt x="20040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4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0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5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3" y="12616"/>
                    </a:lnTo>
                    <a:lnTo>
                      <a:pt x="1751" y="13582"/>
                    </a:lnTo>
                    <a:lnTo>
                      <a:pt x="1328" y="14608"/>
                    </a:lnTo>
                    <a:lnTo>
                      <a:pt x="1026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30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0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5" y="27827"/>
                    </a:lnTo>
                    <a:lnTo>
                      <a:pt x="114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199" y="33320"/>
                    </a:lnTo>
                    <a:lnTo>
                      <a:pt x="3803" y="34165"/>
                    </a:lnTo>
                    <a:lnTo>
                      <a:pt x="4346" y="35010"/>
                    </a:lnTo>
                    <a:lnTo>
                      <a:pt x="5010" y="35795"/>
                    </a:lnTo>
                    <a:lnTo>
                      <a:pt x="5674" y="36579"/>
                    </a:lnTo>
                    <a:lnTo>
                      <a:pt x="6399" y="37364"/>
                    </a:lnTo>
                    <a:lnTo>
                      <a:pt x="7183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2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7" y="43340"/>
                    </a:lnTo>
                    <a:lnTo>
                      <a:pt x="20825" y="43460"/>
                    </a:lnTo>
                    <a:lnTo>
                      <a:pt x="2221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4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8" y="41046"/>
                    </a:lnTo>
                    <a:lnTo>
                      <a:pt x="34104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59" y="35674"/>
                    </a:lnTo>
                    <a:lnTo>
                      <a:pt x="40623" y="34829"/>
                    </a:lnTo>
                    <a:lnTo>
                      <a:pt x="41287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6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4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2" y="4467"/>
                    </a:lnTo>
                    <a:lnTo>
                      <a:pt x="36277" y="3863"/>
                    </a:lnTo>
                    <a:lnTo>
                      <a:pt x="35432" y="3260"/>
                    </a:lnTo>
                    <a:lnTo>
                      <a:pt x="34527" y="2717"/>
                    </a:lnTo>
                    <a:lnTo>
                      <a:pt x="33561" y="2234"/>
                    </a:lnTo>
                    <a:lnTo>
                      <a:pt x="32595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457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47173" y="1738550"/>
                <a:ext cx="1659950" cy="1681075"/>
              </a:xfrm>
              <a:custGeom>
                <a:rect b="b" l="l" r="r" t="t"/>
                <a:pathLst>
                  <a:path extrusionOk="0" h="67243" w="66398">
                    <a:moveTo>
                      <a:pt x="36881" y="0"/>
                    </a:moveTo>
                    <a:lnTo>
                      <a:pt x="34708" y="61"/>
                    </a:lnTo>
                    <a:lnTo>
                      <a:pt x="32656" y="181"/>
                    </a:lnTo>
                    <a:lnTo>
                      <a:pt x="30603" y="423"/>
                    </a:lnTo>
                    <a:lnTo>
                      <a:pt x="28611" y="725"/>
                    </a:lnTo>
                    <a:lnTo>
                      <a:pt x="26680" y="1147"/>
                    </a:lnTo>
                    <a:lnTo>
                      <a:pt x="24809" y="1630"/>
                    </a:lnTo>
                    <a:lnTo>
                      <a:pt x="23058" y="2234"/>
                    </a:lnTo>
                    <a:lnTo>
                      <a:pt x="21308" y="2837"/>
                    </a:lnTo>
                    <a:lnTo>
                      <a:pt x="19618" y="3561"/>
                    </a:lnTo>
                    <a:lnTo>
                      <a:pt x="17988" y="4346"/>
                    </a:lnTo>
                    <a:lnTo>
                      <a:pt x="16479" y="5191"/>
                    </a:lnTo>
                    <a:lnTo>
                      <a:pt x="14970" y="6157"/>
                    </a:lnTo>
                    <a:lnTo>
                      <a:pt x="13581" y="7123"/>
                    </a:lnTo>
                    <a:lnTo>
                      <a:pt x="12193" y="8149"/>
                    </a:lnTo>
                    <a:lnTo>
                      <a:pt x="10926" y="9296"/>
                    </a:lnTo>
                    <a:lnTo>
                      <a:pt x="9718" y="10443"/>
                    </a:lnTo>
                    <a:lnTo>
                      <a:pt x="8571" y="11650"/>
                    </a:lnTo>
                    <a:lnTo>
                      <a:pt x="7485" y="12917"/>
                    </a:lnTo>
                    <a:lnTo>
                      <a:pt x="6459" y="14245"/>
                    </a:lnTo>
                    <a:lnTo>
                      <a:pt x="5493" y="15573"/>
                    </a:lnTo>
                    <a:lnTo>
                      <a:pt x="4648" y="16962"/>
                    </a:lnTo>
                    <a:lnTo>
                      <a:pt x="3863" y="18410"/>
                    </a:lnTo>
                    <a:lnTo>
                      <a:pt x="3139" y="19859"/>
                    </a:lnTo>
                    <a:lnTo>
                      <a:pt x="2475" y="21368"/>
                    </a:lnTo>
                    <a:lnTo>
                      <a:pt x="1871" y="22877"/>
                    </a:lnTo>
                    <a:lnTo>
                      <a:pt x="1388" y="24446"/>
                    </a:lnTo>
                    <a:lnTo>
                      <a:pt x="966" y="26016"/>
                    </a:lnTo>
                    <a:lnTo>
                      <a:pt x="604" y="27585"/>
                    </a:lnTo>
                    <a:lnTo>
                      <a:pt x="362" y="29215"/>
                    </a:lnTo>
                    <a:lnTo>
                      <a:pt x="121" y="30845"/>
                    </a:lnTo>
                    <a:lnTo>
                      <a:pt x="0" y="32474"/>
                    </a:lnTo>
                    <a:lnTo>
                      <a:pt x="0" y="34165"/>
                    </a:lnTo>
                    <a:lnTo>
                      <a:pt x="0" y="35553"/>
                    </a:lnTo>
                    <a:lnTo>
                      <a:pt x="121" y="36941"/>
                    </a:lnTo>
                    <a:lnTo>
                      <a:pt x="242" y="38330"/>
                    </a:lnTo>
                    <a:lnTo>
                      <a:pt x="423" y="39718"/>
                    </a:lnTo>
                    <a:lnTo>
                      <a:pt x="725" y="41167"/>
                    </a:lnTo>
                    <a:lnTo>
                      <a:pt x="1026" y="42615"/>
                    </a:lnTo>
                    <a:lnTo>
                      <a:pt x="1449" y="44003"/>
                    </a:lnTo>
                    <a:lnTo>
                      <a:pt x="1871" y="45452"/>
                    </a:lnTo>
                    <a:lnTo>
                      <a:pt x="2415" y="46840"/>
                    </a:lnTo>
                    <a:lnTo>
                      <a:pt x="2958" y="48229"/>
                    </a:lnTo>
                    <a:lnTo>
                      <a:pt x="3622" y="49617"/>
                    </a:lnTo>
                    <a:lnTo>
                      <a:pt x="4346" y="51005"/>
                    </a:lnTo>
                    <a:lnTo>
                      <a:pt x="5131" y="52333"/>
                    </a:lnTo>
                    <a:lnTo>
                      <a:pt x="5976" y="53661"/>
                    </a:lnTo>
                    <a:lnTo>
                      <a:pt x="6942" y="54929"/>
                    </a:lnTo>
                    <a:lnTo>
                      <a:pt x="7907" y="56136"/>
                    </a:lnTo>
                    <a:lnTo>
                      <a:pt x="8994" y="57343"/>
                    </a:lnTo>
                    <a:lnTo>
                      <a:pt x="10141" y="58430"/>
                    </a:lnTo>
                    <a:lnTo>
                      <a:pt x="11408" y="59577"/>
                    </a:lnTo>
                    <a:lnTo>
                      <a:pt x="12676" y="60603"/>
                    </a:lnTo>
                    <a:lnTo>
                      <a:pt x="14064" y="61569"/>
                    </a:lnTo>
                    <a:lnTo>
                      <a:pt x="15513" y="62474"/>
                    </a:lnTo>
                    <a:lnTo>
                      <a:pt x="17082" y="63319"/>
                    </a:lnTo>
                    <a:lnTo>
                      <a:pt x="18712" y="64104"/>
                    </a:lnTo>
                    <a:lnTo>
                      <a:pt x="20402" y="64768"/>
                    </a:lnTo>
                    <a:lnTo>
                      <a:pt x="22213" y="65432"/>
                    </a:lnTo>
                    <a:lnTo>
                      <a:pt x="24084" y="65915"/>
                    </a:lnTo>
                    <a:lnTo>
                      <a:pt x="26076" y="66397"/>
                    </a:lnTo>
                    <a:lnTo>
                      <a:pt x="28068" y="66760"/>
                    </a:lnTo>
                    <a:lnTo>
                      <a:pt x="30241" y="67001"/>
                    </a:lnTo>
                    <a:lnTo>
                      <a:pt x="32475" y="67182"/>
                    </a:lnTo>
                    <a:lnTo>
                      <a:pt x="34768" y="67243"/>
                    </a:lnTo>
                    <a:lnTo>
                      <a:pt x="36639" y="67182"/>
                    </a:lnTo>
                    <a:lnTo>
                      <a:pt x="38511" y="67061"/>
                    </a:lnTo>
                    <a:lnTo>
                      <a:pt x="40382" y="66941"/>
                    </a:lnTo>
                    <a:lnTo>
                      <a:pt x="42193" y="66760"/>
                    </a:lnTo>
                    <a:lnTo>
                      <a:pt x="45935" y="66277"/>
                    </a:lnTo>
                    <a:lnTo>
                      <a:pt x="49859" y="65673"/>
                    </a:lnTo>
                    <a:lnTo>
                      <a:pt x="62897" y="62655"/>
                    </a:lnTo>
                    <a:lnTo>
                      <a:pt x="62897" y="51488"/>
                    </a:lnTo>
                    <a:lnTo>
                      <a:pt x="62957" y="49255"/>
                    </a:lnTo>
                    <a:lnTo>
                      <a:pt x="63078" y="47142"/>
                    </a:lnTo>
                    <a:lnTo>
                      <a:pt x="63198" y="46659"/>
                    </a:lnTo>
                    <a:lnTo>
                      <a:pt x="63379" y="46297"/>
                    </a:lnTo>
                    <a:lnTo>
                      <a:pt x="63621" y="45995"/>
                    </a:lnTo>
                    <a:lnTo>
                      <a:pt x="63983" y="45633"/>
                    </a:lnTo>
                    <a:lnTo>
                      <a:pt x="66398" y="43400"/>
                    </a:lnTo>
                    <a:lnTo>
                      <a:pt x="47022" y="43400"/>
                    </a:lnTo>
                    <a:lnTo>
                      <a:pt x="39718" y="47323"/>
                    </a:lnTo>
                    <a:lnTo>
                      <a:pt x="53480" y="46599"/>
                    </a:lnTo>
                    <a:lnTo>
                      <a:pt x="53480" y="61267"/>
                    </a:lnTo>
                    <a:lnTo>
                      <a:pt x="51368" y="62112"/>
                    </a:lnTo>
                    <a:lnTo>
                      <a:pt x="50160" y="62474"/>
                    </a:lnTo>
                    <a:lnTo>
                      <a:pt x="48893" y="62836"/>
                    </a:lnTo>
                    <a:lnTo>
                      <a:pt x="47444" y="63138"/>
                    </a:lnTo>
                    <a:lnTo>
                      <a:pt x="45814" y="63379"/>
                    </a:lnTo>
                    <a:lnTo>
                      <a:pt x="43943" y="63500"/>
                    </a:lnTo>
                    <a:lnTo>
                      <a:pt x="41891" y="63561"/>
                    </a:lnTo>
                    <a:lnTo>
                      <a:pt x="40080" y="63500"/>
                    </a:lnTo>
                    <a:lnTo>
                      <a:pt x="38269" y="63379"/>
                    </a:lnTo>
                    <a:lnTo>
                      <a:pt x="36519" y="63138"/>
                    </a:lnTo>
                    <a:lnTo>
                      <a:pt x="34768" y="62836"/>
                    </a:lnTo>
                    <a:lnTo>
                      <a:pt x="33138" y="62414"/>
                    </a:lnTo>
                    <a:lnTo>
                      <a:pt x="31509" y="61931"/>
                    </a:lnTo>
                    <a:lnTo>
                      <a:pt x="29939" y="61388"/>
                    </a:lnTo>
                    <a:lnTo>
                      <a:pt x="28430" y="60784"/>
                    </a:lnTo>
                    <a:lnTo>
                      <a:pt x="26982" y="60060"/>
                    </a:lnTo>
                    <a:lnTo>
                      <a:pt x="25593" y="59275"/>
                    </a:lnTo>
                    <a:lnTo>
                      <a:pt x="24205" y="58430"/>
                    </a:lnTo>
                    <a:lnTo>
                      <a:pt x="22937" y="57524"/>
                    </a:lnTo>
                    <a:lnTo>
                      <a:pt x="21670" y="56559"/>
                    </a:lnTo>
                    <a:lnTo>
                      <a:pt x="20463" y="55532"/>
                    </a:lnTo>
                    <a:lnTo>
                      <a:pt x="19376" y="54446"/>
                    </a:lnTo>
                    <a:lnTo>
                      <a:pt x="18290" y="53359"/>
                    </a:lnTo>
                    <a:lnTo>
                      <a:pt x="17263" y="52152"/>
                    </a:lnTo>
                    <a:lnTo>
                      <a:pt x="16298" y="50945"/>
                    </a:lnTo>
                    <a:lnTo>
                      <a:pt x="15392" y="49617"/>
                    </a:lnTo>
                    <a:lnTo>
                      <a:pt x="14547" y="48349"/>
                    </a:lnTo>
                    <a:lnTo>
                      <a:pt x="13763" y="46961"/>
                    </a:lnTo>
                    <a:lnTo>
                      <a:pt x="13038" y="45573"/>
                    </a:lnTo>
                    <a:lnTo>
                      <a:pt x="12435" y="44124"/>
                    </a:lnTo>
                    <a:lnTo>
                      <a:pt x="11831" y="42676"/>
                    </a:lnTo>
                    <a:lnTo>
                      <a:pt x="11288" y="41167"/>
                    </a:lnTo>
                    <a:lnTo>
                      <a:pt x="10865" y="39657"/>
                    </a:lnTo>
                    <a:lnTo>
                      <a:pt x="10443" y="38148"/>
                    </a:lnTo>
                    <a:lnTo>
                      <a:pt x="10141" y="36579"/>
                    </a:lnTo>
                    <a:lnTo>
                      <a:pt x="9899" y="35010"/>
                    </a:lnTo>
                    <a:lnTo>
                      <a:pt x="9718" y="33440"/>
                    </a:lnTo>
                    <a:lnTo>
                      <a:pt x="9598" y="31811"/>
                    </a:lnTo>
                    <a:lnTo>
                      <a:pt x="9598" y="30241"/>
                    </a:lnTo>
                    <a:lnTo>
                      <a:pt x="9598" y="28732"/>
                    </a:lnTo>
                    <a:lnTo>
                      <a:pt x="9718" y="27283"/>
                    </a:lnTo>
                    <a:lnTo>
                      <a:pt x="9839" y="25895"/>
                    </a:lnTo>
                    <a:lnTo>
                      <a:pt x="10080" y="24507"/>
                    </a:lnTo>
                    <a:lnTo>
                      <a:pt x="10322" y="23119"/>
                    </a:lnTo>
                    <a:lnTo>
                      <a:pt x="10684" y="21791"/>
                    </a:lnTo>
                    <a:lnTo>
                      <a:pt x="11046" y="20523"/>
                    </a:lnTo>
                    <a:lnTo>
                      <a:pt x="11469" y="19255"/>
                    </a:lnTo>
                    <a:lnTo>
                      <a:pt x="12012" y="18048"/>
                    </a:lnTo>
                    <a:lnTo>
                      <a:pt x="12555" y="16901"/>
                    </a:lnTo>
                    <a:lnTo>
                      <a:pt x="13159" y="15754"/>
                    </a:lnTo>
                    <a:lnTo>
                      <a:pt x="13763" y="14668"/>
                    </a:lnTo>
                    <a:lnTo>
                      <a:pt x="14487" y="13642"/>
                    </a:lnTo>
                    <a:lnTo>
                      <a:pt x="15211" y="12616"/>
                    </a:lnTo>
                    <a:lnTo>
                      <a:pt x="15996" y="11710"/>
                    </a:lnTo>
                    <a:lnTo>
                      <a:pt x="16841" y="10744"/>
                    </a:lnTo>
                    <a:lnTo>
                      <a:pt x="17686" y="9899"/>
                    </a:lnTo>
                    <a:lnTo>
                      <a:pt x="18591" y="9115"/>
                    </a:lnTo>
                    <a:lnTo>
                      <a:pt x="19557" y="8330"/>
                    </a:lnTo>
                    <a:lnTo>
                      <a:pt x="20523" y="7606"/>
                    </a:lnTo>
                    <a:lnTo>
                      <a:pt x="21549" y="6942"/>
                    </a:lnTo>
                    <a:lnTo>
                      <a:pt x="22636" y="6338"/>
                    </a:lnTo>
                    <a:lnTo>
                      <a:pt x="23722" y="5734"/>
                    </a:lnTo>
                    <a:lnTo>
                      <a:pt x="24809" y="5252"/>
                    </a:lnTo>
                    <a:lnTo>
                      <a:pt x="26016" y="4829"/>
                    </a:lnTo>
                    <a:lnTo>
                      <a:pt x="27163" y="4407"/>
                    </a:lnTo>
                    <a:lnTo>
                      <a:pt x="28370" y="4044"/>
                    </a:lnTo>
                    <a:lnTo>
                      <a:pt x="29638" y="3803"/>
                    </a:lnTo>
                    <a:lnTo>
                      <a:pt x="30905" y="3561"/>
                    </a:lnTo>
                    <a:lnTo>
                      <a:pt x="32233" y="3441"/>
                    </a:lnTo>
                    <a:lnTo>
                      <a:pt x="33501" y="3320"/>
                    </a:lnTo>
                    <a:lnTo>
                      <a:pt x="34889" y="3320"/>
                    </a:lnTo>
                    <a:lnTo>
                      <a:pt x="36821" y="3380"/>
                    </a:lnTo>
                    <a:lnTo>
                      <a:pt x="38692" y="3561"/>
                    </a:lnTo>
                    <a:lnTo>
                      <a:pt x="40382" y="3803"/>
                    </a:lnTo>
                    <a:lnTo>
                      <a:pt x="42012" y="4225"/>
                    </a:lnTo>
                    <a:lnTo>
                      <a:pt x="43521" y="4648"/>
                    </a:lnTo>
                    <a:lnTo>
                      <a:pt x="44969" y="5191"/>
                    </a:lnTo>
                    <a:lnTo>
                      <a:pt x="46297" y="5795"/>
                    </a:lnTo>
                    <a:lnTo>
                      <a:pt x="47504" y="6459"/>
                    </a:lnTo>
                    <a:lnTo>
                      <a:pt x="48651" y="7123"/>
                    </a:lnTo>
                    <a:lnTo>
                      <a:pt x="49677" y="7847"/>
                    </a:lnTo>
                    <a:lnTo>
                      <a:pt x="50643" y="8571"/>
                    </a:lnTo>
                    <a:lnTo>
                      <a:pt x="51549" y="9235"/>
                    </a:lnTo>
                    <a:lnTo>
                      <a:pt x="53118" y="10624"/>
                    </a:lnTo>
                    <a:lnTo>
                      <a:pt x="54386" y="11891"/>
                    </a:lnTo>
                    <a:lnTo>
                      <a:pt x="52152" y="15513"/>
                    </a:lnTo>
                    <a:lnTo>
                      <a:pt x="52152" y="15513"/>
                    </a:lnTo>
                    <a:lnTo>
                      <a:pt x="55351" y="14789"/>
                    </a:lnTo>
                    <a:lnTo>
                      <a:pt x="62897" y="7606"/>
                    </a:lnTo>
                    <a:lnTo>
                      <a:pt x="61146" y="6398"/>
                    </a:lnTo>
                    <a:lnTo>
                      <a:pt x="59999" y="5674"/>
                    </a:lnTo>
                    <a:lnTo>
                      <a:pt x="58671" y="4950"/>
                    </a:lnTo>
                    <a:lnTo>
                      <a:pt x="57162" y="4225"/>
                    </a:lnTo>
                    <a:lnTo>
                      <a:pt x="55351" y="3441"/>
                    </a:lnTo>
                    <a:lnTo>
                      <a:pt x="53239" y="2656"/>
                    </a:lnTo>
                    <a:lnTo>
                      <a:pt x="50824" y="1932"/>
                    </a:lnTo>
                    <a:lnTo>
                      <a:pt x="49195" y="1509"/>
                    </a:lnTo>
                    <a:lnTo>
                      <a:pt x="47565" y="1147"/>
                    </a:lnTo>
                    <a:lnTo>
                      <a:pt x="45814" y="785"/>
                    </a:lnTo>
                    <a:lnTo>
                      <a:pt x="44124" y="543"/>
                    </a:lnTo>
                    <a:lnTo>
                      <a:pt x="42313" y="302"/>
                    </a:lnTo>
                    <a:lnTo>
                      <a:pt x="40563" y="121"/>
                    </a:lnTo>
                    <a:lnTo>
                      <a:pt x="38692" y="61"/>
                    </a:lnTo>
                    <a:lnTo>
                      <a:pt x="368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5530275" y="1685724"/>
                <a:ext cx="602125" cy="1614700"/>
              </a:xfrm>
              <a:custGeom>
                <a:rect b="b" l="l" r="r" t="t"/>
                <a:pathLst>
                  <a:path extrusionOk="0" h="64588" w="24085">
                    <a:moveTo>
                      <a:pt x="6882" y="1"/>
                    </a:moveTo>
                    <a:lnTo>
                      <a:pt x="1" y="3320"/>
                    </a:lnTo>
                    <a:lnTo>
                      <a:pt x="7003" y="3320"/>
                    </a:lnTo>
                    <a:lnTo>
                      <a:pt x="7003" y="56740"/>
                    </a:lnTo>
                    <a:lnTo>
                      <a:pt x="7003" y="59758"/>
                    </a:lnTo>
                    <a:lnTo>
                      <a:pt x="7003" y="60362"/>
                    </a:lnTo>
                    <a:lnTo>
                      <a:pt x="6942" y="60905"/>
                    </a:lnTo>
                    <a:lnTo>
                      <a:pt x="6761" y="61388"/>
                    </a:lnTo>
                    <a:lnTo>
                      <a:pt x="6580" y="61810"/>
                    </a:lnTo>
                    <a:lnTo>
                      <a:pt x="6218" y="62354"/>
                    </a:lnTo>
                    <a:lnTo>
                      <a:pt x="5795" y="62957"/>
                    </a:lnTo>
                    <a:lnTo>
                      <a:pt x="4528" y="64587"/>
                    </a:lnTo>
                    <a:lnTo>
                      <a:pt x="20705" y="64587"/>
                    </a:lnTo>
                    <a:lnTo>
                      <a:pt x="24085" y="62595"/>
                    </a:lnTo>
                    <a:lnTo>
                      <a:pt x="21731" y="62354"/>
                    </a:lnTo>
                    <a:lnTo>
                      <a:pt x="19437" y="62112"/>
                    </a:lnTo>
                    <a:lnTo>
                      <a:pt x="18411" y="61991"/>
                    </a:lnTo>
                    <a:lnTo>
                      <a:pt x="17566" y="61810"/>
                    </a:lnTo>
                    <a:lnTo>
                      <a:pt x="17264" y="61690"/>
                    </a:lnTo>
                    <a:lnTo>
                      <a:pt x="16962" y="61569"/>
                    </a:lnTo>
                    <a:lnTo>
                      <a:pt x="16660" y="61388"/>
                    </a:lnTo>
                    <a:lnTo>
                      <a:pt x="16479" y="61146"/>
                    </a:lnTo>
                    <a:lnTo>
                      <a:pt x="16298" y="60905"/>
                    </a:lnTo>
                    <a:lnTo>
                      <a:pt x="16117" y="60603"/>
                    </a:lnTo>
                    <a:lnTo>
                      <a:pt x="15997" y="60301"/>
                    </a:lnTo>
                    <a:lnTo>
                      <a:pt x="15936" y="59879"/>
                    </a:lnTo>
                    <a:lnTo>
                      <a:pt x="15815" y="58973"/>
                    </a:lnTo>
                    <a:lnTo>
                      <a:pt x="15755" y="57766"/>
                    </a:lnTo>
                    <a:lnTo>
                      <a:pt x="15755" y="56740"/>
                    </a:lnTo>
                    <a:lnTo>
                      <a:pt x="15755" y="5976"/>
                    </a:lnTo>
                    <a:lnTo>
                      <a:pt x="15815" y="5433"/>
                    </a:lnTo>
                    <a:lnTo>
                      <a:pt x="15997" y="4347"/>
                    </a:lnTo>
                    <a:lnTo>
                      <a:pt x="16238" y="3441"/>
                    </a:lnTo>
                    <a:lnTo>
                      <a:pt x="16540" y="2717"/>
                    </a:lnTo>
                    <a:lnTo>
                      <a:pt x="16962" y="2113"/>
                    </a:lnTo>
                    <a:lnTo>
                      <a:pt x="17506" y="1630"/>
                    </a:lnTo>
                    <a:lnTo>
                      <a:pt x="18170" y="1087"/>
                    </a:lnTo>
                    <a:lnTo>
                      <a:pt x="18954" y="604"/>
                    </a:lnTo>
                    <a:lnTo>
                      <a:pt x="199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6148976" y="2253125"/>
                <a:ext cx="947700" cy="1091050"/>
              </a:xfrm>
              <a:custGeom>
                <a:rect b="b" l="l" r="r" t="t"/>
                <a:pathLst>
                  <a:path extrusionOk="0" h="43642" w="37908">
                    <a:moveTo>
                      <a:pt x="18230" y="3018"/>
                    </a:moveTo>
                    <a:lnTo>
                      <a:pt x="19135" y="3079"/>
                    </a:lnTo>
                    <a:lnTo>
                      <a:pt x="19980" y="3199"/>
                    </a:lnTo>
                    <a:lnTo>
                      <a:pt x="20886" y="3441"/>
                    </a:lnTo>
                    <a:lnTo>
                      <a:pt x="21671" y="3682"/>
                    </a:lnTo>
                    <a:lnTo>
                      <a:pt x="22455" y="4105"/>
                    </a:lnTo>
                    <a:lnTo>
                      <a:pt x="23180" y="4527"/>
                    </a:lnTo>
                    <a:lnTo>
                      <a:pt x="23904" y="5010"/>
                    </a:lnTo>
                    <a:lnTo>
                      <a:pt x="24568" y="5554"/>
                    </a:lnTo>
                    <a:lnTo>
                      <a:pt x="25111" y="6097"/>
                    </a:lnTo>
                    <a:lnTo>
                      <a:pt x="25654" y="6761"/>
                    </a:lnTo>
                    <a:lnTo>
                      <a:pt x="26077" y="7364"/>
                    </a:lnTo>
                    <a:lnTo>
                      <a:pt x="26499" y="8028"/>
                    </a:lnTo>
                    <a:lnTo>
                      <a:pt x="26801" y="8753"/>
                    </a:lnTo>
                    <a:lnTo>
                      <a:pt x="26982" y="9417"/>
                    </a:lnTo>
                    <a:lnTo>
                      <a:pt x="27163" y="10141"/>
                    </a:lnTo>
                    <a:lnTo>
                      <a:pt x="27224" y="10805"/>
                    </a:lnTo>
                    <a:lnTo>
                      <a:pt x="27163" y="11228"/>
                    </a:lnTo>
                    <a:lnTo>
                      <a:pt x="27043" y="11650"/>
                    </a:lnTo>
                    <a:lnTo>
                      <a:pt x="26801" y="11952"/>
                    </a:lnTo>
                    <a:lnTo>
                      <a:pt x="26499" y="12254"/>
                    </a:lnTo>
                    <a:lnTo>
                      <a:pt x="26137" y="12555"/>
                    </a:lnTo>
                    <a:lnTo>
                      <a:pt x="25715" y="12797"/>
                    </a:lnTo>
                    <a:lnTo>
                      <a:pt x="24568" y="13280"/>
                    </a:lnTo>
                    <a:lnTo>
                      <a:pt x="8089" y="20402"/>
                    </a:lnTo>
                    <a:lnTo>
                      <a:pt x="7908" y="17988"/>
                    </a:lnTo>
                    <a:lnTo>
                      <a:pt x="7787" y="16781"/>
                    </a:lnTo>
                    <a:lnTo>
                      <a:pt x="7787" y="15634"/>
                    </a:lnTo>
                    <a:lnTo>
                      <a:pt x="7787" y="14728"/>
                    </a:lnTo>
                    <a:lnTo>
                      <a:pt x="7848" y="13883"/>
                    </a:lnTo>
                    <a:lnTo>
                      <a:pt x="7969" y="13038"/>
                    </a:lnTo>
                    <a:lnTo>
                      <a:pt x="8089" y="12254"/>
                    </a:lnTo>
                    <a:lnTo>
                      <a:pt x="8270" y="11529"/>
                    </a:lnTo>
                    <a:lnTo>
                      <a:pt x="8451" y="10805"/>
                    </a:lnTo>
                    <a:lnTo>
                      <a:pt x="8633" y="10141"/>
                    </a:lnTo>
                    <a:lnTo>
                      <a:pt x="8934" y="9537"/>
                    </a:lnTo>
                    <a:lnTo>
                      <a:pt x="9176" y="8934"/>
                    </a:lnTo>
                    <a:lnTo>
                      <a:pt x="9478" y="8330"/>
                    </a:lnTo>
                    <a:lnTo>
                      <a:pt x="10142" y="7304"/>
                    </a:lnTo>
                    <a:lnTo>
                      <a:pt x="10866" y="6399"/>
                    </a:lnTo>
                    <a:lnTo>
                      <a:pt x="11651" y="5614"/>
                    </a:lnTo>
                    <a:lnTo>
                      <a:pt x="12435" y="4950"/>
                    </a:lnTo>
                    <a:lnTo>
                      <a:pt x="13341" y="4407"/>
                    </a:lnTo>
                    <a:lnTo>
                      <a:pt x="14186" y="3984"/>
                    </a:lnTo>
                    <a:lnTo>
                      <a:pt x="15031" y="3622"/>
                    </a:lnTo>
                    <a:lnTo>
                      <a:pt x="15876" y="3320"/>
                    </a:lnTo>
                    <a:lnTo>
                      <a:pt x="16721" y="3139"/>
                    </a:lnTo>
                    <a:lnTo>
                      <a:pt x="17506" y="3018"/>
                    </a:lnTo>
                    <a:close/>
                    <a:moveTo>
                      <a:pt x="20765" y="0"/>
                    </a:moveTo>
                    <a:lnTo>
                      <a:pt x="19860" y="61"/>
                    </a:lnTo>
                    <a:lnTo>
                      <a:pt x="18954" y="121"/>
                    </a:lnTo>
                    <a:lnTo>
                      <a:pt x="18109" y="181"/>
                    </a:lnTo>
                    <a:lnTo>
                      <a:pt x="17204" y="363"/>
                    </a:lnTo>
                    <a:lnTo>
                      <a:pt x="16298" y="544"/>
                    </a:lnTo>
                    <a:lnTo>
                      <a:pt x="15393" y="725"/>
                    </a:lnTo>
                    <a:lnTo>
                      <a:pt x="14488" y="1026"/>
                    </a:lnTo>
                    <a:lnTo>
                      <a:pt x="13582" y="1328"/>
                    </a:lnTo>
                    <a:lnTo>
                      <a:pt x="12677" y="1630"/>
                    </a:lnTo>
                    <a:lnTo>
                      <a:pt x="11771" y="2053"/>
                    </a:lnTo>
                    <a:lnTo>
                      <a:pt x="10926" y="2475"/>
                    </a:lnTo>
                    <a:lnTo>
                      <a:pt x="10081" y="2958"/>
                    </a:lnTo>
                    <a:lnTo>
                      <a:pt x="9236" y="3441"/>
                    </a:lnTo>
                    <a:lnTo>
                      <a:pt x="8451" y="3984"/>
                    </a:lnTo>
                    <a:lnTo>
                      <a:pt x="7667" y="4588"/>
                    </a:lnTo>
                    <a:lnTo>
                      <a:pt x="6882" y="5191"/>
                    </a:lnTo>
                    <a:lnTo>
                      <a:pt x="6158" y="5916"/>
                    </a:lnTo>
                    <a:lnTo>
                      <a:pt x="5433" y="6580"/>
                    </a:lnTo>
                    <a:lnTo>
                      <a:pt x="4769" y="7364"/>
                    </a:lnTo>
                    <a:lnTo>
                      <a:pt x="4105" y="8149"/>
                    </a:lnTo>
                    <a:lnTo>
                      <a:pt x="3502" y="8994"/>
                    </a:lnTo>
                    <a:lnTo>
                      <a:pt x="2898" y="9900"/>
                    </a:lnTo>
                    <a:lnTo>
                      <a:pt x="2415" y="10805"/>
                    </a:lnTo>
                    <a:lnTo>
                      <a:pt x="1932" y="11771"/>
                    </a:lnTo>
                    <a:lnTo>
                      <a:pt x="1510" y="12737"/>
                    </a:lnTo>
                    <a:lnTo>
                      <a:pt x="1087" y="13823"/>
                    </a:lnTo>
                    <a:lnTo>
                      <a:pt x="786" y="14910"/>
                    </a:lnTo>
                    <a:lnTo>
                      <a:pt x="484" y="15996"/>
                    </a:lnTo>
                    <a:lnTo>
                      <a:pt x="303" y="17203"/>
                    </a:lnTo>
                    <a:lnTo>
                      <a:pt x="122" y="18411"/>
                    </a:lnTo>
                    <a:lnTo>
                      <a:pt x="1" y="19678"/>
                    </a:lnTo>
                    <a:lnTo>
                      <a:pt x="1" y="20946"/>
                    </a:lnTo>
                    <a:lnTo>
                      <a:pt x="1" y="22274"/>
                    </a:lnTo>
                    <a:lnTo>
                      <a:pt x="122" y="23541"/>
                    </a:lnTo>
                    <a:lnTo>
                      <a:pt x="303" y="24869"/>
                    </a:lnTo>
                    <a:lnTo>
                      <a:pt x="544" y="26197"/>
                    </a:lnTo>
                    <a:lnTo>
                      <a:pt x="846" y="27525"/>
                    </a:lnTo>
                    <a:lnTo>
                      <a:pt x="1208" y="28793"/>
                    </a:lnTo>
                    <a:lnTo>
                      <a:pt x="1691" y="30121"/>
                    </a:lnTo>
                    <a:lnTo>
                      <a:pt x="2174" y="31388"/>
                    </a:lnTo>
                    <a:lnTo>
                      <a:pt x="2778" y="32656"/>
                    </a:lnTo>
                    <a:lnTo>
                      <a:pt x="3502" y="33863"/>
                    </a:lnTo>
                    <a:lnTo>
                      <a:pt x="4226" y="35010"/>
                    </a:lnTo>
                    <a:lnTo>
                      <a:pt x="5071" y="36157"/>
                    </a:lnTo>
                    <a:lnTo>
                      <a:pt x="5977" y="37243"/>
                    </a:lnTo>
                    <a:lnTo>
                      <a:pt x="7003" y="38269"/>
                    </a:lnTo>
                    <a:lnTo>
                      <a:pt x="8089" y="39235"/>
                    </a:lnTo>
                    <a:lnTo>
                      <a:pt x="9236" y="40080"/>
                    </a:lnTo>
                    <a:lnTo>
                      <a:pt x="10081" y="40684"/>
                    </a:lnTo>
                    <a:lnTo>
                      <a:pt x="10987" y="41227"/>
                    </a:lnTo>
                    <a:lnTo>
                      <a:pt x="11832" y="41650"/>
                    </a:lnTo>
                    <a:lnTo>
                      <a:pt x="12677" y="42072"/>
                    </a:lnTo>
                    <a:lnTo>
                      <a:pt x="13522" y="42374"/>
                    </a:lnTo>
                    <a:lnTo>
                      <a:pt x="14307" y="42676"/>
                    </a:lnTo>
                    <a:lnTo>
                      <a:pt x="15152" y="42917"/>
                    </a:lnTo>
                    <a:lnTo>
                      <a:pt x="15936" y="43098"/>
                    </a:lnTo>
                    <a:lnTo>
                      <a:pt x="17445" y="43400"/>
                    </a:lnTo>
                    <a:lnTo>
                      <a:pt x="18834" y="43581"/>
                    </a:lnTo>
                    <a:lnTo>
                      <a:pt x="20162" y="43641"/>
                    </a:lnTo>
                    <a:lnTo>
                      <a:pt x="22335" y="43641"/>
                    </a:lnTo>
                    <a:lnTo>
                      <a:pt x="23421" y="43581"/>
                    </a:lnTo>
                    <a:lnTo>
                      <a:pt x="24508" y="43460"/>
                    </a:lnTo>
                    <a:lnTo>
                      <a:pt x="25594" y="43279"/>
                    </a:lnTo>
                    <a:lnTo>
                      <a:pt x="26741" y="43038"/>
                    </a:lnTo>
                    <a:lnTo>
                      <a:pt x="27827" y="42736"/>
                    </a:lnTo>
                    <a:lnTo>
                      <a:pt x="28974" y="42374"/>
                    </a:lnTo>
                    <a:lnTo>
                      <a:pt x="30121" y="41891"/>
                    </a:lnTo>
                    <a:lnTo>
                      <a:pt x="30845" y="41529"/>
                    </a:lnTo>
                    <a:lnTo>
                      <a:pt x="31570" y="41106"/>
                    </a:lnTo>
                    <a:lnTo>
                      <a:pt x="33079" y="40261"/>
                    </a:lnTo>
                    <a:lnTo>
                      <a:pt x="37908" y="35734"/>
                    </a:lnTo>
                    <a:lnTo>
                      <a:pt x="35493" y="36881"/>
                    </a:lnTo>
                    <a:lnTo>
                      <a:pt x="34286" y="37424"/>
                    </a:lnTo>
                    <a:lnTo>
                      <a:pt x="32958" y="37907"/>
                    </a:lnTo>
                    <a:lnTo>
                      <a:pt x="31570" y="38330"/>
                    </a:lnTo>
                    <a:lnTo>
                      <a:pt x="30061" y="38632"/>
                    </a:lnTo>
                    <a:lnTo>
                      <a:pt x="28491" y="38813"/>
                    </a:lnTo>
                    <a:lnTo>
                      <a:pt x="27707" y="38873"/>
                    </a:lnTo>
                    <a:lnTo>
                      <a:pt x="26801" y="38933"/>
                    </a:lnTo>
                    <a:lnTo>
                      <a:pt x="26017" y="38873"/>
                    </a:lnTo>
                    <a:lnTo>
                      <a:pt x="25232" y="38813"/>
                    </a:lnTo>
                    <a:lnTo>
                      <a:pt x="24447" y="38752"/>
                    </a:lnTo>
                    <a:lnTo>
                      <a:pt x="23662" y="38632"/>
                    </a:lnTo>
                    <a:lnTo>
                      <a:pt x="22878" y="38450"/>
                    </a:lnTo>
                    <a:lnTo>
                      <a:pt x="22093" y="38209"/>
                    </a:lnTo>
                    <a:lnTo>
                      <a:pt x="21369" y="37968"/>
                    </a:lnTo>
                    <a:lnTo>
                      <a:pt x="20584" y="37666"/>
                    </a:lnTo>
                    <a:lnTo>
                      <a:pt x="19860" y="37364"/>
                    </a:lnTo>
                    <a:lnTo>
                      <a:pt x="19135" y="37002"/>
                    </a:lnTo>
                    <a:lnTo>
                      <a:pt x="18411" y="36640"/>
                    </a:lnTo>
                    <a:lnTo>
                      <a:pt x="17747" y="36157"/>
                    </a:lnTo>
                    <a:lnTo>
                      <a:pt x="17023" y="35734"/>
                    </a:lnTo>
                    <a:lnTo>
                      <a:pt x="16359" y="35251"/>
                    </a:lnTo>
                    <a:lnTo>
                      <a:pt x="15755" y="34708"/>
                    </a:lnTo>
                    <a:lnTo>
                      <a:pt x="15091" y="34104"/>
                    </a:lnTo>
                    <a:lnTo>
                      <a:pt x="14488" y="33501"/>
                    </a:lnTo>
                    <a:lnTo>
                      <a:pt x="13884" y="32897"/>
                    </a:lnTo>
                    <a:lnTo>
                      <a:pt x="13341" y="32233"/>
                    </a:lnTo>
                    <a:lnTo>
                      <a:pt x="12797" y="31509"/>
                    </a:lnTo>
                    <a:lnTo>
                      <a:pt x="12254" y="30785"/>
                    </a:lnTo>
                    <a:lnTo>
                      <a:pt x="11771" y="30000"/>
                    </a:lnTo>
                    <a:lnTo>
                      <a:pt x="11288" y="29215"/>
                    </a:lnTo>
                    <a:lnTo>
                      <a:pt x="10806" y="28370"/>
                    </a:lnTo>
                    <a:lnTo>
                      <a:pt x="10383" y="27525"/>
                    </a:lnTo>
                    <a:lnTo>
                      <a:pt x="9960" y="26620"/>
                    </a:lnTo>
                    <a:lnTo>
                      <a:pt x="9598" y="25714"/>
                    </a:lnTo>
                    <a:lnTo>
                      <a:pt x="9236" y="24748"/>
                    </a:lnTo>
                    <a:lnTo>
                      <a:pt x="8934" y="23783"/>
                    </a:lnTo>
                    <a:lnTo>
                      <a:pt x="8633" y="22817"/>
                    </a:lnTo>
                    <a:lnTo>
                      <a:pt x="8391" y="21730"/>
                    </a:lnTo>
                    <a:lnTo>
                      <a:pt x="8150" y="20704"/>
                    </a:lnTo>
                    <a:lnTo>
                      <a:pt x="15152" y="20161"/>
                    </a:lnTo>
                    <a:lnTo>
                      <a:pt x="36459" y="11529"/>
                    </a:lnTo>
                    <a:lnTo>
                      <a:pt x="36157" y="10684"/>
                    </a:lnTo>
                    <a:lnTo>
                      <a:pt x="35795" y="9658"/>
                    </a:lnTo>
                    <a:lnTo>
                      <a:pt x="35373" y="8572"/>
                    </a:lnTo>
                    <a:lnTo>
                      <a:pt x="34709" y="7364"/>
                    </a:lnTo>
                    <a:lnTo>
                      <a:pt x="34346" y="6761"/>
                    </a:lnTo>
                    <a:lnTo>
                      <a:pt x="33924" y="6157"/>
                    </a:lnTo>
                    <a:lnTo>
                      <a:pt x="33441" y="5554"/>
                    </a:lnTo>
                    <a:lnTo>
                      <a:pt x="32898" y="4950"/>
                    </a:lnTo>
                    <a:lnTo>
                      <a:pt x="32294" y="4286"/>
                    </a:lnTo>
                    <a:lnTo>
                      <a:pt x="31630" y="3682"/>
                    </a:lnTo>
                    <a:lnTo>
                      <a:pt x="30906" y="3139"/>
                    </a:lnTo>
                    <a:lnTo>
                      <a:pt x="30121" y="2536"/>
                    </a:lnTo>
                    <a:lnTo>
                      <a:pt x="29035" y="1932"/>
                    </a:lnTo>
                    <a:lnTo>
                      <a:pt x="27948" y="1449"/>
                    </a:lnTo>
                    <a:lnTo>
                      <a:pt x="26801" y="966"/>
                    </a:lnTo>
                    <a:lnTo>
                      <a:pt x="25654" y="664"/>
                    </a:lnTo>
                    <a:lnTo>
                      <a:pt x="24447" y="363"/>
                    </a:lnTo>
                    <a:lnTo>
                      <a:pt x="23240" y="181"/>
                    </a:lnTo>
                    <a:lnTo>
                      <a:pt x="21972" y="61"/>
                    </a:lnTo>
                    <a:lnTo>
                      <a:pt x="207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1"/>
            <p:cNvGrpSpPr/>
            <p:nvPr/>
          </p:nvGrpSpPr>
          <p:grpSpPr>
            <a:xfrm>
              <a:off x="457208" y="127793"/>
              <a:ext cx="1098744" cy="359278"/>
              <a:chOff x="247173" y="1685724"/>
              <a:chExt cx="7134699" cy="2332976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7066472" y="2271224"/>
                <a:ext cx="315400" cy="166025"/>
              </a:xfrm>
              <a:custGeom>
                <a:rect b="b" l="l" r="r" t="t"/>
                <a:pathLst>
                  <a:path extrusionOk="0" h="6641" w="12616">
                    <a:moveTo>
                      <a:pt x="1" y="1"/>
                    </a:moveTo>
                    <a:lnTo>
                      <a:pt x="1" y="665"/>
                    </a:lnTo>
                    <a:lnTo>
                      <a:pt x="2113" y="665"/>
                    </a:lnTo>
                    <a:lnTo>
                      <a:pt x="2113" y="6640"/>
                    </a:lnTo>
                    <a:lnTo>
                      <a:pt x="2898" y="6640"/>
                    </a:lnTo>
                    <a:lnTo>
                      <a:pt x="2898" y="665"/>
                    </a:lnTo>
                    <a:lnTo>
                      <a:pt x="5011" y="665"/>
                    </a:lnTo>
                    <a:lnTo>
                      <a:pt x="5011" y="1"/>
                    </a:lnTo>
                    <a:close/>
                    <a:moveTo>
                      <a:pt x="5976" y="1"/>
                    </a:moveTo>
                    <a:lnTo>
                      <a:pt x="5976" y="6640"/>
                    </a:lnTo>
                    <a:lnTo>
                      <a:pt x="6701" y="6640"/>
                    </a:lnTo>
                    <a:lnTo>
                      <a:pt x="6701" y="2415"/>
                    </a:lnTo>
                    <a:lnTo>
                      <a:pt x="6701" y="1510"/>
                    </a:lnTo>
                    <a:lnTo>
                      <a:pt x="6640" y="725"/>
                    </a:lnTo>
                    <a:lnTo>
                      <a:pt x="6701" y="725"/>
                    </a:lnTo>
                    <a:lnTo>
                      <a:pt x="8934" y="6640"/>
                    </a:lnTo>
                    <a:lnTo>
                      <a:pt x="9538" y="6640"/>
                    </a:lnTo>
                    <a:lnTo>
                      <a:pt x="11831" y="725"/>
                    </a:lnTo>
                    <a:lnTo>
                      <a:pt x="11892" y="725"/>
                    </a:lnTo>
                    <a:lnTo>
                      <a:pt x="11831" y="2355"/>
                    </a:lnTo>
                    <a:lnTo>
                      <a:pt x="11831" y="6640"/>
                    </a:lnTo>
                    <a:lnTo>
                      <a:pt x="12616" y="6640"/>
                    </a:lnTo>
                    <a:lnTo>
                      <a:pt x="12616" y="1"/>
                    </a:lnTo>
                    <a:lnTo>
                      <a:pt x="11409" y="1"/>
                    </a:lnTo>
                    <a:lnTo>
                      <a:pt x="9296" y="5494"/>
                    </a:lnTo>
                    <a:lnTo>
                      <a:pt x="7184" y="1"/>
                    </a:lnTo>
                    <a:close/>
                  </a:path>
                </a:pathLst>
              </a:custGeom>
              <a:solidFill>
                <a:srgbClr val="9698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4422648" y="2284800"/>
                <a:ext cx="1134825" cy="1733900"/>
              </a:xfrm>
              <a:custGeom>
                <a:rect b="b" l="l" r="r" t="t"/>
                <a:pathLst>
                  <a:path extrusionOk="0" h="69356" w="45393">
                    <a:moveTo>
                      <a:pt x="21610" y="3019"/>
                    </a:moveTo>
                    <a:lnTo>
                      <a:pt x="22334" y="3140"/>
                    </a:lnTo>
                    <a:lnTo>
                      <a:pt x="22938" y="3260"/>
                    </a:lnTo>
                    <a:lnTo>
                      <a:pt x="23602" y="3442"/>
                    </a:lnTo>
                    <a:lnTo>
                      <a:pt x="24206" y="3683"/>
                    </a:lnTo>
                    <a:lnTo>
                      <a:pt x="24809" y="3985"/>
                    </a:lnTo>
                    <a:lnTo>
                      <a:pt x="25352" y="4347"/>
                    </a:lnTo>
                    <a:lnTo>
                      <a:pt x="25896" y="4709"/>
                    </a:lnTo>
                    <a:lnTo>
                      <a:pt x="26439" y="5132"/>
                    </a:lnTo>
                    <a:lnTo>
                      <a:pt x="26922" y="5554"/>
                    </a:lnTo>
                    <a:lnTo>
                      <a:pt x="27405" y="6037"/>
                    </a:lnTo>
                    <a:lnTo>
                      <a:pt x="27888" y="6580"/>
                    </a:lnTo>
                    <a:lnTo>
                      <a:pt x="28733" y="7727"/>
                    </a:lnTo>
                    <a:lnTo>
                      <a:pt x="29517" y="8934"/>
                    </a:lnTo>
                    <a:lnTo>
                      <a:pt x="30181" y="10202"/>
                    </a:lnTo>
                    <a:lnTo>
                      <a:pt x="30785" y="11590"/>
                    </a:lnTo>
                    <a:lnTo>
                      <a:pt x="31268" y="12979"/>
                    </a:lnTo>
                    <a:lnTo>
                      <a:pt x="31690" y="14367"/>
                    </a:lnTo>
                    <a:lnTo>
                      <a:pt x="31992" y="15755"/>
                    </a:lnTo>
                    <a:lnTo>
                      <a:pt x="32234" y="17144"/>
                    </a:lnTo>
                    <a:lnTo>
                      <a:pt x="32354" y="18471"/>
                    </a:lnTo>
                    <a:lnTo>
                      <a:pt x="32415" y="19739"/>
                    </a:lnTo>
                    <a:lnTo>
                      <a:pt x="32415" y="20403"/>
                    </a:lnTo>
                    <a:lnTo>
                      <a:pt x="32354" y="21188"/>
                    </a:lnTo>
                    <a:lnTo>
                      <a:pt x="32234" y="22033"/>
                    </a:lnTo>
                    <a:lnTo>
                      <a:pt x="32052" y="22878"/>
                    </a:lnTo>
                    <a:lnTo>
                      <a:pt x="31751" y="23783"/>
                    </a:lnTo>
                    <a:lnTo>
                      <a:pt x="31388" y="24689"/>
                    </a:lnTo>
                    <a:lnTo>
                      <a:pt x="31087" y="25172"/>
                    </a:lnTo>
                    <a:lnTo>
                      <a:pt x="30845" y="25594"/>
                    </a:lnTo>
                    <a:lnTo>
                      <a:pt x="30483" y="26017"/>
                    </a:lnTo>
                    <a:lnTo>
                      <a:pt x="30121" y="26379"/>
                    </a:lnTo>
                    <a:lnTo>
                      <a:pt x="29517" y="26922"/>
                    </a:lnTo>
                    <a:lnTo>
                      <a:pt x="28853" y="27405"/>
                    </a:lnTo>
                    <a:lnTo>
                      <a:pt x="28129" y="27827"/>
                    </a:lnTo>
                    <a:lnTo>
                      <a:pt x="27344" y="28190"/>
                    </a:lnTo>
                    <a:lnTo>
                      <a:pt x="26499" y="28491"/>
                    </a:lnTo>
                    <a:lnTo>
                      <a:pt x="25654" y="28733"/>
                    </a:lnTo>
                    <a:lnTo>
                      <a:pt x="24809" y="28914"/>
                    </a:lnTo>
                    <a:lnTo>
                      <a:pt x="23240" y="28914"/>
                    </a:lnTo>
                    <a:lnTo>
                      <a:pt x="22515" y="28854"/>
                    </a:lnTo>
                    <a:lnTo>
                      <a:pt x="21851" y="28672"/>
                    </a:lnTo>
                    <a:lnTo>
                      <a:pt x="21187" y="28491"/>
                    </a:lnTo>
                    <a:lnTo>
                      <a:pt x="20584" y="28250"/>
                    </a:lnTo>
                    <a:lnTo>
                      <a:pt x="19980" y="27948"/>
                    </a:lnTo>
                    <a:lnTo>
                      <a:pt x="19437" y="27646"/>
                    </a:lnTo>
                    <a:lnTo>
                      <a:pt x="18833" y="27284"/>
                    </a:lnTo>
                    <a:lnTo>
                      <a:pt x="18350" y="26862"/>
                    </a:lnTo>
                    <a:lnTo>
                      <a:pt x="17807" y="26439"/>
                    </a:lnTo>
                    <a:lnTo>
                      <a:pt x="17385" y="25956"/>
                    </a:lnTo>
                    <a:lnTo>
                      <a:pt x="16902" y="25413"/>
                    </a:lnTo>
                    <a:lnTo>
                      <a:pt x="16057" y="24326"/>
                    </a:lnTo>
                    <a:lnTo>
                      <a:pt x="15332" y="23119"/>
                    </a:lnTo>
                    <a:lnTo>
                      <a:pt x="14668" y="21852"/>
                    </a:lnTo>
                    <a:lnTo>
                      <a:pt x="14125" y="20524"/>
                    </a:lnTo>
                    <a:lnTo>
                      <a:pt x="13642" y="19196"/>
                    </a:lnTo>
                    <a:lnTo>
                      <a:pt x="13220" y="17868"/>
                    </a:lnTo>
                    <a:lnTo>
                      <a:pt x="12918" y="16480"/>
                    </a:lnTo>
                    <a:lnTo>
                      <a:pt x="12737" y="15212"/>
                    </a:lnTo>
                    <a:lnTo>
                      <a:pt x="12616" y="13944"/>
                    </a:lnTo>
                    <a:lnTo>
                      <a:pt x="12556" y="12737"/>
                    </a:lnTo>
                    <a:lnTo>
                      <a:pt x="12616" y="11832"/>
                    </a:lnTo>
                    <a:lnTo>
                      <a:pt x="12677" y="10987"/>
                    </a:lnTo>
                    <a:lnTo>
                      <a:pt x="12797" y="10081"/>
                    </a:lnTo>
                    <a:lnTo>
                      <a:pt x="12978" y="9236"/>
                    </a:lnTo>
                    <a:lnTo>
                      <a:pt x="13280" y="8391"/>
                    </a:lnTo>
                    <a:lnTo>
                      <a:pt x="13582" y="7546"/>
                    </a:lnTo>
                    <a:lnTo>
                      <a:pt x="14065" y="6761"/>
                    </a:lnTo>
                    <a:lnTo>
                      <a:pt x="14548" y="6037"/>
                    </a:lnTo>
                    <a:lnTo>
                      <a:pt x="15151" y="5373"/>
                    </a:lnTo>
                    <a:lnTo>
                      <a:pt x="15815" y="4769"/>
                    </a:lnTo>
                    <a:lnTo>
                      <a:pt x="16600" y="4287"/>
                    </a:lnTo>
                    <a:lnTo>
                      <a:pt x="17385" y="3804"/>
                    </a:lnTo>
                    <a:lnTo>
                      <a:pt x="18290" y="3502"/>
                    </a:lnTo>
                    <a:lnTo>
                      <a:pt x="19135" y="3200"/>
                    </a:lnTo>
                    <a:lnTo>
                      <a:pt x="20041" y="3079"/>
                    </a:lnTo>
                    <a:lnTo>
                      <a:pt x="20946" y="3019"/>
                    </a:lnTo>
                    <a:close/>
                    <a:moveTo>
                      <a:pt x="26499" y="43582"/>
                    </a:moveTo>
                    <a:lnTo>
                      <a:pt x="27465" y="43702"/>
                    </a:lnTo>
                    <a:lnTo>
                      <a:pt x="29879" y="45393"/>
                    </a:lnTo>
                    <a:lnTo>
                      <a:pt x="31932" y="46962"/>
                    </a:lnTo>
                    <a:lnTo>
                      <a:pt x="32837" y="47686"/>
                    </a:lnTo>
                    <a:lnTo>
                      <a:pt x="33682" y="48411"/>
                    </a:lnTo>
                    <a:lnTo>
                      <a:pt x="34407" y="49075"/>
                    </a:lnTo>
                    <a:lnTo>
                      <a:pt x="35010" y="49799"/>
                    </a:lnTo>
                    <a:lnTo>
                      <a:pt x="35614" y="50463"/>
                    </a:lnTo>
                    <a:lnTo>
                      <a:pt x="36097" y="51127"/>
                    </a:lnTo>
                    <a:lnTo>
                      <a:pt x="36519" y="51851"/>
                    </a:lnTo>
                    <a:lnTo>
                      <a:pt x="36821" y="52515"/>
                    </a:lnTo>
                    <a:lnTo>
                      <a:pt x="37062" y="53300"/>
                    </a:lnTo>
                    <a:lnTo>
                      <a:pt x="37244" y="54024"/>
                    </a:lnTo>
                    <a:lnTo>
                      <a:pt x="37364" y="54869"/>
                    </a:lnTo>
                    <a:lnTo>
                      <a:pt x="37425" y="55714"/>
                    </a:lnTo>
                    <a:lnTo>
                      <a:pt x="37364" y="56740"/>
                    </a:lnTo>
                    <a:lnTo>
                      <a:pt x="37183" y="57706"/>
                    </a:lnTo>
                    <a:lnTo>
                      <a:pt x="36942" y="58672"/>
                    </a:lnTo>
                    <a:lnTo>
                      <a:pt x="36519" y="59577"/>
                    </a:lnTo>
                    <a:lnTo>
                      <a:pt x="36036" y="60483"/>
                    </a:lnTo>
                    <a:lnTo>
                      <a:pt x="35493" y="61268"/>
                    </a:lnTo>
                    <a:lnTo>
                      <a:pt x="34769" y="62052"/>
                    </a:lnTo>
                    <a:lnTo>
                      <a:pt x="33984" y="62716"/>
                    </a:lnTo>
                    <a:lnTo>
                      <a:pt x="33079" y="63320"/>
                    </a:lnTo>
                    <a:lnTo>
                      <a:pt x="32113" y="63863"/>
                    </a:lnTo>
                    <a:lnTo>
                      <a:pt x="31026" y="64346"/>
                    </a:lnTo>
                    <a:lnTo>
                      <a:pt x="29819" y="64768"/>
                    </a:lnTo>
                    <a:lnTo>
                      <a:pt x="28491" y="65070"/>
                    </a:lnTo>
                    <a:lnTo>
                      <a:pt x="27103" y="65312"/>
                    </a:lnTo>
                    <a:lnTo>
                      <a:pt x="25594" y="65493"/>
                    </a:lnTo>
                    <a:lnTo>
                      <a:pt x="24024" y="65493"/>
                    </a:lnTo>
                    <a:lnTo>
                      <a:pt x="22274" y="65432"/>
                    </a:lnTo>
                    <a:lnTo>
                      <a:pt x="20523" y="65312"/>
                    </a:lnTo>
                    <a:lnTo>
                      <a:pt x="18954" y="65070"/>
                    </a:lnTo>
                    <a:lnTo>
                      <a:pt x="17445" y="64708"/>
                    </a:lnTo>
                    <a:lnTo>
                      <a:pt x="15996" y="64225"/>
                    </a:lnTo>
                    <a:lnTo>
                      <a:pt x="14668" y="63682"/>
                    </a:lnTo>
                    <a:lnTo>
                      <a:pt x="13461" y="63078"/>
                    </a:lnTo>
                    <a:lnTo>
                      <a:pt x="12375" y="62414"/>
                    </a:lnTo>
                    <a:lnTo>
                      <a:pt x="11409" y="61630"/>
                    </a:lnTo>
                    <a:lnTo>
                      <a:pt x="10504" y="60785"/>
                    </a:lnTo>
                    <a:lnTo>
                      <a:pt x="9779" y="59879"/>
                    </a:lnTo>
                    <a:lnTo>
                      <a:pt x="9176" y="58853"/>
                    </a:lnTo>
                    <a:lnTo>
                      <a:pt x="8693" y="57827"/>
                    </a:lnTo>
                    <a:lnTo>
                      <a:pt x="8451" y="57284"/>
                    </a:lnTo>
                    <a:lnTo>
                      <a:pt x="8331" y="56740"/>
                    </a:lnTo>
                    <a:lnTo>
                      <a:pt x="8210" y="56197"/>
                    </a:lnTo>
                    <a:lnTo>
                      <a:pt x="8089" y="55594"/>
                    </a:lnTo>
                    <a:lnTo>
                      <a:pt x="8029" y="54990"/>
                    </a:lnTo>
                    <a:lnTo>
                      <a:pt x="8029" y="54386"/>
                    </a:lnTo>
                    <a:lnTo>
                      <a:pt x="8089" y="53240"/>
                    </a:lnTo>
                    <a:lnTo>
                      <a:pt x="8270" y="52213"/>
                    </a:lnTo>
                    <a:lnTo>
                      <a:pt x="8572" y="51187"/>
                    </a:lnTo>
                    <a:lnTo>
                      <a:pt x="8934" y="50342"/>
                    </a:lnTo>
                    <a:lnTo>
                      <a:pt x="9417" y="49497"/>
                    </a:lnTo>
                    <a:lnTo>
                      <a:pt x="9960" y="48773"/>
                    </a:lnTo>
                    <a:lnTo>
                      <a:pt x="10564" y="48169"/>
                    </a:lnTo>
                    <a:lnTo>
                      <a:pt x="11167" y="47566"/>
                    </a:lnTo>
                    <a:lnTo>
                      <a:pt x="11831" y="47083"/>
                    </a:lnTo>
                    <a:lnTo>
                      <a:pt x="12495" y="46600"/>
                    </a:lnTo>
                    <a:lnTo>
                      <a:pt x="13159" y="46238"/>
                    </a:lnTo>
                    <a:lnTo>
                      <a:pt x="13763" y="45936"/>
                    </a:lnTo>
                    <a:lnTo>
                      <a:pt x="14910" y="45393"/>
                    </a:lnTo>
                    <a:lnTo>
                      <a:pt x="15815" y="45030"/>
                    </a:lnTo>
                    <a:lnTo>
                      <a:pt x="17324" y="44608"/>
                    </a:lnTo>
                    <a:lnTo>
                      <a:pt x="18833" y="44306"/>
                    </a:lnTo>
                    <a:lnTo>
                      <a:pt x="20342" y="44004"/>
                    </a:lnTo>
                    <a:lnTo>
                      <a:pt x="21731" y="43823"/>
                    </a:lnTo>
                    <a:lnTo>
                      <a:pt x="22998" y="43702"/>
                    </a:lnTo>
                    <a:lnTo>
                      <a:pt x="24085" y="43642"/>
                    </a:lnTo>
                    <a:lnTo>
                      <a:pt x="25413" y="43582"/>
                    </a:lnTo>
                    <a:close/>
                    <a:moveTo>
                      <a:pt x="26680" y="1"/>
                    </a:moveTo>
                    <a:lnTo>
                      <a:pt x="24749" y="61"/>
                    </a:lnTo>
                    <a:lnTo>
                      <a:pt x="22757" y="182"/>
                    </a:lnTo>
                    <a:lnTo>
                      <a:pt x="21731" y="303"/>
                    </a:lnTo>
                    <a:lnTo>
                      <a:pt x="20705" y="484"/>
                    </a:lnTo>
                    <a:lnTo>
                      <a:pt x="19678" y="665"/>
                    </a:lnTo>
                    <a:lnTo>
                      <a:pt x="18652" y="906"/>
                    </a:lnTo>
                    <a:lnTo>
                      <a:pt x="17566" y="1208"/>
                    </a:lnTo>
                    <a:lnTo>
                      <a:pt x="16540" y="1570"/>
                    </a:lnTo>
                    <a:lnTo>
                      <a:pt x="15453" y="1932"/>
                    </a:lnTo>
                    <a:lnTo>
                      <a:pt x="14427" y="2415"/>
                    </a:lnTo>
                    <a:lnTo>
                      <a:pt x="13401" y="2959"/>
                    </a:lnTo>
                    <a:lnTo>
                      <a:pt x="12375" y="3562"/>
                    </a:lnTo>
                    <a:lnTo>
                      <a:pt x="11349" y="4226"/>
                    </a:lnTo>
                    <a:lnTo>
                      <a:pt x="10383" y="5011"/>
                    </a:lnTo>
                    <a:lnTo>
                      <a:pt x="9658" y="5675"/>
                    </a:lnTo>
                    <a:lnTo>
                      <a:pt x="8994" y="6339"/>
                    </a:lnTo>
                    <a:lnTo>
                      <a:pt x="8391" y="7003"/>
                    </a:lnTo>
                    <a:lnTo>
                      <a:pt x="7848" y="7727"/>
                    </a:lnTo>
                    <a:lnTo>
                      <a:pt x="7304" y="8512"/>
                    </a:lnTo>
                    <a:lnTo>
                      <a:pt x="6821" y="9236"/>
                    </a:lnTo>
                    <a:lnTo>
                      <a:pt x="6399" y="10021"/>
                    </a:lnTo>
                    <a:lnTo>
                      <a:pt x="5976" y="10806"/>
                    </a:lnTo>
                    <a:lnTo>
                      <a:pt x="5675" y="11590"/>
                    </a:lnTo>
                    <a:lnTo>
                      <a:pt x="5373" y="12375"/>
                    </a:lnTo>
                    <a:lnTo>
                      <a:pt x="5131" y="13220"/>
                    </a:lnTo>
                    <a:lnTo>
                      <a:pt x="4950" y="14005"/>
                    </a:lnTo>
                    <a:lnTo>
                      <a:pt x="4769" y="14789"/>
                    </a:lnTo>
                    <a:lnTo>
                      <a:pt x="4648" y="15634"/>
                    </a:lnTo>
                    <a:lnTo>
                      <a:pt x="4588" y="16419"/>
                    </a:lnTo>
                    <a:lnTo>
                      <a:pt x="4588" y="17204"/>
                    </a:lnTo>
                    <a:lnTo>
                      <a:pt x="4648" y="18532"/>
                    </a:lnTo>
                    <a:lnTo>
                      <a:pt x="4830" y="19860"/>
                    </a:lnTo>
                    <a:lnTo>
                      <a:pt x="5131" y="21127"/>
                    </a:lnTo>
                    <a:lnTo>
                      <a:pt x="5554" y="22455"/>
                    </a:lnTo>
                    <a:lnTo>
                      <a:pt x="6097" y="23663"/>
                    </a:lnTo>
                    <a:lnTo>
                      <a:pt x="6821" y="24870"/>
                    </a:lnTo>
                    <a:lnTo>
                      <a:pt x="7606" y="25956"/>
                    </a:lnTo>
                    <a:lnTo>
                      <a:pt x="8512" y="26982"/>
                    </a:lnTo>
                    <a:lnTo>
                      <a:pt x="9538" y="27948"/>
                    </a:lnTo>
                    <a:lnTo>
                      <a:pt x="10081" y="28431"/>
                    </a:lnTo>
                    <a:lnTo>
                      <a:pt x="10624" y="28854"/>
                    </a:lnTo>
                    <a:lnTo>
                      <a:pt x="11228" y="29216"/>
                    </a:lnTo>
                    <a:lnTo>
                      <a:pt x="11892" y="29578"/>
                    </a:lnTo>
                    <a:lnTo>
                      <a:pt x="12556" y="29940"/>
                    </a:lnTo>
                    <a:lnTo>
                      <a:pt x="13220" y="30242"/>
                    </a:lnTo>
                    <a:lnTo>
                      <a:pt x="13944" y="30544"/>
                    </a:lnTo>
                    <a:lnTo>
                      <a:pt x="14668" y="30785"/>
                    </a:lnTo>
                    <a:lnTo>
                      <a:pt x="15453" y="30966"/>
                    </a:lnTo>
                    <a:lnTo>
                      <a:pt x="16238" y="31147"/>
                    </a:lnTo>
                    <a:lnTo>
                      <a:pt x="17083" y="31328"/>
                    </a:lnTo>
                    <a:lnTo>
                      <a:pt x="17928" y="31389"/>
                    </a:lnTo>
                    <a:lnTo>
                      <a:pt x="18773" y="31449"/>
                    </a:lnTo>
                    <a:lnTo>
                      <a:pt x="19678" y="31509"/>
                    </a:lnTo>
                    <a:lnTo>
                      <a:pt x="21067" y="31449"/>
                    </a:lnTo>
                    <a:lnTo>
                      <a:pt x="22576" y="31328"/>
                    </a:lnTo>
                    <a:lnTo>
                      <a:pt x="22576" y="31328"/>
                    </a:lnTo>
                    <a:lnTo>
                      <a:pt x="22214" y="32113"/>
                    </a:lnTo>
                    <a:lnTo>
                      <a:pt x="21972" y="32898"/>
                    </a:lnTo>
                    <a:lnTo>
                      <a:pt x="21731" y="33803"/>
                    </a:lnTo>
                    <a:lnTo>
                      <a:pt x="21670" y="34286"/>
                    </a:lnTo>
                    <a:lnTo>
                      <a:pt x="21670" y="34829"/>
                    </a:lnTo>
                    <a:lnTo>
                      <a:pt x="21731" y="35855"/>
                    </a:lnTo>
                    <a:lnTo>
                      <a:pt x="21912" y="36761"/>
                    </a:lnTo>
                    <a:lnTo>
                      <a:pt x="22214" y="37606"/>
                    </a:lnTo>
                    <a:lnTo>
                      <a:pt x="22576" y="38391"/>
                    </a:lnTo>
                    <a:lnTo>
                      <a:pt x="22998" y="39115"/>
                    </a:lnTo>
                    <a:lnTo>
                      <a:pt x="23421" y="39779"/>
                    </a:lnTo>
                    <a:lnTo>
                      <a:pt x="24387" y="41047"/>
                    </a:lnTo>
                    <a:lnTo>
                      <a:pt x="22696" y="41167"/>
                    </a:lnTo>
                    <a:lnTo>
                      <a:pt x="20765" y="41348"/>
                    </a:lnTo>
                    <a:lnTo>
                      <a:pt x="18592" y="41590"/>
                    </a:lnTo>
                    <a:lnTo>
                      <a:pt x="16298" y="41952"/>
                    </a:lnTo>
                    <a:lnTo>
                      <a:pt x="15091" y="42193"/>
                    </a:lnTo>
                    <a:lnTo>
                      <a:pt x="13944" y="42435"/>
                    </a:lnTo>
                    <a:lnTo>
                      <a:pt x="12737" y="42797"/>
                    </a:lnTo>
                    <a:lnTo>
                      <a:pt x="11530" y="43159"/>
                    </a:lnTo>
                    <a:lnTo>
                      <a:pt x="10383" y="43582"/>
                    </a:lnTo>
                    <a:lnTo>
                      <a:pt x="9236" y="44065"/>
                    </a:lnTo>
                    <a:lnTo>
                      <a:pt x="8089" y="44608"/>
                    </a:lnTo>
                    <a:lnTo>
                      <a:pt x="7003" y="45211"/>
                    </a:lnTo>
                    <a:lnTo>
                      <a:pt x="6037" y="45815"/>
                    </a:lnTo>
                    <a:lnTo>
                      <a:pt x="5192" y="46479"/>
                    </a:lnTo>
                    <a:lnTo>
                      <a:pt x="4407" y="47143"/>
                    </a:lnTo>
                    <a:lnTo>
                      <a:pt x="3683" y="47867"/>
                    </a:lnTo>
                    <a:lnTo>
                      <a:pt x="3019" y="48531"/>
                    </a:lnTo>
                    <a:lnTo>
                      <a:pt x="2415" y="49256"/>
                    </a:lnTo>
                    <a:lnTo>
                      <a:pt x="1932" y="49980"/>
                    </a:lnTo>
                    <a:lnTo>
                      <a:pt x="1510" y="50765"/>
                    </a:lnTo>
                    <a:lnTo>
                      <a:pt x="1148" y="51489"/>
                    </a:lnTo>
                    <a:lnTo>
                      <a:pt x="785" y="52213"/>
                    </a:lnTo>
                    <a:lnTo>
                      <a:pt x="544" y="52938"/>
                    </a:lnTo>
                    <a:lnTo>
                      <a:pt x="363" y="53662"/>
                    </a:lnTo>
                    <a:lnTo>
                      <a:pt x="182" y="54326"/>
                    </a:lnTo>
                    <a:lnTo>
                      <a:pt x="121" y="55050"/>
                    </a:lnTo>
                    <a:lnTo>
                      <a:pt x="61" y="55714"/>
                    </a:lnTo>
                    <a:lnTo>
                      <a:pt x="1" y="56318"/>
                    </a:lnTo>
                    <a:lnTo>
                      <a:pt x="61" y="56982"/>
                    </a:lnTo>
                    <a:lnTo>
                      <a:pt x="61" y="57586"/>
                    </a:lnTo>
                    <a:lnTo>
                      <a:pt x="182" y="58189"/>
                    </a:lnTo>
                    <a:lnTo>
                      <a:pt x="302" y="58793"/>
                    </a:lnTo>
                    <a:lnTo>
                      <a:pt x="484" y="59396"/>
                    </a:lnTo>
                    <a:lnTo>
                      <a:pt x="665" y="60000"/>
                    </a:lnTo>
                    <a:lnTo>
                      <a:pt x="906" y="60604"/>
                    </a:lnTo>
                    <a:lnTo>
                      <a:pt x="1208" y="61207"/>
                    </a:lnTo>
                    <a:lnTo>
                      <a:pt x="1510" y="61750"/>
                    </a:lnTo>
                    <a:lnTo>
                      <a:pt x="1872" y="62354"/>
                    </a:lnTo>
                    <a:lnTo>
                      <a:pt x="2294" y="62897"/>
                    </a:lnTo>
                    <a:lnTo>
                      <a:pt x="2717" y="63380"/>
                    </a:lnTo>
                    <a:lnTo>
                      <a:pt x="3200" y="63923"/>
                    </a:lnTo>
                    <a:lnTo>
                      <a:pt x="3683" y="64406"/>
                    </a:lnTo>
                    <a:lnTo>
                      <a:pt x="4286" y="64889"/>
                    </a:lnTo>
                    <a:lnTo>
                      <a:pt x="4830" y="65372"/>
                    </a:lnTo>
                    <a:lnTo>
                      <a:pt x="5494" y="65795"/>
                    </a:lnTo>
                    <a:lnTo>
                      <a:pt x="6158" y="66217"/>
                    </a:lnTo>
                    <a:lnTo>
                      <a:pt x="6821" y="66640"/>
                    </a:lnTo>
                    <a:lnTo>
                      <a:pt x="7606" y="67002"/>
                    </a:lnTo>
                    <a:lnTo>
                      <a:pt x="8391" y="67364"/>
                    </a:lnTo>
                    <a:lnTo>
                      <a:pt x="9176" y="67666"/>
                    </a:lnTo>
                    <a:lnTo>
                      <a:pt x="10021" y="67968"/>
                    </a:lnTo>
                    <a:lnTo>
                      <a:pt x="10926" y="68269"/>
                    </a:lnTo>
                    <a:lnTo>
                      <a:pt x="11892" y="68511"/>
                    </a:lnTo>
                    <a:lnTo>
                      <a:pt x="12858" y="68692"/>
                    </a:lnTo>
                    <a:lnTo>
                      <a:pt x="13884" y="68873"/>
                    </a:lnTo>
                    <a:lnTo>
                      <a:pt x="14970" y="69054"/>
                    </a:lnTo>
                    <a:lnTo>
                      <a:pt x="16057" y="69175"/>
                    </a:lnTo>
                    <a:lnTo>
                      <a:pt x="17204" y="69235"/>
                    </a:lnTo>
                    <a:lnTo>
                      <a:pt x="18350" y="69296"/>
                    </a:lnTo>
                    <a:lnTo>
                      <a:pt x="19558" y="69356"/>
                    </a:lnTo>
                    <a:lnTo>
                      <a:pt x="21006" y="69296"/>
                    </a:lnTo>
                    <a:lnTo>
                      <a:pt x="22395" y="69235"/>
                    </a:lnTo>
                    <a:lnTo>
                      <a:pt x="23783" y="69115"/>
                    </a:lnTo>
                    <a:lnTo>
                      <a:pt x="25111" y="68933"/>
                    </a:lnTo>
                    <a:lnTo>
                      <a:pt x="26379" y="68752"/>
                    </a:lnTo>
                    <a:lnTo>
                      <a:pt x="27586" y="68451"/>
                    </a:lnTo>
                    <a:lnTo>
                      <a:pt x="28793" y="68209"/>
                    </a:lnTo>
                    <a:lnTo>
                      <a:pt x="29940" y="67847"/>
                    </a:lnTo>
                    <a:lnTo>
                      <a:pt x="31026" y="67485"/>
                    </a:lnTo>
                    <a:lnTo>
                      <a:pt x="32052" y="67062"/>
                    </a:lnTo>
                    <a:lnTo>
                      <a:pt x="33079" y="66640"/>
                    </a:lnTo>
                    <a:lnTo>
                      <a:pt x="34044" y="66157"/>
                    </a:lnTo>
                    <a:lnTo>
                      <a:pt x="34950" y="65614"/>
                    </a:lnTo>
                    <a:lnTo>
                      <a:pt x="35795" y="65131"/>
                    </a:lnTo>
                    <a:lnTo>
                      <a:pt x="36640" y="64527"/>
                    </a:lnTo>
                    <a:lnTo>
                      <a:pt x="37425" y="63923"/>
                    </a:lnTo>
                    <a:lnTo>
                      <a:pt x="38149" y="63320"/>
                    </a:lnTo>
                    <a:lnTo>
                      <a:pt x="38813" y="62656"/>
                    </a:lnTo>
                    <a:lnTo>
                      <a:pt x="39477" y="62052"/>
                    </a:lnTo>
                    <a:lnTo>
                      <a:pt x="40081" y="61328"/>
                    </a:lnTo>
                    <a:lnTo>
                      <a:pt x="40624" y="60664"/>
                    </a:lnTo>
                    <a:lnTo>
                      <a:pt x="41107" y="59940"/>
                    </a:lnTo>
                    <a:lnTo>
                      <a:pt x="41529" y="59155"/>
                    </a:lnTo>
                    <a:lnTo>
                      <a:pt x="41952" y="58431"/>
                    </a:lnTo>
                    <a:lnTo>
                      <a:pt x="42314" y="57646"/>
                    </a:lnTo>
                    <a:lnTo>
                      <a:pt x="42616" y="56922"/>
                    </a:lnTo>
                    <a:lnTo>
                      <a:pt x="42917" y="56137"/>
                    </a:lnTo>
                    <a:lnTo>
                      <a:pt x="43099" y="55352"/>
                    </a:lnTo>
                    <a:lnTo>
                      <a:pt x="43280" y="54567"/>
                    </a:lnTo>
                    <a:lnTo>
                      <a:pt x="43400" y="53722"/>
                    </a:lnTo>
                    <a:lnTo>
                      <a:pt x="43461" y="52938"/>
                    </a:lnTo>
                    <a:lnTo>
                      <a:pt x="43521" y="52153"/>
                    </a:lnTo>
                    <a:lnTo>
                      <a:pt x="43461" y="51006"/>
                    </a:lnTo>
                    <a:lnTo>
                      <a:pt x="43340" y="49920"/>
                    </a:lnTo>
                    <a:lnTo>
                      <a:pt x="43159" y="48894"/>
                    </a:lnTo>
                    <a:lnTo>
                      <a:pt x="42857" y="47988"/>
                    </a:lnTo>
                    <a:lnTo>
                      <a:pt x="42555" y="47083"/>
                    </a:lnTo>
                    <a:lnTo>
                      <a:pt x="42133" y="46238"/>
                    </a:lnTo>
                    <a:lnTo>
                      <a:pt x="41710" y="45453"/>
                    </a:lnTo>
                    <a:lnTo>
                      <a:pt x="41167" y="44668"/>
                    </a:lnTo>
                    <a:lnTo>
                      <a:pt x="40624" y="43944"/>
                    </a:lnTo>
                    <a:lnTo>
                      <a:pt x="40020" y="43280"/>
                    </a:lnTo>
                    <a:lnTo>
                      <a:pt x="39417" y="42556"/>
                    </a:lnTo>
                    <a:lnTo>
                      <a:pt x="38753" y="41952"/>
                    </a:lnTo>
                    <a:lnTo>
                      <a:pt x="37364" y="40684"/>
                    </a:lnTo>
                    <a:lnTo>
                      <a:pt x="35855" y="39417"/>
                    </a:lnTo>
                    <a:lnTo>
                      <a:pt x="32596" y="36882"/>
                    </a:lnTo>
                    <a:lnTo>
                      <a:pt x="31811" y="36157"/>
                    </a:lnTo>
                    <a:lnTo>
                      <a:pt x="31388" y="35795"/>
                    </a:lnTo>
                    <a:lnTo>
                      <a:pt x="31026" y="35373"/>
                    </a:lnTo>
                    <a:lnTo>
                      <a:pt x="30725" y="34829"/>
                    </a:lnTo>
                    <a:lnTo>
                      <a:pt x="30423" y="34286"/>
                    </a:lnTo>
                    <a:lnTo>
                      <a:pt x="30302" y="33682"/>
                    </a:lnTo>
                    <a:lnTo>
                      <a:pt x="30242" y="32958"/>
                    </a:lnTo>
                    <a:lnTo>
                      <a:pt x="30302" y="32234"/>
                    </a:lnTo>
                    <a:lnTo>
                      <a:pt x="30423" y="31570"/>
                    </a:lnTo>
                    <a:lnTo>
                      <a:pt x="30725" y="30966"/>
                    </a:lnTo>
                    <a:lnTo>
                      <a:pt x="31026" y="30423"/>
                    </a:lnTo>
                    <a:lnTo>
                      <a:pt x="31449" y="29880"/>
                    </a:lnTo>
                    <a:lnTo>
                      <a:pt x="31871" y="29397"/>
                    </a:lnTo>
                    <a:lnTo>
                      <a:pt x="32777" y="28491"/>
                    </a:lnTo>
                    <a:lnTo>
                      <a:pt x="34165" y="27345"/>
                    </a:lnTo>
                    <a:lnTo>
                      <a:pt x="35553" y="26137"/>
                    </a:lnTo>
                    <a:lnTo>
                      <a:pt x="36217" y="25534"/>
                    </a:lnTo>
                    <a:lnTo>
                      <a:pt x="36881" y="24870"/>
                    </a:lnTo>
                    <a:lnTo>
                      <a:pt x="37485" y="24145"/>
                    </a:lnTo>
                    <a:lnTo>
                      <a:pt x="38028" y="23421"/>
                    </a:lnTo>
                    <a:lnTo>
                      <a:pt x="38511" y="22636"/>
                    </a:lnTo>
                    <a:lnTo>
                      <a:pt x="38994" y="21852"/>
                    </a:lnTo>
                    <a:lnTo>
                      <a:pt x="39417" y="20946"/>
                    </a:lnTo>
                    <a:lnTo>
                      <a:pt x="39718" y="19980"/>
                    </a:lnTo>
                    <a:lnTo>
                      <a:pt x="40020" y="19015"/>
                    </a:lnTo>
                    <a:lnTo>
                      <a:pt x="40262" y="17928"/>
                    </a:lnTo>
                    <a:lnTo>
                      <a:pt x="40382" y="16781"/>
                    </a:lnTo>
                    <a:lnTo>
                      <a:pt x="40382" y="15574"/>
                    </a:lnTo>
                    <a:lnTo>
                      <a:pt x="40382" y="14307"/>
                    </a:lnTo>
                    <a:lnTo>
                      <a:pt x="40201" y="13099"/>
                    </a:lnTo>
                    <a:lnTo>
                      <a:pt x="39960" y="12013"/>
                    </a:lnTo>
                    <a:lnTo>
                      <a:pt x="39718" y="10987"/>
                    </a:lnTo>
                    <a:lnTo>
                      <a:pt x="39356" y="10021"/>
                    </a:lnTo>
                    <a:lnTo>
                      <a:pt x="38934" y="9115"/>
                    </a:lnTo>
                    <a:lnTo>
                      <a:pt x="38451" y="8270"/>
                    </a:lnTo>
                    <a:lnTo>
                      <a:pt x="37968" y="7486"/>
                    </a:lnTo>
                    <a:lnTo>
                      <a:pt x="37425" y="6761"/>
                    </a:lnTo>
                    <a:lnTo>
                      <a:pt x="36881" y="6097"/>
                    </a:lnTo>
                    <a:lnTo>
                      <a:pt x="36398" y="5494"/>
                    </a:lnTo>
                    <a:lnTo>
                      <a:pt x="35855" y="4951"/>
                    </a:lnTo>
                    <a:lnTo>
                      <a:pt x="34829" y="4045"/>
                    </a:lnTo>
                    <a:lnTo>
                      <a:pt x="33924" y="3260"/>
                    </a:lnTo>
                    <a:lnTo>
                      <a:pt x="39598" y="3260"/>
                    </a:lnTo>
                    <a:lnTo>
                      <a:pt x="45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3281826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4" y="2837"/>
                    </a:lnTo>
                    <a:lnTo>
                      <a:pt x="2317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1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6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3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7" y="22757"/>
                    </a:lnTo>
                    <a:lnTo>
                      <a:pt x="36217" y="24447"/>
                    </a:lnTo>
                    <a:lnTo>
                      <a:pt x="36278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8" y="34406"/>
                    </a:lnTo>
                    <a:lnTo>
                      <a:pt x="34286" y="35010"/>
                    </a:lnTo>
                    <a:lnTo>
                      <a:pt x="33924" y="35553"/>
                    </a:lnTo>
                    <a:lnTo>
                      <a:pt x="33501" y="36157"/>
                    </a:lnTo>
                    <a:lnTo>
                      <a:pt x="33139" y="36640"/>
                    </a:lnTo>
                    <a:lnTo>
                      <a:pt x="3265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147" y="38511"/>
                    </a:lnTo>
                    <a:lnTo>
                      <a:pt x="30604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6" y="40261"/>
                    </a:lnTo>
                    <a:lnTo>
                      <a:pt x="26922" y="40442"/>
                    </a:lnTo>
                    <a:lnTo>
                      <a:pt x="26258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40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4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8" y="35613"/>
                    </a:lnTo>
                    <a:lnTo>
                      <a:pt x="1394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1952" y="31328"/>
                    </a:lnTo>
                    <a:lnTo>
                      <a:pt x="11530" y="30362"/>
                    </a:lnTo>
                    <a:lnTo>
                      <a:pt x="10805" y="28430"/>
                    </a:lnTo>
                    <a:lnTo>
                      <a:pt x="10202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4" y="18712"/>
                    </a:lnTo>
                    <a:lnTo>
                      <a:pt x="8813" y="16962"/>
                    </a:lnTo>
                    <a:lnTo>
                      <a:pt x="8874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35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6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5" y="6519"/>
                    </a:lnTo>
                    <a:lnTo>
                      <a:pt x="13039" y="5916"/>
                    </a:lnTo>
                    <a:lnTo>
                      <a:pt x="13884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8" y="3260"/>
                    </a:lnTo>
                    <a:lnTo>
                      <a:pt x="18954" y="3018"/>
                    </a:lnTo>
                    <a:lnTo>
                      <a:pt x="20041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5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1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6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4" y="12616"/>
                    </a:lnTo>
                    <a:lnTo>
                      <a:pt x="1751" y="13582"/>
                    </a:lnTo>
                    <a:lnTo>
                      <a:pt x="1329" y="14608"/>
                    </a:lnTo>
                    <a:lnTo>
                      <a:pt x="1027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24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1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6" y="27827"/>
                    </a:lnTo>
                    <a:lnTo>
                      <a:pt x="108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200" y="33320"/>
                    </a:lnTo>
                    <a:lnTo>
                      <a:pt x="3743" y="34165"/>
                    </a:lnTo>
                    <a:lnTo>
                      <a:pt x="4347" y="35010"/>
                    </a:lnTo>
                    <a:lnTo>
                      <a:pt x="5011" y="35795"/>
                    </a:lnTo>
                    <a:lnTo>
                      <a:pt x="5675" y="36579"/>
                    </a:lnTo>
                    <a:lnTo>
                      <a:pt x="6399" y="37364"/>
                    </a:lnTo>
                    <a:lnTo>
                      <a:pt x="7184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3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8" y="43340"/>
                    </a:lnTo>
                    <a:lnTo>
                      <a:pt x="20825" y="43460"/>
                    </a:lnTo>
                    <a:lnTo>
                      <a:pt x="2215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5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9" y="41046"/>
                    </a:lnTo>
                    <a:lnTo>
                      <a:pt x="34105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60" y="35674"/>
                    </a:lnTo>
                    <a:lnTo>
                      <a:pt x="40624" y="34829"/>
                    </a:lnTo>
                    <a:lnTo>
                      <a:pt x="41288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0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5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3" y="4467"/>
                    </a:lnTo>
                    <a:lnTo>
                      <a:pt x="36278" y="3863"/>
                    </a:lnTo>
                    <a:lnTo>
                      <a:pt x="35433" y="3260"/>
                    </a:lnTo>
                    <a:lnTo>
                      <a:pt x="34467" y="2717"/>
                    </a:lnTo>
                    <a:lnTo>
                      <a:pt x="33561" y="2234"/>
                    </a:lnTo>
                    <a:lnTo>
                      <a:pt x="32596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396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006699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3" y="2837"/>
                    </a:lnTo>
                    <a:lnTo>
                      <a:pt x="2323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0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5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2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6" y="22757"/>
                    </a:lnTo>
                    <a:lnTo>
                      <a:pt x="36217" y="24447"/>
                    </a:lnTo>
                    <a:lnTo>
                      <a:pt x="36277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7" y="34406"/>
                    </a:lnTo>
                    <a:lnTo>
                      <a:pt x="34286" y="35010"/>
                    </a:lnTo>
                    <a:lnTo>
                      <a:pt x="33923" y="35553"/>
                    </a:lnTo>
                    <a:lnTo>
                      <a:pt x="33561" y="36157"/>
                    </a:lnTo>
                    <a:lnTo>
                      <a:pt x="33139" y="36640"/>
                    </a:lnTo>
                    <a:lnTo>
                      <a:pt x="3271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207" y="38511"/>
                    </a:lnTo>
                    <a:lnTo>
                      <a:pt x="30603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5" y="40261"/>
                    </a:lnTo>
                    <a:lnTo>
                      <a:pt x="26921" y="40442"/>
                    </a:lnTo>
                    <a:lnTo>
                      <a:pt x="26257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39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3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7" y="35613"/>
                    </a:lnTo>
                    <a:lnTo>
                      <a:pt x="1400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2012" y="31328"/>
                    </a:lnTo>
                    <a:lnTo>
                      <a:pt x="11590" y="30362"/>
                    </a:lnTo>
                    <a:lnTo>
                      <a:pt x="10805" y="28430"/>
                    </a:lnTo>
                    <a:lnTo>
                      <a:pt x="10201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3" y="18712"/>
                    </a:lnTo>
                    <a:lnTo>
                      <a:pt x="8813" y="16962"/>
                    </a:lnTo>
                    <a:lnTo>
                      <a:pt x="8873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41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5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4" y="6519"/>
                    </a:lnTo>
                    <a:lnTo>
                      <a:pt x="13038" y="5916"/>
                    </a:lnTo>
                    <a:lnTo>
                      <a:pt x="13883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7" y="3260"/>
                    </a:lnTo>
                    <a:lnTo>
                      <a:pt x="18954" y="3018"/>
                    </a:lnTo>
                    <a:lnTo>
                      <a:pt x="20040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4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0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5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3" y="12616"/>
                    </a:lnTo>
                    <a:lnTo>
                      <a:pt x="1751" y="13582"/>
                    </a:lnTo>
                    <a:lnTo>
                      <a:pt x="1328" y="14608"/>
                    </a:lnTo>
                    <a:lnTo>
                      <a:pt x="1026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30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0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5" y="27827"/>
                    </a:lnTo>
                    <a:lnTo>
                      <a:pt x="114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199" y="33320"/>
                    </a:lnTo>
                    <a:lnTo>
                      <a:pt x="3803" y="34165"/>
                    </a:lnTo>
                    <a:lnTo>
                      <a:pt x="4346" y="35010"/>
                    </a:lnTo>
                    <a:lnTo>
                      <a:pt x="5010" y="35795"/>
                    </a:lnTo>
                    <a:lnTo>
                      <a:pt x="5674" y="36579"/>
                    </a:lnTo>
                    <a:lnTo>
                      <a:pt x="6399" y="37364"/>
                    </a:lnTo>
                    <a:lnTo>
                      <a:pt x="7183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2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7" y="43340"/>
                    </a:lnTo>
                    <a:lnTo>
                      <a:pt x="20825" y="43460"/>
                    </a:lnTo>
                    <a:lnTo>
                      <a:pt x="2221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4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8" y="41046"/>
                    </a:lnTo>
                    <a:lnTo>
                      <a:pt x="34104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59" y="35674"/>
                    </a:lnTo>
                    <a:lnTo>
                      <a:pt x="40623" y="34829"/>
                    </a:lnTo>
                    <a:lnTo>
                      <a:pt x="41287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6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4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2" y="4467"/>
                    </a:lnTo>
                    <a:lnTo>
                      <a:pt x="36277" y="3863"/>
                    </a:lnTo>
                    <a:lnTo>
                      <a:pt x="35432" y="3260"/>
                    </a:lnTo>
                    <a:lnTo>
                      <a:pt x="34527" y="2717"/>
                    </a:lnTo>
                    <a:lnTo>
                      <a:pt x="33561" y="2234"/>
                    </a:lnTo>
                    <a:lnTo>
                      <a:pt x="32595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457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47173" y="1738550"/>
                <a:ext cx="1659950" cy="1681075"/>
              </a:xfrm>
              <a:custGeom>
                <a:rect b="b" l="l" r="r" t="t"/>
                <a:pathLst>
                  <a:path extrusionOk="0" h="67243" w="66398">
                    <a:moveTo>
                      <a:pt x="36881" y="0"/>
                    </a:moveTo>
                    <a:lnTo>
                      <a:pt x="34708" y="61"/>
                    </a:lnTo>
                    <a:lnTo>
                      <a:pt x="32656" y="181"/>
                    </a:lnTo>
                    <a:lnTo>
                      <a:pt x="30603" y="423"/>
                    </a:lnTo>
                    <a:lnTo>
                      <a:pt x="28611" y="725"/>
                    </a:lnTo>
                    <a:lnTo>
                      <a:pt x="26680" y="1147"/>
                    </a:lnTo>
                    <a:lnTo>
                      <a:pt x="24809" y="1630"/>
                    </a:lnTo>
                    <a:lnTo>
                      <a:pt x="23058" y="2234"/>
                    </a:lnTo>
                    <a:lnTo>
                      <a:pt x="21308" y="2837"/>
                    </a:lnTo>
                    <a:lnTo>
                      <a:pt x="19618" y="3561"/>
                    </a:lnTo>
                    <a:lnTo>
                      <a:pt x="17988" y="4346"/>
                    </a:lnTo>
                    <a:lnTo>
                      <a:pt x="16479" y="5191"/>
                    </a:lnTo>
                    <a:lnTo>
                      <a:pt x="14970" y="6157"/>
                    </a:lnTo>
                    <a:lnTo>
                      <a:pt x="13581" y="7123"/>
                    </a:lnTo>
                    <a:lnTo>
                      <a:pt x="12193" y="8149"/>
                    </a:lnTo>
                    <a:lnTo>
                      <a:pt x="10926" y="9296"/>
                    </a:lnTo>
                    <a:lnTo>
                      <a:pt x="9718" y="10443"/>
                    </a:lnTo>
                    <a:lnTo>
                      <a:pt x="8571" y="11650"/>
                    </a:lnTo>
                    <a:lnTo>
                      <a:pt x="7485" y="12917"/>
                    </a:lnTo>
                    <a:lnTo>
                      <a:pt x="6459" y="14245"/>
                    </a:lnTo>
                    <a:lnTo>
                      <a:pt x="5493" y="15573"/>
                    </a:lnTo>
                    <a:lnTo>
                      <a:pt x="4648" y="16962"/>
                    </a:lnTo>
                    <a:lnTo>
                      <a:pt x="3863" y="18410"/>
                    </a:lnTo>
                    <a:lnTo>
                      <a:pt x="3139" y="19859"/>
                    </a:lnTo>
                    <a:lnTo>
                      <a:pt x="2475" y="21368"/>
                    </a:lnTo>
                    <a:lnTo>
                      <a:pt x="1871" y="22877"/>
                    </a:lnTo>
                    <a:lnTo>
                      <a:pt x="1388" y="24446"/>
                    </a:lnTo>
                    <a:lnTo>
                      <a:pt x="966" y="26016"/>
                    </a:lnTo>
                    <a:lnTo>
                      <a:pt x="604" y="27585"/>
                    </a:lnTo>
                    <a:lnTo>
                      <a:pt x="362" y="29215"/>
                    </a:lnTo>
                    <a:lnTo>
                      <a:pt x="121" y="30845"/>
                    </a:lnTo>
                    <a:lnTo>
                      <a:pt x="0" y="32474"/>
                    </a:lnTo>
                    <a:lnTo>
                      <a:pt x="0" y="34165"/>
                    </a:lnTo>
                    <a:lnTo>
                      <a:pt x="0" y="35553"/>
                    </a:lnTo>
                    <a:lnTo>
                      <a:pt x="121" y="36941"/>
                    </a:lnTo>
                    <a:lnTo>
                      <a:pt x="242" y="38330"/>
                    </a:lnTo>
                    <a:lnTo>
                      <a:pt x="423" y="39718"/>
                    </a:lnTo>
                    <a:lnTo>
                      <a:pt x="725" y="41167"/>
                    </a:lnTo>
                    <a:lnTo>
                      <a:pt x="1026" y="42615"/>
                    </a:lnTo>
                    <a:lnTo>
                      <a:pt x="1449" y="44003"/>
                    </a:lnTo>
                    <a:lnTo>
                      <a:pt x="1871" y="45452"/>
                    </a:lnTo>
                    <a:lnTo>
                      <a:pt x="2415" y="46840"/>
                    </a:lnTo>
                    <a:lnTo>
                      <a:pt x="2958" y="48229"/>
                    </a:lnTo>
                    <a:lnTo>
                      <a:pt x="3622" y="49617"/>
                    </a:lnTo>
                    <a:lnTo>
                      <a:pt x="4346" y="51005"/>
                    </a:lnTo>
                    <a:lnTo>
                      <a:pt x="5131" y="52333"/>
                    </a:lnTo>
                    <a:lnTo>
                      <a:pt x="5976" y="53661"/>
                    </a:lnTo>
                    <a:lnTo>
                      <a:pt x="6942" y="54929"/>
                    </a:lnTo>
                    <a:lnTo>
                      <a:pt x="7907" y="56136"/>
                    </a:lnTo>
                    <a:lnTo>
                      <a:pt x="8994" y="57343"/>
                    </a:lnTo>
                    <a:lnTo>
                      <a:pt x="10141" y="58430"/>
                    </a:lnTo>
                    <a:lnTo>
                      <a:pt x="11408" y="59577"/>
                    </a:lnTo>
                    <a:lnTo>
                      <a:pt x="12676" y="60603"/>
                    </a:lnTo>
                    <a:lnTo>
                      <a:pt x="14064" y="61569"/>
                    </a:lnTo>
                    <a:lnTo>
                      <a:pt x="15513" y="62474"/>
                    </a:lnTo>
                    <a:lnTo>
                      <a:pt x="17082" y="63319"/>
                    </a:lnTo>
                    <a:lnTo>
                      <a:pt x="18712" y="64104"/>
                    </a:lnTo>
                    <a:lnTo>
                      <a:pt x="20402" y="64768"/>
                    </a:lnTo>
                    <a:lnTo>
                      <a:pt x="22213" y="65432"/>
                    </a:lnTo>
                    <a:lnTo>
                      <a:pt x="24084" y="65915"/>
                    </a:lnTo>
                    <a:lnTo>
                      <a:pt x="26076" y="66397"/>
                    </a:lnTo>
                    <a:lnTo>
                      <a:pt x="28068" y="66760"/>
                    </a:lnTo>
                    <a:lnTo>
                      <a:pt x="30241" y="67001"/>
                    </a:lnTo>
                    <a:lnTo>
                      <a:pt x="32475" y="67182"/>
                    </a:lnTo>
                    <a:lnTo>
                      <a:pt x="34768" y="67243"/>
                    </a:lnTo>
                    <a:lnTo>
                      <a:pt x="36639" y="67182"/>
                    </a:lnTo>
                    <a:lnTo>
                      <a:pt x="38511" y="67061"/>
                    </a:lnTo>
                    <a:lnTo>
                      <a:pt x="40382" y="66941"/>
                    </a:lnTo>
                    <a:lnTo>
                      <a:pt x="42193" y="66760"/>
                    </a:lnTo>
                    <a:lnTo>
                      <a:pt x="45935" y="66277"/>
                    </a:lnTo>
                    <a:lnTo>
                      <a:pt x="49859" y="65673"/>
                    </a:lnTo>
                    <a:lnTo>
                      <a:pt x="62897" y="62655"/>
                    </a:lnTo>
                    <a:lnTo>
                      <a:pt x="62897" y="51488"/>
                    </a:lnTo>
                    <a:lnTo>
                      <a:pt x="62957" y="49255"/>
                    </a:lnTo>
                    <a:lnTo>
                      <a:pt x="63078" y="47142"/>
                    </a:lnTo>
                    <a:lnTo>
                      <a:pt x="63198" y="46659"/>
                    </a:lnTo>
                    <a:lnTo>
                      <a:pt x="63379" y="46297"/>
                    </a:lnTo>
                    <a:lnTo>
                      <a:pt x="63621" y="45995"/>
                    </a:lnTo>
                    <a:lnTo>
                      <a:pt x="63983" y="45633"/>
                    </a:lnTo>
                    <a:lnTo>
                      <a:pt x="66398" y="43400"/>
                    </a:lnTo>
                    <a:lnTo>
                      <a:pt x="47022" y="43400"/>
                    </a:lnTo>
                    <a:lnTo>
                      <a:pt x="39718" y="47323"/>
                    </a:lnTo>
                    <a:lnTo>
                      <a:pt x="53480" y="46599"/>
                    </a:lnTo>
                    <a:lnTo>
                      <a:pt x="53480" y="61267"/>
                    </a:lnTo>
                    <a:lnTo>
                      <a:pt x="51368" y="62112"/>
                    </a:lnTo>
                    <a:lnTo>
                      <a:pt x="50160" y="62474"/>
                    </a:lnTo>
                    <a:lnTo>
                      <a:pt x="48893" y="62836"/>
                    </a:lnTo>
                    <a:lnTo>
                      <a:pt x="47444" y="63138"/>
                    </a:lnTo>
                    <a:lnTo>
                      <a:pt x="45814" y="63379"/>
                    </a:lnTo>
                    <a:lnTo>
                      <a:pt x="43943" y="63500"/>
                    </a:lnTo>
                    <a:lnTo>
                      <a:pt x="41891" y="63561"/>
                    </a:lnTo>
                    <a:lnTo>
                      <a:pt x="40080" y="63500"/>
                    </a:lnTo>
                    <a:lnTo>
                      <a:pt x="38269" y="63379"/>
                    </a:lnTo>
                    <a:lnTo>
                      <a:pt x="36519" y="63138"/>
                    </a:lnTo>
                    <a:lnTo>
                      <a:pt x="34768" y="62836"/>
                    </a:lnTo>
                    <a:lnTo>
                      <a:pt x="33138" y="62414"/>
                    </a:lnTo>
                    <a:lnTo>
                      <a:pt x="31509" y="61931"/>
                    </a:lnTo>
                    <a:lnTo>
                      <a:pt x="29939" y="61388"/>
                    </a:lnTo>
                    <a:lnTo>
                      <a:pt x="28430" y="60784"/>
                    </a:lnTo>
                    <a:lnTo>
                      <a:pt x="26982" y="60060"/>
                    </a:lnTo>
                    <a:lnTo>
                      <a:pt x="25593" y="59275"/>
                    </a:lnTo>
                    <a:lnTo>
                      <a:pt x="24205" y="58430"/>
                    </a:lnTo>
                    <a:lnTo>
                      <a:pt x="22937" y="57524"/>
                    </a:lnTo>
                    <a:lnTo>
                      <a:pt x="21670" y="56559"/>
                    </a:lnTo>
                    <a:lnTo>
                      <a:pt x="20463" y="55532"/>
                    </a:lnTo>
                    <a:lnTo>
                      <a:pt x="19376" y="54446"/>
                    </a:lnTo>
                    <a:lnTo>
                      <a:pt x="18290" y="53359"/>
                    </a:lnTo>
                    <a:lnTo>
                      <a:pt x="17263" y="52152"/>
                    </a:lnTo>
                    <a:lnTo>
                      <a:pt x="16298" y="50945"/>
                    </a:lnTo>
                    <a:lnTo>
                      <a:pt x="15392" y="49617"/>
                    </a:lnTo>
                    <a:lnTo>
                      <a:pt x="14547" y="48349"/>
                    </a:lnTo>
                    <a:lnTo>
                      <a:pt x="13763" y="46961"/>
                    </a:lnTo>
                    <a:lnTo>
                      <a:pt x="13038" y="45573"/>
                    </a:lnTo>
                    <a:lnTo>
                      <a:pt x="12435" y="44124"/>
                    </a:lnTo>
                    <a:lnTo>
                      <a:pt x="11831" y="42676"/>
                    </a:lnTo>
                    <a:lnTo>
                      <a:pt x="11288" y="41167"/>
                    </a:lnTo>
                    <a:lnTo>
                      <a:pt x="10865" y="39657"/>
                    </a:lnTo>
                    <a:lnTo>
                      <a:pt x="10443" y="38148"/>
                    </a:lnTo>
                    <a:lnTo>
                      <a:pt x="10141" y="36579"/>
                    </a:lnTo>
                    <a:lnTo>
                      <a:pt x="9899" y="35010"/>
                    </a:lnTo>
                    <a:lnTo>
                      <a:pt x="9718" y="33440"/>
                    </a:lnTo>
                    <a:lnTo>
                      <a:pt x="9598" y="31811"/>
                    </a:lnTo>
                    <a:lnTo>
                      <a:pt x="9598" y="30241"/>
                    </a:lnTo>
                    <a:lnTo>
                      <a:pt x="9598" y="28732"/>
                    </a:lnTo>
                    <a:lnTo>
                      <a:pt x="9718" y="27283"/>
                    </a:lnTo>
                    <a:lnTo>
                      <a:pt x="9839" y="25895"/>
                    </a:lnTo>
                    <a:lnTo>
                      <a:pt x="10080" y="24507"/>
                    </a:lnTo>
                    <a:lnTo>
                      <a:pt x="10322" y="23119"/>
                    </a:lnTo>
                    <a:lnTo>
                      <a:pt x="10684" y="21791"/>
                    </a:lnTo>
                    <a:lnTo>
                      <a:pt x="11046" y="20523"/>
                    </a:lnTo>
                    <a:lnTo>
                      <a:pt x="11469" y="19255"/>
                    </a:lnTo>
                    <a:lnTo>
                      <a:pt x="12012" y="18048"/>
                    </a:lnTo>
                    <a:lnTo>
                      <a:pt x="12555" y="16901"/>
                    </a:lnTo>
                    <a:lnTo>
                      <a:pt x="13159" y="15754"/>
                    </a:lnTo>
                    <a:lnTo>
                      <a:pt x="13763" y="14668"/>
                    </a:lnTo>
                    <a:lnTo>
                      <a:pt x="14487" y="13642"/>
                    </a:lnTo>
                    <a:lnTo>
                      <a:pt x="15211" y="12616"/>
                    </a:lnTo>
                    <a:lnTo>
                      <a:pt x="15996" y="11710"/>
                    </a:lnTo>
                    <a:lnTo>
                      <a:pt x="16841" y="10744"/>
                    </a:lnTo>
                    <a:lnTo>
                      <a:pt x="17686" y="9899"/>
                    </a:lnTo>
                    <a:lnTo>
                      <a:pt x="18591" y="9115"/>
                    </a:lnTo>
                    <a:lnTo>
                      <a:pt x="19557" y="8330"/>
                    </a:lnTo>
                    <a:lnTo>
                      <a:pt x="20523" y="7606"/>
                    </a:lnTo>
                    <a:lnTo>
                      <a:pt x="21549" y="6942"/>
                    </a:lnTo>
                    <a:lnTo>
                      <a:pt x="22636" y="6338"/>
                    </a:lnTo>
                    <a:lnTo>
                      <a:pt x="23722" y="5734"/>
                    </a:lnTo>
                    <a:lnTo>
                      <a:pt x="24809" y="5252"/>
                    </a:lnTo>
                    <a:lnTo>
                      <a:pt x="26016" y="4829"/>
                    </a:lnTo>
                    <a:lnTo>
                      <a:pt x="27163" y="4407"/>
                    </a:lnTo>
                    <a:lnTo>
                      <a:pt x="28370" y="4044"/>
                    </a:lnTo>
                    <a:lnTo>
                      <a:pt x="29638" y="3803"/>
                    </a:lnTo>
                    <a:lnTo>
                      <a:pt x="30905" y="3561"/>
                    </a:lnTo>
                    <a:lnTo>
                      <a:pt x="32233" y="3441"/>
                    </a:lnTo>
                    <a:lnTo>
                      <a:pt x="33501" y="3320"/>
                    </a:lnTo>
                    <a:lnTo>
                      <a:pt x="34889" y="3320"/>
                    </a:lnTo>
                    <a:lnTo>
                      <a:pt x="36821" y="3380"/>
                    </a:lnTo>
                    <a:lnTo>
                      <a:pt x="38692" y="3561"/>
                    </a:lnTo>
                    <a:lnTo>
                      <a:pt x="40382" y="3803"/>
                    </a:lnTo>
                    <a:lnTo>
                      <a:pt x="42012" y="4225"/>
                    </a:lnTo>
                    <a:lnTo>
                      <a:pt x="43521" y="4648"/>
                    </a:lnTo>
                    <a:lnTo>
                      <a:pt x="44969" y="5191"/>
                    </a:lnTo>
                    <a:lnTo>
                      <a:pt x="46297" y="5795"/>
                    </a:lnTo>
                    <a:lnTo>
                      <a:pt x="47504" y="6459"/>
                    </a:lnTo>
                    <a:lnTo>
                      <a:pt x="48651" y="7123"/>
                    </a:lnTo>
                    <a:lnTo>
                      <a:pt x="49677" y="7847"/>
                    </a:lnTo>
                    <a:lnTo>
                      <a:pt x="50643" y="8571"/>
                    </a:lnTo>
                    <a:lnTo>
                      <a:pt x="51549" y="9235"/>
                    </a:lnTo>
                    <a:lnTo>
                      <a:pt x="53118" y="10624"/>
                    </a:lnTo>
                    <a:lnTo>
                      <a:pt x="54386" y="11891"/>
                    </a:lnTo>
                    <a:lnTo>
                      <a:pt x="52152" y="15513"/>
                    </a:lnTo>
                    <a:lnTo>
                      <a:pt x="52152" y="15513"/>
                    </a:lnTo>
                    <a:lnTo>
                      <a:pt x="55351" y="14789"/>
                    </a:lnTo>
                    <a:lnTo>
                      <a:pt x="62897" y="7606"/>
                    </a:lnTo>
                    <a:lnTo>
                      <a:pt x="61146" y="6398"/>
                    </a:lnTo>
                    <a:lnTo>
                      <a:pt x="59999" y="5674"/>
                    </a:lnTo>
                    <a:lnTo>
                      <a:pt x="58671" y="4950"/>
                    </a:lnTo>
                    <a:lnTo>
                      <a:pt x="57162" y="4225"/>
                    </a:lnTo>
                    <a:lnTo>
                      <a:pt x="55351" y="3441"/>
                    </a:lnTo>
                    <a:lnTo>
                      <a:pt x="53239" y="2656"/>
                    </a:lnTo>
                    <a:lnTo>
                      <a:pt x="50824" y="1932"/>
                    </a:lnTo>
                    <a:lnTo>
                      <a:pt x="49195" y="1509"/>
                    </a:lnTo>
                    <a:lnTo>
                      <a:pt x="47565" y="1147"/>
                    </a:lnTo>
                    <a:lnTo>
                      <a:pt x="45814" y="785"/>
                    </a:lnTo>
                    <a:lnTo>
                      <a:pt x="44124" y="543"/>
                    </a:lnTo>
                    <a:lnTo>
                      <a:pt x="42313" y="302"/>
                    </a:lnTo>
                    <a:lnTo>
                      <a:pt x="40563" y="121"/>
                    </a:lnTo>
                    <a:lnTo>
                      <a:pt x="38692" y="61"/>
                    </a:lnTo>
                    <a:lnTo>
                      <a:pt x="368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5530275" y="1685724"/>
                <a:ext cx="602125" cy="1614700"/>
              </a:xfrm>
              <a:custGeom>
                <a:rect b="b" l="l" r="r" t="t"/>
                <a:pathLst>
                  <a:path extrusionOk="0" h="64588" w="24085">
                    <a:moveTo>
                      <a:pt x="6882" y="1"/>
                    </a:moveTo>
                    <a:lnTo>
                      <a:pt x="1" y="3320"/>
                    </a:lnTo>
                    <a:lnTo>
                      <a:pt x="7003" y="3320"/>
                    </a:lnTo>
                    <a:lnTo>
                      <a:pt x="7003" y="56740"/>
                    </a:lnTo>
                    <a:lnTo>
                      <a:pt x="7003" y="59758"/>
                    </a:lnTo>
                    <a:lnTo>
                      <a:pt x="7003" y="60362"/>
                    </a:lnTo>
                    <a:lnTo>
                      <a:pt x="6942" y="60905"/>
                    </a:lnTo>
                    <a:lnTo>
                      <a:pt x="6761" y="61388"/>
                    </a:lnTo>
                    <a:lnTo>
                      <a:pt x="6580" y="61810"/>
                    </a:lnTo>
                    <a:lnTo>
                      <a:pt x="6218" y="62354"/>
                    </a:lnTo>
                    <a:lnTo>
                      <a:pt x="5795" y="62957"/>
                    </a:lnTo>
                    <a:lnTo>
                      <a:pt x="4528" y="64587"/>
                    </a:lnTo>
                    <a:lnTo>
                      <a:pt x="20705" y="64587"/>
                    </a:lnTo>
                    <a:lnTo>
                      <a:pt x="24085" y="62595"/>
                    </a:lnTo>
                    <a:lnTo>
                      <a:pt x="21731" y="62354"/>
                    </a:lnTo>
                    <a:lnTo>
                      <a:pt x="19437" y="62112"/>
                    </a:lnTo>
                    <a:lnTo>
                      <a:pt x="18411" y="61991"/>
                    </a:lnTo>
                    <a:lnTo>
                      <a:pt x="17566" y="61810"/>
                    </a:lnTo>
                    <a:lnTo>
                      <a:pt x="17264" y="61690"/>
                    </a:lnTo>
                    <a:lnTo>
                      <a:pt x="16962" y="61569"/>
                    </a:lnTo>
                    <a:lnTo>
                      <a:pt x="16660" y="61388"/>
                    </a:lnTo>
                    <a:lnTo>
                      <a:pt x="16479" y="61146"/>
                    </a:lnTo>
                    <a:lnTo>
                      <a:pt x="16298" y="60905"/>
                    </a:lnTo>
                    <a:lnTo>
                      <a:pt x="16117" y="60603"/>
                    </a:lnTo>
                    <a:lnTo>
                      <a:pt x="15997" y="60301"/>
                    </a:lnTo>
                    <a:lnTo>
                      <a:pt x="15936" y="59879"/>
                    </a:lnTo>
                    <a:lnTo>
                      <a:pt x="15815" y="58973"/>
                    </a:lnTo>
                    <a:lnTo>
                      <a:pt x="15755" y="57766"/>
                    </a:lnTo>
                    <a:lnTo>
                      <a:pt x="15755" y="56740"/>
                    </a:lnTo>
                    <a:lnTo>
                      <a:pt x="15755" y="5976"/>
                    </a:lnTo>
                    <a:lnTo>
                      <a:pt x="15815" y="5433"/>
                    </a:lnTo>
                    <a:lnTo>
                      <a:pt x="15997" y="4347"/>
                    </a:lnTo>
                    <a:lnTo>
                      <a:pt x="16238" y="3441"/>
                    </a:lnTo>
                    <a:lnTo>
                      <a:pt x="16540" y="2717"/>
                    </a:lnTo>
                    <a:lnTo>
                      <a:pt x="16962" y="2113"/>
                    </a:lnTo>
                    <a:lnTo>
                      <a:pt x="17506" y="1630"/>
                    </a:lnTo>
                    <a:lnTo>
                      <a:pt x="18170" y="1087"/>
                    </a:lnTo>
                    <a:lnTo>
                      <a:pt x="18954" y="604"/>
                    </a:lnTo>
                    <a:lnTo>
                      <a:pt x="19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6148976" y="2253125"/>
                <a:ext cx="947700" cy="1091050"/>
              </a:xfrm>
              <a:custGeom>
                <a:rect b="b" l="l" r="r" t="t"/>
                <a:pathLst>
                  <a:path extrusionOk="0" h="43642" w="37908">
                    <a:moveTo>
                      <a:pt x="18230" y="3018"/>
                    </a:moveTo>
                    <a:lnTo>
                      <a:pt x="19135" y="3079"/>
                    </a:lnTo>
                    <a:lnTo>
                      <a:pt x="19980" y="3199"/>
                    </a:lnTo>
                    <a:lnTo>
                      <a:pt x="20886" y="3441"/>
                    </a:lnTo>
                    <a:lnTo>
                      <a:pt x="21671" y="3682"/>
                    </a:lnTo>
                    <a:lnTo>
                      <a:pt x="22455" y="4105"/>
                    </a:lnTo>
                    <a:lnTo>
                      <a:pt x="23180" y="4527"/>
                    </a:lnTo>
                    <a:lnTo>
                      <a:pt x="23904" y="5010"/>
                    </a:lnTo>
                    <a:lnTo>
                      <a:pt x="24568" y="5554"/>
                    </a:lnTo>
                    <a:lnTo>
                      <a:pt x="25111" y="6097"/>
                    </a:lnTo>
                    <a:lnTo>
                      <a:pt x="25654" y="6761"/>
                    </a:lnTo>
                    <a:lnTo>
                      <a:pt x="26077" y="7364"/>
                    </a:lnTo>
                    <a:lnTo>
                      <a:pt x="26499" y="8028"/>
                    </a:lnTo>
                    <a:lnTo>
                      <a:pt x="26801" y="8753"/>
                    </a:lnTo>
                    <a:lnTo>
                      <a:pt x="26982" y="9417"/>
                    </a:lnTo>
                    <a:lnTo>
                      <a:pt x="27163" y="10141"/>
                    </a:lnTo>
                    <a:lnTo>
                      <a:pt x="27224" y="10805"/>
                    </a:lnTo>
                    <a:lnTo>
                      <a:pt x="27163" y="11228"/>
                    </a:lnTo>
                    <a:lnTo>
                      <a:pt x="27043" y="11650"/>
                    </a:lnTo>
                    <a:lnTo>
                      <a:pt x="26801" y="11952"/>
                    </a:lnTo>
                    <a:lnTo>
                      <a:pt x="26499" y="12254"/>
                    </a:lnTo>
                    <a:lnTo>
                      <a:pt x="26137" y="12555"/>
                    </a:lnTo>
                    <a:lnTo>
                      <a:pt x="25715" y="12797"/>
                    </a:lnTo>
                    <a:lnTo>
                      <a:pt x="24568" y="13280"/>
                    </a:lnTo>
                    <a:lnTo>
                      <a:pt x="8089" y="20402"/>
                    </a:lnTo>
                    <a:lnTo>
                      <a:pt x="7908" y="17988"/>
                    </a:lnTo>
                    <a:lnTo>
                      <a:pt x="7787" y="16781"/>
                    </a:lnTo>
                    <a:lnTo>
                      <a:pt x="7787" y="15634"/>
                    </a:lnTo>
                    <a:lnTo>
                      <a:pt x="7787" y="14728"/>
                    </a:lnTo>
                    <a:lnTo>
                      <a:pt x="7848" y="13883"/>
                    </a:lnTo>
                    <a:lnTo>
                      <a:pt x="7969" y="13038"/>
                    </a:lnTo>
                    <a:lnTo>
                      <a:pt x="8089" y="12254"/>
                    </a:lnTo>
                    <a:lnTo>
                      <a:pt x="8270" y="11529"/>
                    </a:lnTo>
                    <a:lnTo>
                      <a:pt x="8451" y="10805"/>
                    </a:lnTo>
                    <a:lnTo>
                      <a:pt x="8633" y="10141"/>
                    </a:lnTo>
                    <a:lnTo>
                      <a:pt x="8934" y="9537"/>
                    </a:lnTo>
                    <a:lnTo>
                      <a:pt x="9176" y="8934"/>
                    </a:lnTo>
                    <a:lnTo>
                      <a:pt x="9478" y="8330"/>
                    </a:lnTo>
                    <a:lnTo>
                      <a:pt x="10142" y="7304"/>
                    </a:lnTo>
                    <a:lnTo>
                      <a:pt x="10866" y="6399"/>
                    </a:lnTo>
                    <a:lnTo>
                      <a:pt x="11651" y="5614"/>
                    </a:lnTo>
                    <a:lnTo>
                      <a:pt x="12435" y="4950"/>
                    </a:lnTo>
                    <a:lnTo>
                      <a:pt x="13341" y="4407"/>
                    </a:lnTo>
                    <a:lnTo>
                      <a:pt x="14186" y="3984"/>
                    </a:lnTo>
                    <a:lnTo>
                      <a:pt x="15031" y="3622"/>
                    </a:lnTo>
                    <a:lnTo>
                      <a:pt x="15876" y="3320"/>
                    </a:lnTo>
                    <a:lnTo>
                      <a:pt x="16721" y="3139"/>
                    </a:lnTo>
                    <a:lnTo>
                      <a:pt x="17506" y="3018"/>
                    </a:lnTo>
                    <a:close/>
                    <a:moveTo>
                      <a:pt x="20765" y="0"/>
                    </a:moveTo>
                    <a:lnTo>
                      <a:pt x="19860" y="61"/>
                    </a:lnTo>
                    <a:lnTo>
                      <a:pt x="18954" y="121"/>
                    </a:lnTo>
                    <a:lnTo>
                      <a:pt x="18109" y="181"/>
                    </a:lnTo>
                    <a:lnTo>
                      <a:pt x="17204" y="363"/>
                    </a:lnTo>
                    <a:lnTo>
                      <a:pt x="16298" y="544"/>
                    </a:lnTo>
                    <a:lnTo>
                      <a:pt x="15393" y="725"/>
                    </a:lnTo>
                    <a:lnTo>
                      <a:pt x="14488" y="1026"/>
                    </a:lnTo>
                    <a:lnTo>
                      <a:pt x="13582" y="1328"/>
                    </a:lnTo>
                    <a:lnTo>
                      <a:pt x="12677" y="1630"/>
                    </a:lnTo>
                    <a:lnTo>
                      <a:pt x="11771" y="2053"/>
                    </a:lnTo>
                    <a:lnTo>
                      <a:pt x="10926" y="2475"/>
                    </a:lnTo>
                    <a:lnTo>
                      <a:pt x="10081" y="2958"/>
                    </a:lnTo>
                    <a:lnTo>
                      <a:pt x="9236" y="3441"/>
                    </a:lnTo>
                    <a:lnTo>
                      <a:pt x="8451" y="3984"/>
                    </a:lnTo>
                    <a:lnTo>
                      <a:pt x="7667" y="4588"/>
                    </a:lnTo>
                    <a:lnTo>
                      <a:pt x="6882" y="5191"/>
                    </a:lnTo>
                    <a:lnTo>
                      <a:pt x="6158" y="5916"/>
                    </a:lnTo>
                    <a:lnTo>
                      <a:pt x="5433" y="6580"/>
                    </a:lnTo>
                    <a:lnTo>
                      <a:pt x="4769" y="7364"/>
                    </a:lnTo>
                    <a:lnTo>
                      <a:pt x="4105" y="8149"/>
                    </a:lnTo>
                    <a:lnTo>
                      <a:pt x="3502" y="8994"/>
                    </a:lnTo>
                    <a:lnTo>
                      <a:pt x="2898" y="9900"/>
                    </a:lnTo>
                    <a:lnTo>
                      <a:pt x="2415" y="10805"/>
                    </a:lnTo>
                    <a:lnTo>
                      <a:pt x="1932" y="11771"/>
                    </a:lnTo>
                    <a:lnTo>
                      <a:pt x="1510" y="12737"/>
                    </a:lnTo>
                    <a:lnTo>
                      <a:pt x="1087" y="13823"/>
                    </a:lnTo>
                    <a:lnTo>
                      <a:pt x="786" y="14910"/>
                    </a:lnTo>
                    <a:lnTo>
                      <a:pt x="484" y="15996"/>
                    </a:lnTo>
                    <a:lnTo>
                      <a:pt x="303" y="17203"/>
                    </a:lnTo>
                    <a:lnTo>
                      <a:pt x="122" y="18411"/>
                    </a:lnTo>
                    <a:lnTo>
                      <a:pt x="1" y="19678"/>
                    </a:lnTo>
                    <a:lnTo>
                      <a:pt x="1" y="20946"/>
                    </a:lnTo>
                    <a:lnTo>
                      <a:pt x="1" y="22274"/>
                    </a:lnTo>
                    <a:lnTo>
                      <a:pt x="122" y="23541"/>
                    </a:lnTo>
                    <a:lnTo>
                      <a:pt x="303" y="24869"/>
                    </a:lnTo>
                    <a:lnTo>
                      <a:pt x="544" y="26197"/>
                    </a:lnTo>
                    <a:lnTo>
                      <a:pt x="846" y="27525"/>
                    </a:lnTo>
                    <a:lnTo>
                      <a:pt x="1208" y="28793"/>
                    </a:lnTo>
                    <a:lnTo>
                      <a:pt x="1691" y="30121"/>
                    </a:lnTo>
                    <a:lnTo>
                      <a:pt x="2174" y="31388"/>
                    </a:lnTo>
                    <a:lnTo>
                      <a:pt x="2778" y="32656"/>
                    </a:lnTo>
                    <a:lnTo>
                      <a:pt x="3502" y="33863"/>
                    </a:lnTo>
                    <a:lnTo>
                      <a:pt x="4226" y="35010"/>
                    </a:lnTo>
                    <a:lnTo>
                      <a:pt x="5071" y="36157"/>
                    </a:lnTo>
                    <a:lnTo>
                      <a:pt x="5977" y="37243"/>
                    </a:lnTo>
                    <a:lnTo>
                      <a:pt x="7003" y="38269"/>
                    </a:lnTo>
                    <a:lnTo>
                      <a:pt x="8089" y="39235"/>
                    </a:lnTo>
                    <a:lnTo>
                      <a:pt x="9236" y="40080"/>
                    </a:lnTo>
                    <a:lnTo>
                      <a:pt x="10081" y="40684"/>
                    </a:lnTo>
                    <a:lnTo>
                      <a:pt x="10987" y="41227"/>
                    </a:lnTo>
                    <a:lnTo>
                      <a:pt x="11832" y="41650"/>
                    </a:lnTo>
                    <a:lnTo>
                      <a:pt x="12677" y="42072"/>
                    </a:lnTo>
                    <a:lnTo>
                      <a:pt x="13522" y="42374"/>
                    </a:lnTo>
                    <a:lnTo>
                      <a:pt x="14307" y="42676"/>
                    </a:lnTo>
                    <a:lnTo>
                      <a:pt x="15152" y="42917"/>
                    </a:lnTo>
                    <a:lnTo>
                      <a:pt x="15936" y="43098"/>
                    </a:lnTo>
                    <a:lnTo>
                      <a:pt x="17445" y="43400"/>
                    </a:lnTo>
                    <a:lnTo>
                      <a:pt x="18834" y="43581"/>
                    </a:lnTo>
                    <a:lnTo>
                      <a:pt x="20162" y="43641"/>
                    </a:lnTo>
                    <a:lnTo>
                      <a:pt x="22335" y="43641"/>
                    </a:lnTo>
                    <a:lnTo>
                      <a:pt x="23421" y="43581"/>
                    </a:lnTo>
                    <a:lnTo>
                      <a:pt x="24508" y="43460"/>
                    </a:lnTo>
                    <a:lnTo>
                      <a:pt x="25594" y="43279"/>
                    </a:lnTo>
                    <a:lnTo>
                      <a:pt x="26741" y="43038"/>
                    </a:lnTo>
                    <a:lnTo>
                      <a:pt x="27827" y="42736"/>
                    </a:lnTo>
                    <a:lnTo>
                      <a:pt x="28974" y="42374"/>
                    </a:lnTo>
                    <a:lnTo>
                      <a:pt x="30121" y="41891"/>
                    </a:lnTo>
                    <a:lnTo>
                      <a:pt x="30845" y="41529"/>
                    </a:lnTo>
                    <a:lnTo>
                      <a:pt x="31570" y="41106"/>
                    </a:lnTo>
                    <a:lnTo>
                      <a:pt x="33079" y="40261"/>
                    </a:lnTo>
                    <a:lnTo>
                      <a:pt x="37908" y="35734"/>
                    </a:lnTo>
                    <a:lnTo>
                      <a:pt x="35493" y="36881"/>
                    </a:lnTo>
                    <a:lnTo>
                      <a:pt x="34286" y="37424"/>
                    </a:lnTo>
                    <a:lnTo>
                      <a:pt x="32958" y="37907"/>
                    </a:lnTo>
                    <a:lnTo>
                      <a:pt x="31570" y="38330"/>
                    </a:lnTo>
                    <a:lnTo>
                      <a:pt x="30061" y="38632"/>
                    </a:lnTo>
                    <a:lnTo>
                      <a:pt x="28491" y="38813"/>
                    </a:lnTo>
                    <a:lnTo>
                      <a:pt x="27707" y="38873"/>
                    </a:lnTo>
                    <a:lnTo>
                      <a:pt x="26801" y="38933"/>
                    </a:lnTo>
                    <a:lnTo>
                      <a:pt x="26017" y="38873"/>
                    </a:lnTo>
                    <a:lnTo>
                      <a:pt x="25232" y="38813"/>
                    </a:lnTo>
                    <a:lnTo>
                      <a:pt x="24447" y="38752"/>
                    </a:lnTo>
                    <a:lnTo>
                      <a:pt x="23662" y="38632"/>
                    </a:lnTo>
                    <a:lnTo>
                      <a:pt x="22878" y="38450"/>
                    </a:lnTo>
                    <a:lnTo>
                      <a:pt x="22093" y="38209"/>
                    </a:lnTo>
                    <a:lnTo>
                      <a:pt x="21369" y="37968"/>
                    </a:lnTo>
                    <a:lnTo>
                      <a:pt x="20584" y="37666"/>
                    </a:lnTo>
                    <a:lnTo>
                      <a:pt x="19860" y="37364"/>
                    </a:lnTo>
                    <a:lnTo>
                      <a:pt x="19135" y="37002"/>
                    </a:lnTo>
                    <a:lnTo>
                      <a:pt x="18411" y="36640"/>
                    </a:lnTo>
                    <a:lnTo>
                      <a:pt x="17747" y="36157"/>
                    </a:lnTo>
                    <a:lnTo>
                      <a:pt x="17023" y="35734"/>
                    </a:lnTo>
                    <a:lnTo>
                      <a:pt x="16359" y="35251"/>
                    </a:lnTo>
                    <a:lnTo>
                      <a:pt x="15755" y="34708"/>
                    </a:lnTo>
                    <a:lnTo>
                      <a:pt x="15091" y="34104"/>
                    </a:lnTo>
                    <a:lnTo>
                      <a:pt x="14488" y="33501"/>
                    </a:lnTo>
                    <a:lnTo>
                      <a:pt x="13884" y="32897"/>
                    </a:lnTo>
                    <a:lnTo>
                      <a:pt x="13341" y="32233"/>
                    </a:lnTo>
                    <a:lnTo>
                      <a:pt x="12797" y="31509"/>
                    </a:lnTo>
                    <a:lnTo>
                      <a:pt x="12254" y="30785"/>
                    </a:lnTo>
                    <a:lnTo>
                      <a:pt x="11771" y="30000"/>
                    </a:lnTo>
                    <a:lnTo>
                      <a:pt x="11288" y="29215"/>
                    </a:lnTo>
                    <a:lnTo>
                      <a:pt x="10806" y="28370"/>
                    </a:lnTo>
                    <a:lnTo>
                      <a:pt x="10383" y="27525"/>
                    </a:lnTo>
                    <a:lnTo>
                      <a:pt x="9960" y="26620"/>
                    </a:lnTo>
                    <a:lnTo>
                      <a:pt x="9598" y="25714"/>
                    </a:lnTo>
                    <a:lnTo>
                      <a:pt x="9236" y="24748"/>
                    </a:lnTo>
                    <a:lnTo>
                      <a:pt x="8934" y="23783"/>
                    </a:lnTo>
                    <a:lnTo>
                      <a:pt x="8633" y="22817"/>
                    </a:lnTo>
                    <a:lnTo>
                      <a:pt x="8391" y="21730"/>
                    </a:lnTo>
                    <a:lnTo>
                      <a:pt x="8150" y="20704"/>
                    </a:lnTo>
                    <a:lnTo>
                      <a:pt x="15152" y="20161"/>
                    </a:lnTo>
                    <a:lnTo>
                      <a:pt x="36459" y="11529"/>
                    </a:lnTo>
                    <a:lnTo>
                      <a:pt x="36157" y="10684"/>
                    </a:lnTo>
                    <a:lnTo>
                      <a:pt x="35795" y="9658"/>
                    </a:lnTo>
                    <a:lnTo>
                      <a:pt x="35373" y="8572"/>
                    </a:lnTo>
                    <a:lnTo>
                      <a:pt x="34709" y="7364"/>
                    </a:lnTo>
                    <a:lnTo>
                      <a:pt x="34346" y="6761"/>
                    </a:lnTo>
                    <a:lnTo>
                      <a:pt x="33924" y="6157"/>
                    </a:lnTo>
                    <a:lnTo>
                      <a:pt x="33441" y="5554"/>
                    </a:lnTo>
                    <a:lnTo>
                      <a:pt x="32898" y="4950"/>
                    </a:lnTo>
                    <a:lnTo>
                      <a:pt x="32294" y="4286"/>
                    </a:lnTo>
                    <a:lnTo>
                      <a:pt x="31630" y="3682"/>
                    </a:lnTo>
                    <a:lnTo>
                      <a:pt x="30906" y="3139"/>
                    </a:lnTo>
                    <a:lnTo>
                      <a:pt x="30121" y="2536"/>
                    </a:lnTo>
                    <a:lnTo>
                      <a:pt x="29035" y="1932"/>
                    </a:lnTo>
                    <a:lnTo>
                      <a:pt x="27948" y="1449"/>
                    </a:lnTo>
                    <a:lnTo>
                      <a:pt x="26801" y="966"/>
                    </a:lnTo>
                    <a:lnTo>
                      <a:pt x="25654" y="664"/>
                    </a:lnTo>
                    <a:lnTo>
                      <a:pt x="24447" y="363"/>
                    </a:lnTo>
                    <a:lnTo>
                      <a:pt x="23240" y="181"/>
                    </a:lnTo>
                    <a:lnTo>
                      <a:pt x="21972" y="61"/>
                    </a:lnTo>
                    <a:lnTo>
                      <a:pt x="207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" name="Google Shape;29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ctrTitle"/>
          </p:nvPr>
        </p:nvSpPr>
        <p:spPr>
          <a:xfrm>
            <a:off x="2527618" y="1632086"/>
            <a:ext cx="6167100" cy="11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TurboFan JIT Design</a:t>
            </a:r>
            <a:endParaRPr/>
          </a:p>
        </p:txBody>
      </p:sp>
      <p:sp>
        <p:nvSpPr>
          <p:cNvPr id="74" name="Google Shape;74;p8"/>
          <p:cNvSpPr txBox="1"/>
          <p:nvPr>
            <p:ph idx="1" type="subTitle"/>
          </p:nvPr>
        </p:nvSpPr>
        <p:spPr>
          <a:xfrm>
            <a:off x="2527625" y="2827599"/>
            <a:ext cx="61671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L. Titzer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Munich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Edges</a:t>
            </a:r>
            <a:endParaRPr/>
          </a:p>
        </p:txBody>
      </p:sp>
      <p:cxnSp>
        <p:nvCxnSpPr>
          <p:cNvPr id="312" name="Google Shape;312;p17"/>
          <p:cNvCxnSpPr>
            <a:stCxn id="313" idx="2"/>
            <a:endCxn id="314" idx="4"/>
          </p:cNvCxnSpPr>
          <p:nvPr/>
        </p:nvCxnSpPr>
        <p:spPr>
          <a:xfrm rot="10800000">
            <a:off x="1348700" y="1837862"/>
            <a:ext cx="454500" cy="80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7"/>
          <p:cNvCxnSpPr>
            <a:stCxn id="313" idx="2"/>
            <a:endCxn id="316" idx="4"/>
          </p:cNvCxnSpPr>
          <p:nvPr/>
        </p:nvCxnSpPr>
        <p:spPr>
          <a:xfrm flipH="1" rot="10800000">
            <a:off x="1803200" y="1837862"/>
            <a:ext cx="381600" cy="80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13" name="Google Shape;313;p17"/>
          <p:cNvSpPr/>
          <p:nvPr/>
        </p:nvSpPr>
        <p:spPr>
          <a:xfrm>
            <a:off x="1287050" y="2353263"/>
            <a:ext cx="10323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LoadField[f]</a:t>
            </a:r>
            <a:endParaRPr sz="1200"/>
          </a:p>
        </p:txBody>
      </p:sp>
      <p:sp>
        <p:nvSpPr>
          <p:cNvPr id="314" name="Google Shape;314;p17"/>
          <p:cNvSpPr/>
          <p:nvPr/>
        </p:nvSpPr>
        <p:spPr>
          <a:xfrm>
            <a:off x="1039675" y="1528338"/>
            <a:ext cx="6183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</a:t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1728950" y="1528338"/>
            <a:ext cx="9117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</a:t>
            </a:r>
            <a:endParaRPr/>
          </a:p>
        </p:txBody>
      </p:sp>
      <p:sp>
        <p:nvSpPr>
          <p:cNvPr id="317" name="Google Shape;317;p17"/>
          <p:cNvSpPr txBox="1"/>
          <p:nvPr/>
        </p:nvSpPr>
        <p:spPr>
          <a:xfrm>
            <a:off x="2460050" y="2110581"/>
            <a:ext cx="1496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of </a:t>
            </a:r>
            <a:r>
              <a:rPr i="1" lang="en"/>
              <a:t>mutable state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obj.f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8" name="Google Shape;318;p17"/>
          <p:cNvCxnSpPr>
            <a:stCxn id="319" idx="7"/>
            <a:endCxn id="313" idx="2"/>
          </p:cNvCxnSpPr>
          <p:nvPr/>
        </p:nvCxnSpPr>
        <p:spPr>
          <a:xfrm flipH="1" rot="10800000">
            <a:off x="1289477" y="2642015"/>
            <a:ext cx="513600" cy="100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17"/>
          <p:cNvSpPr/>
          <p:nvPr/>
        </p:nvSpPr>
        <p:spPr>
          <a:xfrm>
            <a:off x="5824650" y="2690250"/>
            <a:ext cx="693600" cy="423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5824650" y="989150"/>
            <a:ext cx="1236000" cy="7017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write X</a:t>
            </a:r>
            <a:endParaRPr/>
          </a:p>
        </p:txBody>
      </p:sp>
      <p:cxnSp>
        <p:nvCxnSpPr>
          <p:cNvPr id="322" name="Google Shape;322;p17"/>
          <p:cNvCxnSpPr>
            <a:stCxn id="320" idx="0"/>
            <a:endCxn id="321" idx="4"/>
          </p:cNvCxnSpPr>
          <p:nvPr/>
        </p:nvCxnSpPr>
        <p:spPr>
          <a:xfrm flipH="1" rot="10800000">
            <a:off x="6171450" y="1690950"/>
            <a:ext cx="271200" cy="99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19" name="Google Shape;319;p17"/>
          <p:cNvSpPr/>
          <p:nvPr/>
        </p:nvSpPr>
        <p:spPr>
          <a:xfrm>
            <a:off x="944300" y="359777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488300" y="28581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24" name="Google Shape;324;p17"/>
          <p:cNvCxnSpPr>
            <a:stCxn id="319" idx="1"/>
            <a:endCxn id="323" idx="4"/>
          </p:cNvCxnSpPr>
          <p:nvPr/>
        </p:nvCxnSpPr>
        <p:spPr>
          <a:xfrm rot="10800000">
            <a:off x="690623" y="3167915"/>
            <a:ext cx="312900" cy="47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17"/>
          <p:cNvSpPr txBox="1"/>
          <p:nvPr/>
        </p:nvSpPr>
        <p:spPr>
          <a:xfrm>
            <a:off x="4586300" y="1788400"/>
            <a:ext cx="1663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RAW</a:t>
            </a:r>
            <a:r>
              <a:rPr lang="en"/>
              <a:t>: prevents 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after R</a:t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5824650" y="3861825"/>
            <a:ext cx="1236000" cy="7017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write Y</a:t>
            </a:r>
            <a:endParaRPr/>
          </a:p>
        </p:txBody>
      </p:sp>
      <p:cxnSp>
        <p:nvCxnSpPr>
          <p:cNvPr id="327" name="Google Shape;327;p17"/>
          <p:cNvCxnSpPr>
            <a:stCxn id="326" idx="0"/>
            <a:endCxn id="320" idx="2"/>
          </p:cNvCxnSpPr>
          <p:nvPr/>
        </p:nvCxnSpPr>
        <p:spPr>
          <a:xfrm rot="10800000">
            <a:off x="6171450" y="3113925"/>
            <a:ext cx="271200" cy="7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28" name="Google Shape;328;p17"/>
          <p:cNvSpPr txBox="1"/>
          <p:nvPr/>
        </p:nvSpPr>
        <p:spPr>
          <a:xfrm>
            <a:off x="4448600" y="3236700"/>
            <a:ext cx="1801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WAR</a:t>
            </a:r>
            <a:r>
              <a:rPr lang="en"/>
              <a:t>: prevents Y moving before R</a:t>
            </a:r>
            <a:endParaRPr/>
          </a:p>
        </p:txBody>
      </p:sp>
      <p:cxnSp>
        <p:nvCxnSpPr>
          <p:cNvPr id="329" name="Google Shape;329;p17"/>
          <p:cNvCxnSpPr>
            <a:endCxn id="313" idx="2"/>
          </p:cNvCxnSpPr>
          <p:nvPr/>
        </p:nvCxnSpPr>
        <p:spPr>
          <a:xfrm rot="10800000">
            <a:off x="1803200" y="2642162"/>
            <a:ext cx="544800" cy="109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30" name="Google Shape;330;p17"/>
          <p:cNvSpPr/>
          <p:nvPr/>
        </p:nvSpPr>
        <p:spPr>
          <a:xfrm>
            <a:off x="1955525" y="3735450"/>
            <a:ext cx="10893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StoreField[f]</a:t>
            </a:r>
            <a:endParaRPr sz="1200"/>
          </a:p>
        </p:txBody>
      </p:sp>
      <p:cxnSp>
        <p:nvCxnSpPr>
          <p:cNvPr id="331" name="Google Shape;331;p17"/>
          <p:cNvCxnSpPr>
            <a:endCxn id="321" idx="5"/>
          </p:cNvCxnSpPr>
          <p:nvPr/>
        </p:nvCxnSpPr>
        <p:spPr>
          <a:xfrm rot="10800000">
            <a:off x="6879642" y="1588088"/>
            <a:ext cx="9900" cy="237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32" name="Google Shape;332;p17"/>
          <p:cNvSpPr txBox="1"/>
          <p:nvPr/>
        </p:nvSpPr>
        <p:spPr>
          <a:xfrm>
            <a:off x="6879650" y="2374188"/>
            <a:ext cx="16635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WAW</a:t>
            </a:r>
            <a:r>
              <a:rPr lang="en"/>
              <a:t>: prevents 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after 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Expressing Control</a:t>
            </a:r>
            <a:endParaRPr/>
          </a:p>
        </p:txBody>
      </p:sp>
      <p:sp>
        <p:nvSpPr>
          <p:cNvPr id="338" name="Google Shape;338;p18"/>
          <p:cNvSpPr txBox="1"/>
          <p:nvPr>
            <p:ph idx="1" type="body"/>
          </p:nvPr>
        </p:nvSpPr>
        <p:spPr>
          <a:xfrm>
            <a:off x="375101" y="1253683"/>
            <a:ext cx="8229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Nodes:</a:t>
            </a:r>
            <a:r>
              <a:rPr lang="en"/>
              <a:t> express computation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Constants, parameters, arithmetic, load, store, calls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Source program is SSA renamed so locals are substituted with nodes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Edges:</a:t>
            </a:r>
            <a:r>
              <a:rPr lang="en"/>
              <a:t> express dependencies (constrain order)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dataflow edges express using the value output of a computation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effect edges order operations reading and writing state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u="sng"/>
              <a:t>NEXT</a:t>
            </a:r>
            <a:r>
              <a:rPr lang="en" u="sng"/>
              <a:t>:</a:t>
            </a:r>
            <a:r>
              <a:rPr lang="en"/>
              <a:t> Control with start, branches, loops, merge, and end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do we express non-straight line code?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19"/>
          <p:cNvCxnSpPr>
            <a:stCxn id="344" idx="2"/>
            <a:endCxn id="345" idx="2"/>
          </p:cNvCxnSpPr>
          <p:nvPr/>
        </p:nvCxnSpPr>
        <p:spPr>
          <a:xfrm flipH="1" rot="10800000">
            <a:off x="3811400" y="2835062"/>
            <a:ext cx="787500" cy="63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19"/>
          <p:cNvCxnSpPr>
            <a:stCxn id="344" idx="2"/>
            <a:endCxn id="347" idx="2"/>
          </p:cNvCxnSpPr>
          <p:nvPr/>
        </p:nvCxnSpPr>
        <p:spPr>
          <a:xfrm rot="10800000">
            <a:off x="3811400" y="2835062"/>
            <a:ext cx="0" cy="63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19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nodes and Control edges</a:t>
            </a:r>
            <a:endParaRPr/>
          </a:p>
        </p:txBody>
      </p:sp>
      <p:cxnSp>
        <p:nvCxnSpPr>
          <p:cNvPr id="349" name="Google Shape;349;p19"/>
          <p:cNvCxnSpPr>
            <a:stCxn id="345" idx="0"/>
            <a:endCxn id="350" idx="2"/>
          </p:cNvCxnSpPr>
          <p:nvPr/>
        </p:nvCxnSpPr>
        <p:spPr>
          <a:xfrm rot="10800000">
            <a:off x="3811250" y="2140563"/>
            <a:ext cx="78750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19"/>
          <p:cNvCxnSpPr>
            <a:stCxn id="347" idx="0"/>
            <a:endCxn id="350" idx="2"/>
          </p:cNvCxnSpPr>
          <p:nvPr/>
        </p:nvCxnSpPr>
        <p:spPr>
          <a:xfrm rot="10800000">
            <a:off x="3811400" y="2140563"/>
            <a:ext cx="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19"/>
          <p:cNvSpPr/>
          <p:nvPr/>
        </p:nvSpPr>
        <p:spPr>
          <a:xfrm>
            <a:off x="3435950" y="185170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Branch</a:t>
            </a:r>
            <a:endParaRPr sz="1200"/>
          </a:p>
        </p:txBody>
      </p:sp>
      <p:sp>
        <p:nvSpPr>
          <p:cNvPr id="345" name="Google Shape;345;p19"/>
          <p:cNvSpPr/>
          <p:nvPr/>
        </p:nvSpPr>
        <p:spPr>
          <a:xfrm>
            <a:off x="4276550" y="2546163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IfTrue</a:t>
            </a:r>
            <a:endParaRPr sz="1200"/>
          </a:p>
        </p:txBody>
      </p:sp>
      <p:sp>
        <p:nvSpPr>
          <p:cNvPr id="347" name="Google Shape;347;p19"/>
          <p:cNvSpPr/>
          <p:nvPr/>
        </p:nvSpPr>
        <p:spPr>
          <a:xfrm>
            <a:off x="3453350" y="2546163"/>
            <a:ext cx="7161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IfFalse</a:t>
            </a:r>
            <a:endParaRPr sz="1200"/>
          </a:p>
        </p:txBody>
      </p:sp>
      <p:sp>
        <p:nvSpPr>
          <p:cNvPr id="344" name="Google Shape;344;p19"/>
          <p:cNvSpPr/>
          <p:nvPr/>
        </p:nvSpPr>
        <p:spPr>
          <a:xfrm>
            <a:off x="3489200" y="3176463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Merge</a:t>
            </a:r>
            <a:endParaRPr sz="1200"/>
          </a:p>
        </p:txBody>
      </p:sp>
      <p:cxnSp>
        <p:nvCxnSpPr>
          <p:cNvPr id="352" name="Google Shape;352;p19"/>
          <p:cNvCxnSpPr>
            <a:stCxn id="353" idx="0"/>
            <a:endCxn id="354" idx="2"/>
          </p:cNvCxnSpPr>
          <p:nvPr/>
        </p:nvCxnSpPr>
        <p:spPr>
          <a:xfrm rot="10800000">
            <a:off x="6764675" y="2665788"/>
            <a:ext cx="781200" cy="41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19"/>
          <p:cNvCxnSpPr>
            <a:stCxn id="356" idx="0"/>
            <a:endCxn id="354" idx="2"/>
          </p:cNvCxnSpPr>
          <p:nvPr/>
        </p:nvCxnSpPr>
        <p:spPr>
          <a:xfrm rot="10800000">
            <a:off x="6764450" y="2665788"/>
            <a:ext cx="900" cy="41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19"/>
          <p:cNvCxnSpPr>
            <a:stCxn id="354" idx="2"/>
            <a:endCxn id="358" idx="2"/>
          </p:cNvCxnSpPr>
          <p:nvPr/>
        </p:nvCxnSpPr>
        <p:spPr>
          <a:xfrm rot="10800000">
            <a:off x="6764600" y="2058562"/>
            <a:ext cx="0" cy="60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19"/>
          <p:cNvSpPr/>
          <p:nvPr/>
        </p:nvSpPr>
        <p:spPr>
          <a:xfrm>
            <a:off x="6389150" y="2376863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Branch</a:t>
            </a:r>
            <a:endParaRPr sz="1200"/>
          </a:p>
        </p:txBody>
      </p:sp>
      <p:sp>
        <p:nvSpPr>
          <p:cNvPr id="353" name="Google Shape;353;p19"/>
          <p:cNvSpPr/>
          <p:nvPr/>
        </p:nvSpPr>
        <p:spPr>
          <a:xfrm>
            <a:off x="7223675" y="3076488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IfTrue</a:t>
            </a:r>
            <a:endParaRPr sz="1200"/>
          </a:p>
        </p:txBody>
      </p:sp>
      <p:sp>
        <p:nvSpPr>
          <p:cNvPr id="356" name="Google Shape;356;p19"/>
          <p:cNvSpPr/>
          <p:nvPr/>
        </p:nvSpPr>
        <p:spPr>
          <a:xfrm>
            <a:off x="6407300" y="3076488"/>
            <a:ext cx="7161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IfFalse</a:t>
            </a:r>
            <a:endParaRPr sz="1200"/>
          </a:p>
        </p:txBody>
      </p:sp>
      <p:sp>
        <p:nvSpPr>
          <p:cNvPr id="358" name="Google Shape;358;p19"/>
          <p:cNvSpPr/>
          <p:nvPr/>
        </p:nvSpPr>
        <p:spPr>
          <a:xfrm>
            <a:off x="6389150" y="1769625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Loop</a:t>
            </a:r>
            <a:endParaRPr sz="1200"/>
          </a:p>
        </p:txBody>
      </p:sp>
      <p:cxnSp>
        <p:nvCxnSpPr>
          <p:cNvPr id="359" name="Google Shape;359;p19"/>
          <p:cNvCxnSpPr>
            <a:stCxn id="358" idx="3"/>
            <a:endCxn id="353" idx="3"/>
          </p:cNvCxnSpPr>
          <p:nvPr/>
        </p:nvCxnSpPr>
        <p:spPr>
          <a:xfrm>
            <a:off x="7140050" y="1914075"/>
            <a:ext cx="728100" cy="1306800"/>
          </a:xfrm>
          <a:prstGeom prst="curvedConnector3">
            <a:avLst>
              <a:gd fmla="val 13269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19"/>
          <p:cNvSpPr/>
          <p:nvPr/>
        </p:nvSpPr>
        <p:spPr>
          <a:xfrm>
            <a:off x="1085575" y="1235950"/>
            <a:ext cx="5457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</a:t>
            </a:r>
            <a:endParaRPr sz="1200"/>
          </a:p>
        </p:txBody>
      </p:sp>
      <p:sp>
        <p:nvSpPr>
          <p:cNvPr id="361" name="Google Shape;361;p19"/>
          <p:cNvSpPr/>
          <p:nvPr/>
        </p:nvSpPr>
        <p:spPr>
          <a:xfrm>
            <a:off x="1036825" y="3856438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End</a:t>
            </a:r>
            <a:endParaRPr sz="1200"/>
          </a:p>
        </p:txBody>
      </p:sp>
      <p:cxnSp>
        <p:nvCxnSpPr>
          <p:cNvPr id="362" name="Google Shape;362;p19"/>
          <p:cNvCxnSpPr>
            <a:stCxn id="361" idx="0"/>
            <a:endCxn id="360" idx="2"/>
          </p:cNvCxnSpPr>
          <p:nvPr/>
        </p:nvCxnSpPr>
        <p:spPr>
          <a:xfrm rot="10800000">
            <a:off x="1358425" y="1524838"/>
            <a:ext cx="600" cy="233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19"/>
          <p:cNvSpPr txBox="1"/>
          <p:nvPr/>
        </p:nvSpPr>
        <p:spPr>
          <a:xfrm>
            <a:off x="430075" y="4236775"/>
            <a:ext cx="185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straightline program</a:t>
            </a:r>
            <a:endParaRPr/>
          </a:p>
        </p:txBody>
      </p:sp>
      <p:sp>
        <p:nvSpPr>
          <p:cNvPr id="364" name="Google Shape;364;p19"/>
          <p:cNvSpPr txBox="1"/>
          <p:nvPr/>
        </p:nvSpPr>
        <p:spPr>
          <a:xfrm>
            <a:off x="2882450" y="4236750"/>
            <a:ext cx="185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365" name="Google Shape;365;p19"/>
          <p:cNvSpPr txBox="1"/>
          <p:nvPr/>
        </p:nvSpPr>
        <p:spPr>
          <a:xfrm>
            <a:off x="5836400" y="4217450"/>
            <a:ext cx="185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cxnSp>
        <p:nvCxnSpPr>
          <p:cNvPr id="366" name="Google Shape;366;p19"/>
          <p:cNvCxnSpPr/>
          <p:nvPr/>
        </p:nvCxnSpPr>
        <p:spPr>
          <a:xfrm rot="10800000">
            <a:off x="3811400" y="1446088"/>
            <a:ext cx="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19"/>
          <p:cNvCxnSpPr/>
          <p:nvPr/>
        </p:nvCxnSpPr>
        <p:spPr>
          <a:xfrm rot="10800000">
            <a:off x="6764600" y="1364013"/>
            <a:ext cx="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complete graph</a:t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4156175" y="1227350"/>
            <a:ext cx="5457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</a:t>
            </a:r>
            <a:endParaRPr sz="1200"/>
          </a:p>
        </p:txBody>
      </p:sp>
      <p:sp>
        <p:nvSpPr>
          <p:cNvPr id="374" name="Google Shape;374;p20"/>
          <p:cNvSpPr/>
          <p:nvPr/>
        </p:nvSpPr>
        <p:spPr>
          <a:xfrm>
            <a:off x="4107425" y="3847838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End</a:t>
            </a:r>
            <a:endParaRPr sz="1200"/>
          </a:p>
        </p:txBody>
      </p:sp>
      <p:sp>
        <p:nvSpPr>
          <p:cNvPr id="375" name="Google Shape;375;p20"/>
          <p:cNvSpPr/>
          <p:nvPr/>
        </p:nvSpPr>
        <p:spPr>
          <a:xfrm>
            <a:off x="4369800" y="22707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4084300" y="191973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4226825" y="282213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378" name="Google Shape;378;p20"/>
          <p:cNvCxnSpPr>
            <a:stCxn id="377" idx="7"/>
            <a:endCxn id="375" idx="4"/>
          </p:cNvCxnSpPr>
          <p:nvPr/>
        </p:nvCxnSpPr>
        <p:spPr>
          <a:xfrm rot="10800000">
            <a:off x="4572002" y="2580377"/>
            <a:ext cx="0" cy="28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0"/>
          <p:cNvCxnSpPr>
            <a:stCxn id="377" idx="1"/>
            <a:endCxn id="376" idx="4"/>
          </p:cNvCxnSpPr>
          <p:nvPr/>
        </p:nvCxnSpPr>
        <p:spPr>
          <a:xfrm flipH="1" rot="10800000">
            <a:off x="4286048" y="2229377"/>
            <a:ext cx="600" cy="63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0"/>
          <p:cNvCxnSpPr>
            <a:stCxn id="374" idx="1"/>
            <a:endCxn id="373" idx="1"/>
          </p:cNvCxnSpPr>
          <p:nvPr/>
        </p:nvCxnSpPr>
        <p:spPr>
          <a:xfrm flipH="1" rot="10800000">
            <a:off x="4107425" y="1371787"/>
            <a:ext cx="48900" cy="2620500"/>
          </a:xfrm>
          <a:prstGeom prst="curvedConnector3">
            <a:avLst>
              <a:gd fmla="val -48696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0"/>
          <p:cNvCxnSpPr>
            <a:stCxn id="374" idx="0"/>
            <a:endCxn id="377" idx="4"/>
          </p:cNvCxnSpPr>
          <p:nvPr/>
        </p:nvCxnSpPr>
        <p:spPr>
          <a:xfrm rot="10800000">
            <a:off x="4429025" y="3131738"/>
            <a:ext cx="600" cy="71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0"/>
          <p:cNvCxnSpPr>
            <a:stCxn id="374" idx="3"/>
            <a:endCxn id="373" idx="3"/>
          </p:cNvCxnSpPr>
          <p:nvPr/>
        </p:nvCxnSpPr>
        <p:spPr>
          <a:xfrm rot="10800000">
            <a:off x="4701725" y="1371787"/>
            <a:ext cx="50100" cy="2620500"/>
          </a:xfrm>
          <a:prstGeom prst="curvedConnector3">
            <a:avLst>
              <a:gd fmla="val -475299" name="adj1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83" name="Google Shape;383;p20"/>
          <p:cNvSpPr txBox="1"/>
          <p:nvPr/>
        </p:nvSpPr>
        <p:spPr>
          <a:xfrm>
            <a:off x="860125" y="2330400"/>
            <a:ext cx="2399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(x) { return x + 3; }</a:t>
            </a:r>
            <a:endParaRPr/>
          </a:p>
        </p:txBody>
      </p:sp>
      <p:cxnSp>
        <p:nvCxnSpPr>
          <p:cNvPr id="384" name="Google Shape;384;p20"/>
          <p:cNvCxnSpPr/>
          <p:nvPr/>
        </p:nvCxnSpPr>
        <p:spPr>
          <a:xfrm>
            <a:off x="6643600" y="1299163"/>
            <a:ext cx="53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0"/>
          <p:cNvCxnSpPr/>
          <p:nvPr/>
        </p:nvCxnSpPr>
        <p:spPr>
          <a:xfrm>
            <a:off x="6643600" y="1709613"/>
            <a:ext cx="53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0"/>
          <p:cNvCxnSpPr/>
          <p:nvPr/>
        </p:nvCxnSpPr>
        <p:spPr>
          <a:xfrm>
            <a:off x="6643600" y="2137263"/>
            <a:ext cx="53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87" name="Google Shape;387;p20"/>
          <p:cNvSpPr txBox="1"/>
          <p:nvPr/>
        </p:nvSpPr>
        <p:spPr>
          <a:xfrm>
            <a:off x="7177000" y="1088338"/>
            <a:ext cx="1427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edge</a:t>
            </a:r>
            <a:endParaRPr/>
          </a:p>
        </p:txBody>
      </p:sp>
      <p:sp>
        <p:nvSpPr>
          <p:cNvPr id="388" name="Google Shape;388;p20"/>
          <p:cNvSpPr txBox="1"/>
          <p:nvPr/>
        </p:nvSpPr>
        <p:spPr>
          <a:xfrm>
            <a:off x="7177000" y="1481588"/>
            <a:ext cx="1427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edge</a:t>
            </a:r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7177000" y="1917913"/>
            <a:ext cx="1427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edge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21"/>
          <p:cNvCxnSpPr>
            <a:stCxn id="395" idx="2"/>
            <a:endCxn id="396" idx="3"/>
          </p:cNvCxnSpPr>
          <p:nvPr/>
        </p:nvCxnSpPr>
        <p:spPr>
          <a:xfrm flipH="1" rot="10800000">
            <a:off x="4531625" y="1733912"/>
            <a:ext cx="572700" cy="43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21"/>
          <p:cNvCxnSpPr>
            <a:stCxn id="398" idx="2"/>
            <a:endCxn id="399" idx="3"/>
          </p:cNvCxnSpPr>
          <p:nvPr/>
        </p:nvCxnSpPr>
        <p:spPr>
          <a:xfrm flipH="1" rot="10800000">
            <a:off x="4531625" y="3448662"/>
            <a:ext cx="1198500" cy="9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21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example</a:t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4258775" y="1180775"/>
            <a:ext cx="5457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</a:t>
            </a:r>
            <a:endParaRPr sz="1200"/>
          </a:p>
        </p:txBody>
      </p:sp>
      <p:sp>
        <p:nvSpPr>
          <p:cNvPr id="398" name="Google Shape;398;p21"/>
          <p:cNvSpPr/>
          <p:nvPr/>
        </p:nvSpPr>
        <p:spPr>
          <a:xfrm>
            <a:off x="4209425" y="4097263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End</a:t>
            </a:r>
            <a:endParaRPr sz="1200"/>
          </a:p>
        </p:txBody>
      </p:sp>
      <p:sp>
        <p:nvSpPr>
          <p:cNvPr id="402" name="Google Shape;402;p21"/>
          <p:cNvSpPr txBox="1"/>
          <p:nvPr/>
        </p:nvSpPr>
        <p:spPr>
          <a:xfrm>
            <a:off x="645100" y="2330400"/>
            <a:ext cx="2614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(x) { return x ? 1 : 2; }</a:t>
            </a:r>
            <a:endParaRPr/>
          </a:p>
        </p:txBody>
      </p:sp>
      <p:cxnSp>
        <p:nvCxnSpPr>
          <p:cNvPr id="403" name="Google Shape;403;p21"/>
          <p:cNvCxnSpPr>
            <a:stCxn id="404" idx="2"/>
            <a:endCxn id="405" idx="2"/>
          </p:cNvCxnSpPr>
          <p:nvPr/>
        </p:nvCxnSpPr>
        <p:spPr>
          <a:xfrm flipH="1" rot="10800000">
            <a:off x="4531625" y="2858575"/>
            <a:ext cx="787500" cy="63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1"/>
          <p:cNvCxnSpPr>
            <a:stCxn id="404" idx="2"/>
            <a:endCxn id="407" idx="2"/>
          </p:cNvCxnSpPr>
          <p:nvPr/>
        </p:nvCxnSpPr>
        <p:spPr>
          <a:xfrm rot="10800000">
            <a:off x="4531625" y="2858575"/>
            <a:ext cx="0" cy="63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1"/>
          <p:cNvCxnSpPr>
            <a:stCxn id="405" idx="0"/>
            <a:endCxn id="395" idx="2"/>
          </p:cNvCxnSpPr>
          <p:nvPr/>
        </p:nvCxnSpPr>
        <p:spPr>
          <a:xfrm rot="10800000">
            <a:off x="4531475" y="2164075"/>
            <a:ext cx="78750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1"/>
          <p:cNvCxnSpPr>
            <a:stCxn id="407" idx="0"/>
            <a:endCxn id="395" idx="2"/>
          </p:cNvCxnSpPr>
          <p:nvPr/>
        </p:nvCxnSpPr>
        <p:spPr>
          <a:xfrm rot="10800000">
            <a:off x="4531625" y="2164075"/>
            <a:ext cx="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21"/>
          <p:cNvSpPr/>
          <p:nvPr/>
        </p:nvSpPr>
        <p:spPr>
          <a:xfrm>
            <a:off x="4156175" y="1875213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Branch</a:t>
            </a:r>
            <a:endParaRPr sz="1200"/>
          </a:p>
        </p:txBody>
      </p:sp>
      <p:sp>
        <p:nvSpPr>
          <p:cNvPr id="405" name="Google Shape;405;p21"/>
          <p:cNvSpPr/>
          <p:nvPr/>
        </p:nvSpPr>
        <p:spPr>
          <a:xfrm>
            <a:off x="4996775" y="2569675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IfTrue</a:t>
            </a:r>
            <a:endParaRPr sz="1200"/>
          </a:p>
        </p:txBody>
      </p:sp>
      <p:sp>
        <p:nvSpPr>
          <p:cNvPr id="407" name="Google Shape;407;p21"/>
          <p:cNvSpPr/>
          <p:nvPr/>
        </p:nvSpPr>
        <p:spPr>
          <a:xfrm>
            <a:off x="4173575" y="2569675"/>
            <a:ext cx="7161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IfFalse</a:t>
            </a:r>
            <a:endParaRPr sz="1200"/>
          </a:p>
        </p:txBody>
      </p:sp>
      <p:sp>
        <p:nvSpPr>
          <p:cNvPr id="404" name="Google Shape;404;p21"/>
          <p:cNvSpPr/>
          <p:nvPr/>
        </p:nvSpPr>
        <p:spPr>
          <a:xfrm>
            <a:off x="4209425" y="3199975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Merge</a:t>
            </a:r>
            <a:endParaRPr sz="1200"/>
          </a:p>
        </p:txBody>
      </p:sp>
      <p:cxnSp>
        <p:nvCxnSpPr>
          <p:cNvPr id="410" name="Google Shape;410;p21"/>
          <p:cNvCxnSpPr>
            <a:stCxn id="398" idx="0"/>
            <a:endCxn id="404" idx="2"/>
          </p:cNvCxnSpPr>
          <p:nvPr/>
        </p:nvCxnSpPr>
        <p:spPr>
          <a:xfrm rot="10800000">
            <a:off x="4531625" y="3488863"/>
            <a:ext cx="0" cy="60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21"/>
          <p:cNvCxnSpPr>
            <a:stCxn id="395" idx="0"/>
            <a:endCxn id="401" idx="2"/>
          </p:cNvCxnSpPr>
          <p:nvPr/>
        </p:nvCxnSpPr>
        <p:spPr>
          <a:xfrm rot="10800000">
            <a:off x="4531625" y="1469613"/>
            <a:ext cx="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1"/>
          <p:cNvSpPr/>
          <p:nvPr/>
        </p:nvSpPr>
        <p:spPr>
          <a:xfrm>
            <a:off x="5641175" y="3184525"/>
            <a:ext cx="6072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</a:rPr>
              <a:t>phi</a:t>
            </a:r>
            <a:endParaRPr sz="1200">
              <a:solidFill>
                <a:srgbClr val="252525"/>
              </a:solidFill>
            </a:endParaRPr>
          </a:p>
        </p:txBody>
      </p:sp>
      <p:cxnSp>
        <p:nvCxnSpPr>
          <p:cNvPr id="412" name="Google Shape;412;p21"/>
          <p:cNvCxnSpPr>
            <a:stCxn id="399" idx="2"/>
            <a:endCxn id="404" idx="3"/>
          </p:cNvCxnSpPr>
          <p:nvPr/>
        </p:nvCxnSpPr>
        <p:spPr>
          <a:xfrm flipH="1">
            <a:off x="4853975" y="3339325"/>
            <a:ext cx="787200" cy="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21"/>
          <p:cNvSpPr/>
          <p:nvPr/>
        </p:nvSpPr>
        <p:spPr>
          <a:xfrm>
            <a:off x="5748275" y="26061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6259775" y="26061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5" name="Google Shape;415;p21"/>
          <p:cNvCxnSpPr>
            <a:stCxn id="399" idx="0"/>
            <a:endCxn id="413" idx="4"/>
          </p:cNvCxnSpPr>
          <p:nvPr/>
        </p:nvCxnSpPr>
        <p:spPr>
          <a:xfrm flipH="1" rot="10800000">
            <a:off x="5944775" y="2915725"/>
            <a:ext cx="5700" cy="26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1"/>
          <p:cNvCxnSpPr>
            <a:stCxn id="399" idx="7"/>
            <a:endCxn id="414" idx="4"/>
          </p:cNvCxnSpPr>
          <p:nvPr/>
        </p:nvCxnSpPr>
        <p:spPr>
          <a:xfrm flipH="1" rot="10800000">
            <a:off x="6159453" y="2915765"/>
            <a:ext cx="30240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1"/>
          <p:cNvSpPr/>
          <p:nvPr/>
        </p:nvSpPr>
        <p:spPr>
          <a:xfrm>
            <a:off x="5045225" y="14696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417" name="Google Shape;417;p21"/>
          <p:cNvCxnSpPr>
            <a:stCxn id="398" idx="1"/>
            <a:endCxn id="401" idx="1"/>
          </p:cNvCxnSpPr>
          <p:nvPr/>
        </p:nvCxnSpPr>
        <p:spPr>
          <a:xfrm flipH="1" rot="10800000">
            <a:off x="4209425" y="1325112"/>
            <a:ext cx="49500" cy="2916600"/>
          </a:xfrm>
          <a:prstGeom prst="curvedConnector3">
            <a:avLst>
              <a:gd fmla="val -483994" name="adj1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1"/>
          <p:cNvCxnSpPr/>
          <p:nvPr/>
        </p:nvCxnSpPr>
        <p:spPr>
          <a:xfrm>
            <a:off x="6664175" y="1080313"/>
            <a:ext cx="53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1"/>
          <p:cNvCxnSpPr/>
          <p:nvPr/>
        </p:nvCxnSpPr>
        <p:spPr>
          <a:xfrm>
            <a:off x="6664175" y="1490763"/>
            <a:ext cx="53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1"/>
          <p:cNvCxnSpPr/>
          <p:nvPr/>
        </p:nvCxnSpPr>
        <p:spPr>
          <a:xfrm>
            <a:off x="6664175" y="1918413"/>
            <a:ext cx="53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21" name="Google Shape;421;p21"/>
          <p:cNvSpPr txBox="1"/>
          <p:nvPr/>
        </p:nvSpPr>
        <p:spPr>
          <a:xfrm>
            <a:off x="7197575" y="869488"/>
            <a:ext cx="1427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edge</a:t>
            </a:r>
            <a:endParaRPr/>
          </a:p>
        </p:txBody>
      </p:sp>
      <p:sp>
        <p:nvSpPr>
          <p:cNvPr id="422" name="Google Shape;422;p21"/>
          <p:cNvSpPr txBox="1"/>
          <p:nvPr/>
        </p:nvSpPr>
        <p:spPr>
          <a:xfrm>
            <a:off x="7197575" y="1262738"/>
            <a:ext cx="1427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edge</a:t>
            </a:r>
            <a:endParaRPr/>
          </a:p>
        </p:txBody>
      </p:sp>
      <p:sp>
        <p:nvSpPr>
          <p:cNvPr id="423" name="Google Shape;423;p21"/>
          <p:cNvSpPr txBox="1"/>
          <p:nvPr/>
        </p:nvSpPr>
        <p:spPr>
          <a:xfrm>
            <a:off x="7197575" y="1699063"/>
            <a:ext cx="1427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edge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Levels</a:t>
            </a:r>
            <a:endParaRPr/>
          </a:p>
        </p:txBody>
      </p:sp>
      <p:sp>
        <p:nvSpPr>
          <p:cNvPr id="429" name="Google Shape;429;p22"/>
          <p:cNvSpPr txBox="1"/>
          <p:nvPr>
            <p:ph idx="1" type="body"/>
          </p:nvPr>
        </p:nvSpPr>
        <p:spPr>
          <a:xfrm>
            <a:off x="375101" y="1253683"/>
            <a:ext cx="8229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JavaScript:</a:t>
            </a:r>
            <a:r>
              <a:rPr lang="en"/>
              <a:t> (“JS”) operators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Express semantics of JavaScript’s overloaded operators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Produce and consume effects in the graph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Intermediate:</a:t>
            </a:r>
            <a:r>
              <a:rPr lang="en"/>
              <a:t> (“Simplified”) operators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Express VM-level operations, such as allocation, bounds checks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Arithmetic independent of number representation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Machine:</a:t>
            </a:r>
            <a:r>
              <a:rPr lang="en"/>
              <a:t> (“Machine”) operators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Correspond closely to single machine instructions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 have no side effects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Must be supported by backend for each platform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Levels</a:t>
            </a:r>
            <a:endParaRPr/>
          </a:p>
        </p:txBody>
      </p:sp>
      <p:sp>
        <p:nvSpPr>
          <p:cNvPr id="435" name="Google Shape;435;p23"/>
          <p:cNvSpPr txBox="1"/>
          <p:nvPr>
            <p:ph idx="1" type="body"/>
          </p:nvPr>
        </p:nvSpPr>
        <p:spPr>
          <a:xfrm>
            <a:off x="375101" y="1253683"/>
            <a:ext cx="8229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JavaScript: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Intermediate: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Machine:</a:t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325775" y="1373200"/>
            <a:ext cx="7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JSAdd</a:t>
            </a:r>
            <a:endParaRPr sz="1200"/>
          </a:p>
        </p:txBody>
      </p:sp>
      <p:sp>
        <p:nvSpPr>
          <p:cNvPr id="437" name="Google Shape;437;p23"/>
          <p:cNvSpPr/>
          <p:nvPr/>
        </p:nvSpPr>
        <p:spPr>
          <a:xfrm>
            <a:off x="3067650" y="1373200"/>
            <a:ext cx="9750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JSSubtract</a:t>
            </a:r>
            <a:endParaRPr sz="1200"/>
          </a:p>
        </p:txBody>
      </p:sp>
      <p:sp>
        <p:nvSpPr>
          <p:cNvPr id="438" name="Google Shape;438;p23"/>
          <p:cNvSpPr/>
          <p:nvPr/>
        </p:nvSpPr>
        <p:spPr>
          <a:xfrm>
            <a:off x="4082825" y="1373200"/>
            <a:ext cx="9342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JSMultiply</a:t>
            </a:r>
            <a:endParaRPr sz="1200"/>
          </a:p>
        </p:txBody>
      </p:sp>
      <p:sp>
        <p:nvSpPr>
          <p:cNvPr id="439" name="Google Shape;439;p23"/>
          <p:cNvSpPr/>
          <p:nvPr/>
        </p:nvSpPr>
        <p:spPr>
          <a:xfrm>
            <a:off x="5057200" y="1373200"/>
            <a:ext cx="8334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JSDivide</a:t>
            </a:r>
            <a:endParaRPr sz="1200"/>
          </a:p>
        </p:txBody>
      </p:sp>
      <p:sp>
        <p:nvSpPr>
          <p:cNvPr id="440" name="Google Shape;440;p23"/>
          <p:cNvSpPr/>
          <p:nvPr/>
        </p:nvSpPr>
        <p:spPr>
          <a:xfrm>
            <a:off x="5930775" y="1373200"/>
            <a:ext cx="9750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JSModulus</a:t>
            </a:r>
            <a:endParaRPr sz="1200"/>
          </a:p>
        </p:txBody>
      </p:sp>
      <p:sp>
        <p:nvSpPr>
          <p:cNvPr id="441" name="Google Shape;441;p23"/>
          <p:cNvSpPr/>
          <p:nvPr/>
        </p:nvSpPr>
        <p:spPr>
          <a:xfrm>
            <a:off x="2325775" y="2135200"/>
            <a:ext cx="7791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JSEqual</a:t>
            </a:r>
            <a:endParaRPr sz="1200"/>
          </a:p>
        </p:txBody>
      </p:sp>
      <p:sp>
        <p:nvSpPr>
          <p:cNvPr id="442" name="Google Shape;442;p23"/>
          <p:cNvSpPr/>
          <p:nvPr/>
        </p:nvSpPr>
        <p:spPr>
          <a:xfrm>
            <a:off x="4324175" y="2135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JSToBoolean</a:t>
            </a:r>
            <a:endParaRPr sz="1200"/>
          </a:p>
        </p:txBody>
      </p:sp>
      <p:sp>
        <p:nvSpPr>
          <p:cNvPr id="443" name="Google Shape;443;p23"/>
          <p:cNvSpPr/>
          <p:nvPr/>
        </p:nvSpPr>
        <p:spPr>
          <a:xfrm>
            <a:off x="5505475" y="2135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JSToNumber</a:t>
            </a:r>
            <a:endParaRPr sz="1200"/>
          </a:p>
        </p:txBody>
      </p:sp>
      <p:sp>
        <p:nvSpPr>
          <p:cNvPr id="444" name="Google Shape;444;p23"/>
          <p:cNvSpPr/>
          <p:nvPr/>
        </p:nvSpPr>
        <p:spPr>
          <a:xfrm>
            <a:off x="6686775" y="2135200"/>
            <a:ext cx="6525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JSCall</a:t>
            </a:r>
            <a:endParaRPr sz="1200"/>
          </a:p>
        </p:txBody>
      </p:sp>
      <p:sp>
        <p:nvSpPr>
          <p:cNvPr id="445" name="Google Shape;445;p23"/>
          <p:cNvSpPr/>
          <p:nvPr/>
        </p:nvSpPr>
        <p:spPr>
          <a:xfrm>
            <a:off x="3142875" y="2135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JSStrictEqual</a:t>
            </a:r>
            <a:endParaRPr sz="1200"/>
          </a:p>
        </p:txBody>
      </p:sp>
      <p:sp>
        <p:nvSpPr>
          <p:cNvPr id="446" name="Google Shape;446;p23"/>
          <p:cNvSpPr/>
          <p:nvPr/>
        </p:nvSpPr>
        <p:spPr>
          <a:xfrm>
            <a:off x="2325775" y="1754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JSBitwiseOr</a:t>
            </a:r>
            <a:endParaRPr sz="1200"/>
          </a:p>
        </p:txBody>
      </p:sp>
      <p:sp>
        <p:nvSpPr>
          <p:cNvPr id="447" name="Google Shape;447;p23"/>
          <p:cNvSpPr/>
          <p:nvPr/>
        </p:nvSpPr>
        <p:spPr>
          <a:xfrm>
            <a:off x="6945950" y="1373200"/>
            <a:ext cx="8334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JSDivide</a:t>
            </a:r>
            <a:endParaRPr sz="1200"/>
          </a:p>
        </p:txBody>
      </p:sp>
      <p:sp>
        <p:nvSpPr>
          <p:cNvPr id="448" name="Google Shape;448;p23"/>
          <p:cNvSpPr/>
          <p:nvPr/>
        </p:nvSpPr>
        <p:spPr>
          <a:xfrm>
            <a:off x="3507900" y="1754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JSBitwiseAnd</a:t>
            </a:r>
            <a:endParaRPr sz="1200"/>
          </a:p>
        </p:txBody>
      </p:sp>
      <p:sp>
        <p:nvSpPr>
          <p:cNvPr id="449" name="Google Shape;449;p23"/>
          <p:cNvSpPr/>
          <p:nvPr/>
        </p:nvSpPr>
        <p:spPr>
          <a:xfrm>
            <a:off x="4690025" y="1754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JSBitwiseXor</a:t>
            </a:r>
            <a:endParaRPr sz="1200"/>
          </a:p>
        </p:txBody>
      </p:sp>
      <p:sp>
        <p:nvSpPr>
          <p:cNvPr id="450" name="Google Shape;450;p23"/>
          <p:cNvSpPr/>
          <p:nvPr/>
        </p:nvSpPr>
        <p:spPr>
          <a:xfrm>
            <a:off x="5872150" y="1754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JSShiftLeft</a:t>
            </a:r>
            <a:endParaRPr sz="1200"/>
          </a:p>
        </p:txBody>
      </p:sp>
      <p:sp>
        <p:nvSpPr>
          <p:cNvPr id="451" name="Google Shape;451;p23"/>
          <p:cNvSpPr/>
          <p:nvPr/>
        </p:nvSpPr>
        <p:spPr>
          <a:xfrm>
            <a:off x="7054275" y="1754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JSShiftRight</a:t>
            </a:r>
            <a:endParaRPr sz="1200"/>
          </a:p>
        </p:txBody>
      </p:sp>
      <p:sp>
        <p:nvSpPr>
          <p:cNvPr id="452" name="Google Shape;452;p23"/>
          <p:cNvSpPr/>
          <p:nvPr/>
        </p:nvSpPr>
        <p:spPr>
          <a:xfrm>
            <a:off x="2546575" y="2592150"/>
            <a:ext cx="1057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NumberAdd</a:t>
            </a:r>
            <a:endParaRPr sz="1200"/>
          </a:p>
        </p:txBody>
      </p:sp>
      <p:sp>
        <p:nvSpPr>
          <p:cNvPr id="453" name="Google Shape;453;p23"/>
          <p:cNvSpPr/>
          <p:nvPr/>
        </p:nvSpPr>
        <p:spPr>
          <a:xfrm>
            <a:off x="3645075" y="2592150"/>
            <a:ext cx="1057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NumberSub</a:t>
            </a:r>
            <a:endParaRPr sz="1200"/>
          </a:p>
        </p:txBody>
      </p:sp>
      <p:sp>
        <p:nvSpPr>
          <p:cNvPr id="454" name="Google Shape;454;p23"/>
          <p:cNvSpPr/>
          <p:nvPr/>
        </p:nvSpPr>
        <p:spPr>
          <a:xfrm>
            <a:off x="4743575" y="2592150"/>
            <a:ext cx="10191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NumberMul</a:t>
            </a:r>
            <a:endParaRPr sz="1200"/>
          </a:p>
        </p:txBody>
      </p:sp>
      <p:sp>
        <p:nvSpPr>
          <p:cNvPr id="455" name="Google Shape;455;p23"/>
          <p:cNvSpPr/>
          <p:nvPr/>
        </p:nvSpPr>
        <p:spPr>
          <a:xfrm>
            <a:off x="5803975" y="2592150"/>
            <a:ext cx="10191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NumberDiv</a:t>
            </a:r>
            <a:endParaRPr sz="1200"/>
          </a:p>
        </p:txBody>
      </p:sp>
      <p:sp>
        <p:nvSpPr>
          <p:cNvPr id="456" name="Google Shape;456;p23"/>
          <p:cNvSpPr/>
          <p:nvPr/>
        </p:nvSpPr>
        <p:spPr>
          <a:xfrm>
            <a:off x="6864375" y="2592150"/>
            <a:ext cx="1057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NumberMod</a:t>
            </a:r>
            <a:endParaRPr sz="1200"/>
          </a:p>
        </p:txBody>
      </p:sp>
      <p:sp>
        <p:nvSpPr>
          <p:cNvPr id="457" name="Google Shape;457;p23"/>
          <p:cNvSpPr/>
          <p:nvPr/>
        </p:nvSpPr>
        <p:spPr>
          <a:xfrm>
            <a:off x="2546575" y="2933775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NumberEqual</a:t>
            </a:r>
            <a:endParaRPr sz="1200"/>
          </a:p>
        </p:txBody>
      </p:sp>
      <p:sp>
        <p:nvSpPr>
          <p:cNvPr id="458" name="Google Shape;458;p23"/>
          <p:cNvSpPr/>
          <p:nvPr/>
        </p:nvSpPr>
        <p:spPr>
          <a:xfrm>
            <a:off x="2546575" y="3275400"/>
            <a:ext cx="1057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StringEqual</a:t>
            </a:r>
            <a:endParaRPr sz="1200"/>
          </a:p>
        </p:txBody>
      </p:sp>
      <p:sp>
        <p:nvSpPr>
          <p:cNvPr id="459" name="Google Shape;459;p23"/>
          <p:cNvSpPr/>
          <p:nvPr/>
        </p:nvSpPr>
        <p:spPr>
          <a:xfrm>
            <a:off x="3732375" y="2933775"/>
            <a:ext cx="1471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NumberLessThan</a:t>
            </a:r>
            <a:endParaRPr sz="1200"/>
          </a:p>
        </p:txBody>
      </p:sp>
      <p:sp>
        <p:nvSpPr>
          <p:cNvPr id="460" name="Google Shape;460;p23"/>
          <p:cNvSpPr/>
          <p:nvPr/>
        </p:nvSpPr>
        <p:spPr>
          <a:xfrm>
            <a:off x="3645075" y="3275400"/>
            <a:ext cx="934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StringAdd</a:t>
            </a:r>
            <a:endParaRPr sz="1200"/>
          </a:p>
        </p:txBody>
      </p:sp>
      <p:sp>
        <p:nvSpPr>
          <p:cNvPr id="461" name="Google Shape;461;p23"/>
          <p:cNvSpPr/>
          <p:nvPr/>
        </p:nvSpPr>
        <p:spPr>
          <a:xfrm>
            <a:off x="5246075" y="2933775"/>
            <a:ext cx="934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LoadField</a:t>
            </a:r>
            <a:endParaRPr sz="1200"/>
          </a:p>
        </p:txBody>
      </p:sp>
      <p:sp>
        <p:nvSpPr>
          <p:cNvPr id="462" name="Google Shape;462;p23"/>
          <p:cNvSpPr/>
          <p:nvPr/>
        </p:nvSpPr>
        <p:spPr>
          <a:xfrm>
            <a:off x="6222775" y="2933775"/>
            <a:ext cx="9750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StoreField</a:t>
            </a:r>
            <a:endParaRPr sz="1200"/>
          </a:p>
        </p:txBody>
      </p:sp>
      <p:sp>
        <p:nvSpPr>
          <p:cNvPr id="463" name="Google Shape;463;p23"/>
          <p:cNvSpPr/>
          <p:nvPr/>
        </p:nvSpPr>
        <p:spPr>
          <a:xfrm>
            <a:off x="4620575" y="3275400"/>
            <a:ext cx="1813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ChangeTaggedToInt32</a:t>
            </a:r>
            <a:endParaRPr sz="1200"/>
          </a:p>
        </p:txBody>
      </p:sp>
      <p:sp>
        <p:nvSpPr>
          <p:cNvPr id="464" name="Google Shape;464;p23"/>
          <p:cNvSpPr/>
          <p:nvPr/>
        </p:nvSpPr>
        <p:spPr>
          <a:xfrm>
            <a:off x="2546575" y="3811100"/>
            <a:ext cx="8334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Int32Add</a:t>
            </a:r>
            <a:endParaRPr sz="1200"/>
          </a:p>
        </p:txBody>
      </p:sp>
      <p:sp>
        <p:nvSpPr>
          <p:cNvPr id="465" name="Google Shape;465;p23"/>
          <p:cNvSpPr/>
          <p:nvPr/>
        </p:nvSpPr>
        <p:spPr>
          <a:xfrm>
            <a:off x="3452775" y="3811100"/>
            <a:ext cx="8334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Int32Sub</a:t>
            </a:r>
            <a:endParaRPr sz="1200"/>
          </a:p>
        </p:txBody>
      </p:sp>
      <p:sp>
        <p:nvSpPr>
          <p:cNvPr id="466" name="Google Shape;466;p23"/>
          <p:cNvSpPr/>
          <p:nvPr/>
        </p:nvSpPr>
        <p:spPr>
          <a:xfrm>
            <a:off x="4358975" y="3811100"/>
            <a:ext cx="8334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Int32Mul</a:t>
            </a:r>
            <a:endParaRPr sz="1200"/>
          </a:p>
        </p:txBody>
      </p:sp>
      <p:sp>
        <p:nvSpPr>
          <p:cNvPr id="467" name="Google Shape;467;p23"/>
          <p:cNvSpPr/>
          <p:nvPr/>
        </p:nvSpPr>
        <p:spPr>
          <a:xfrm>
            <a:off x="5246075" y="3811100"/>
            <a:ext cx="10191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Float64Add</a:t>
            </a:r>
            <a:endParaRPr sz="1200"/>
          </a:p>
        </p:txBody>
      </p:sp>
      <p:sp>
        <p:nvSpPr>
          <p:cNvPr id="468" name="Google Shape;468;p23"/>
          <p:cNvSpPr/>
          <p:nvPr/>
        </p:nvSpPr>
        <p:spPr>
          <a:xfrm>
            <a:off x="6318875" y="3811100"/>
            <a:ext cx="10191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Float64Sub</a:t>
            </a:r>
            <a:endParaRPr sz="1200"/>
          </a:p>
        </p:txBody>
      </p:sp>
      <p:sp>
        <p:nvSpPr>
          <p:cNvPr id="469" name="Google Shape;469;p23"/>
          <p:cNvSpPr/>
          <p:nvPr/>
        </p:nvSpPr>
        <p:spPr>
          <a:xfrm>
            <a:off x="7391675" y="3811100"/>
            <a:ext cx="10191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Float64Mul</a:t>
            </a:r>
            <a:endParaRPr sz="1200"/>
          </a:p>
        </p:txBody>
      </p:sp>
      <p:sp>
        <p:nvSpPr>
          <p:cNvPr id="470" name="Google Shape;470;p23"/>
          <p:cNvSpPr/>
          <p:nvPr/>
        </p:nvSpPr>
        <p:spPr>
          <a:xfrm>
            <a:off x="2546575" y="4178525"/>
            <a:ext cx="5964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</a:t>
            </a:r>
            <a:endParaRPr sz="1200"/>
          </a:p>
        </p:txBody>
      </p:sp>
      <p:sp>
        <p:nvSpPr>
          <p:cNvPr id="471" name="Google Shape;471;p23"/>
          <p:cNvSpPr/>
          <p:nvPr/>
        </p:nvSpPr>
        <p:spPr>
          <a:xfrm>
            <a:off x="3215050" y="4178525"/>
            <a:ext cx="5964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Store</a:t>
            </a:r>
            <a:endParaRPr sz="1200"/>
          </a:p>
        </p:txBody>
      </p:sp>
      <p:sp>
        <p:nvSpPr>
          <p:cNvPr id="472" name="Google Shape;472;p23"/>
          <p:cNvSpPr/>
          <p:nvPr/>
        </p:nvSpPr>
        <p:spPr>
          <a:xfrm>
            <a:off x="3883525" y="4178525"/>
            <a:ext cx="5289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</a:t>
            </a:r>
            <a:endParaRPr sz="1200"/>
          </a:p>
        </p:txBody>
      </p:sp>
      <p:sp>
        <p:nvSpPr>
          <p:cNvPr id="473" name="Google Shape;473;p23"/>
          <p:cNvSpPr/>
          <p:nvPr/>
        </p:nvSpPr>
        <p:spPr>
          <a:xfrm>
            <a:off x="4484500" y="4178525"/>
            <a:ext cx="18132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ConvertFloat64ToInt32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and Range Analysis</a:t>
            </a:r>
            <a:endParaRPr/>
          </a:p>
        </p:txBody>
      </p:sp>
      <p:sp>
        <p:nvSpPr>
          <p:cNvPr id="479" name="Google Shape;479;p24"/>
          <p:cNvSpPr txBox="1"/>
          <p:nvPr>
            <p:ph idx="1" type="body"/>
          </p:nvPr>
        </p:nvSpPr>
        <p:spPr>
          <a:xfrm>
            <a:off x="375101" y="1253683"/>
            <a:ext cx="8229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JavaScript is not statically typed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Values have types, not variables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/>
              <a:t> is a Number,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“x”</a:t>
            </a:r>
            <a:r>
              <a:rPr lang="en"/>
              <a:t> is a String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basic operators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 - * / % == !=</a:t>
            </a:r>
            <a:r>
              <a:rPr lang="en"/>
              <a:t>) overloaded for objects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arithmetic is done in 64-bit floating point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Empirically, most programs use only small integers (&lt;= 31bits)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Overflow to double usually causes code to bailout to slow path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Troublesome cases: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NaN, Infinity, -Infinity, -0.0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asm.js language subset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Annotations such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 + y) |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Truncation maps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NaN, Infinity, -Infinity, -0.0</a:t>
            </a:r>
            <a:r>
              <a:rPr lang="en"/>
              <a:t> to integer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and Range Analysis</a:t>
            </a:r>
            <a:endParaRPr/>
          </a:p>
        </p:txBody>
      </p:sp>
      <p:cxnSp>
        <p:nvCxnSpPr>
          <p:cNvPr id="485" name="Google Shape;485;p25"/>
          <p:cNvCxnSpPr>
            <a:stCxn id="486" idx="2"/>
            <a:endCxn id="487" idx="2"/>
          </p:cNvCxnSpPr>
          <p:nvPr/>
        </p:nvCxnSpPr>
        <p:spPr>
          <a:xfrm rot="10800000">
            <a:off x="715675" y="1596175"/>
            <a:ext cx="345300" cy="58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25"/>
          <p:cNvCxnSpPr>
            <a:stCxn id="486" idx="2"/>
            <a:endCxn id="489" idx="2"/>
          </p:cNvCxnSpPr>
          <p:nvPr/>
        </p:nvCxnSpPr>
        <p:spPr>
          <a:xfrm flipH="1" rot="10800000">
            <a:off x="1060975" y="1596175"/>
            <a:ext cx="333900" cy="58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25"/>
          <p:cNvSpPr/>
          <p:nvPr/>
        </p:nvSpPr>
        <p:spPr>
          <a:xfrm>
            <a:off x="879475" y="3232925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 txBox="1"/>
          <p:nvPr/>
        </p:nvSpPr>
        <p:spPr>
          <a:xfrm>
            <a:off x="583675" y="2644913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alone</a:t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441775" y="1307150"/>
            <a:ext cx="5475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Int</a:t>
            </a:r>
            <a:endParaRPr sz="1200"/>
          </a:p>
        </p:txBody>
      </p:sp>
      <p:sp>
        <p:nvSpPr>
          <p:cNvPr id="489" name="Google Shape;489;p25"/>
          <p:cNvSpPr/>
          <p:nvPr/>
        </p:nvSpPr>
        <p:spPr>
          <a:xfrm>
            <a:off x="1121150" y="1307150"/>
            <a:ext cx="5475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Int</a:t>
            </a:r>
            <a:endParaRPr sz="1200"/>
          </a:p>
        </p:txBody>
      </p:sp>
      <p:cxnSp>
        <p:nvCxnSpPr>
          <p:cNvPr id="492" name="Google Shape;492;p25"/>
          <p:cNvCxnSpPr>
            <a:stCxn id="493" idx="2"/>
            <a:endCxn id="494" idx="2"/>
          </p:cNvCxnSpPr>
          <p:nvPr/>
        </p:nvCxnSpPr>
        <p:spPr>
          <a:xfrm rot="10800000">
            <a:off x="2594425" y="1596100"/>
            <a:ext cx="571500" cy="6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25"/>
          <p:cNvCxnSpPr>
            <a:stCxn id="493" idx="2"/>
            <a:endCxn id="496" idx="2"/>
          </p:cNvCxnSpPr>
          <p:nvPr/>
        </p:nvCxnSpPr>
        <p:spPr>
          <a:xfrm flipH="1" rot="10800000">
            <a:off x="3165925" y="1596100"/>
            <a:ext cx="693300" cy="6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25"/>
          <p:cNvSpPr/>
          <p:nvPr/>
        </p:nvSpPr>
        <p:spPr>
          <a:xfrm>
            <a:off x="2046925" y="1307138"/>
            <a:ext cx="10950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Int in [0, 9]</a:t>
            </a:r>
            <a:endParaRPr sz="1200"/>
          </a:p>
        </p:txBody>
      </p:sp>
      <p:sp>
        <p:nvSpPr>
          <p:cNvPr id="496" name="Google Shape;496;p25"/>
          <p:cNvSpPr/>
          <p:nvPr/>
        </p:nvSpPr>
        <p:spPr>
          <a:xfrm>
            <a:off x="3226100" y="1307150"/>
            <a:ext cx="12663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Int in [11, 15]</a:t>
            </a:r>
            <a:endParaRPr sz="1200"/>
          </a:p>
        </p:txBody>
      </p:sp>
      <p:sp>
        <p:nvSpPr>
          <p:cNvPr id="486" name="Google Shape;486;p25"/>
          <p:cNvSpPr/>
          <p:nvPr/>
        </p:nvSpPr>
        <p:spPr>
          <a:xfrm>
            <a:off x="906475" y="1894675"/>
            <a:ext cx="3090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497" name="Google Shape;497;p25"/>
          <p:cNvSpPr/>
          <p:nvPr/>
        </p:nvSpPr>
        <p:spPr>
          <a:xfrm>
            <a:off x="670075" y="3865400"/>
            <a:ext cx="7278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+: Num</a:t>
            </a:r>
            <a:endParaRPr sz="1200"/>
          </a:p>
        </p:txBody>
      </p:sp>
      <p:sp>
        <p:nvSpPr>
          <p:cNvPr id="493" name="Google Shape;493;p25"/>
          <p:cNvSpPr/>
          <p:nvPr/>
        </p:nvSpPr>
        <p:spPr>
          <a:xfrm>
            <a:off x="3011425" y="1929700"/>
            <a:ext cx="3090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498" name="Google Shape;498;p25"/>
          <p:cNvSpPr/>
          <p:nvPr/>
        </p:nvSpPr>
        <p:spPr>
          <a:xfrm>
            <a:off x="2969025" y="3267875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 txBox="1"/>
          <p:nvPr/>
        </p:nvSpPr>
        <p:spPr>
          <a:xfrm>
            <a:off x="2488075" y="2679875"/>
            <a:ext cx="1355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 + range analysis</a:t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2501125" y="3865400"/>
            <a:ext cx="12756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+: Int in [11, 26]</a:t>
            </a:r>
            <a:endParaRPr sz="1200"/>
          </a:p>
        </p:txBody>
      </p:sp>
      <p:cxnSp>
        <p:nvCxnSpPr>
          <p:cNvPr id="501" name="Google Shape;501;p25"/>
          <p:cNvCxnSpPr>
            <a:stCxn id="502" idx="2"/>
            <a:endCxn id="503" idx="2"/>
          </p:cNvCxnSpPr>
          <p:nvPr/>
        </p:nvCxnSpPr>
        <p:spPr>
          <a:xfrm rot="10800000">
            <a:off x="4973225" y="1596175"/>
            <a:ext cx="344400" cy="58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25"/>
          <p:cNvCxnSpPr>
            <a:stCxn id="502" idx="2"/>
            <a:endCxn id="505" idx="2"/>
          </p:cNvCxnSpPr>
          <p:nvPr/>
        </p:nvCxnSpPr>
        <p:spPr>
          <a:xfrm flipH="1" rot="10800000">
            <a:off x="5317625" y="1596175"/>
            <a:ext cx="334800" cy="58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25"/>
          <p:cNvSpPr/>
          <p:nvPr/>
        </p:nvSpPr>
        <p:spPr>
          <a:xfrm>
            <a:off x="5137075" y="3232925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 txBox="1"/>
          <p:nvPr/>
        </p:nvSpPr>
        <p:spPr>
          <a:xfrm>
            <a:off x="4841275" y="2644913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alone</a:t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4699375" y="1307150"/>
            <a:ext cx="5475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Int</a:t>
            </a:r>
            <a:endParaRPr sz="1200"/>
          </a:p>
        </p:txBody>
      </p:sp>
      <p:sp>
        <p:nvSpPr>
          <p:cNvPr id="505" name="Google Shape;505;p25"/>
          <p:cNvSpPr/>
          <p:nvPr/>
        </p:nvSpPr>
        <p:spPr>
          <a:xfrm>
            <a:off x="5378750" y="1307150"/>
            <a:ext cx="5475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Int</a:t>
            </a:r>
            <a:endParaRPr sz="1200"/>
          </a:p>
        </p:txBody>
      </p:sp>
      <p:cxnSp>
        <p:nvCxnSpPr>
          <p:cNvPr id="508" name="Google Shape;508;p25"/>
          <p:cNvCxnSpPr>
            <a:stCxn id="509" idx="2"/>
            <a:endCxn id="510" idx="2"/>
          </p:cNvCxnSpPr>
          <p:nvPr/>
        </p:nvCxnSpPr>
        <p:spPr>
          <a:xfrm rot="10800000">
            <a:off x="6852175" y="1596100"/>
            <a:ext cx="585900" cy="6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25"/>
          <p:cNvCxnSpPr>
            <a:stCxn id="509" idx="2"/>
            <a:endCxn id="512" idx="2"/>
          </p:cNvCxnSpPr>
          <p:nvPr/>
        </p:nvCxnSpPr>
        <p:spPr>
          <a:xfrm flipH="1" rot="10800000">
            <a:off x="7438075" y="1596100"/>
            <a:ext cx="678900" cy="6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25"/>
          <p:cNvSpPr/>
          <p:nvPr/>
        </p:nvSpPr>
        <p:spPr>
          <a:xfrm>
            <a:off x="6304525" y="1307138"/>
            <a:ext cx="10950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Int in [0, 9]</a:t>
            </a:r>
            <a:endParaRPr sz="1200"/>
          </a:p>
        </p:txBody>
      </p:sp>
      <p:sp>
        <p:nvSpPr>
          <p:cNvPr id="512" name="Google Shape;512;p25"/>
          <p:cNvSpPr/>
          <p:nvPr/>
        </p:nvSpPr>
        <p:spPr>
          <a:xfrm>
            <a:off x="7483700" y="1307150"/>
            <a:ext cx="12663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Int in [11, 15]</a:t>
            </a:r>
            <a:endParaRPr sz="1200"/>
          </a:p>
        </p:txBody>
      </p:sp>
      <p:sp>
        <p:nvSpPr>
          <p:cNvPr id="502" name="Google Shape;502;p25"/>
          <p:cNvSpPr/>
          <p:nvPr/>
        </p:nvSpPr>
        <p:spPr>
          <a:xfrm>
            <a:off x="5090675" y="1894675"/>
            <a:ext cx="4539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phi</a:t>
            </a:r>
            <a:endParaRPr sz="1200"/>
          </a:p>
        </p:txBody>
      </p:sp>
      <p:sp>
        <p:nvSpPr>
          <p:cNvPr id="513" name="Google Shape;513;p25"/>
          <p:cNvSpPr/>
          <p:nvPr/>
        </p:nvSpPr>
        <p:spPr>
          <a:xfrm>
            <a:off x="4927675" y="3865400"/>
            <a:ext cx="7278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phi: Int</a:t>
            </a:r>
            <a:endParaRPr sz="1200"/>
          </a:p>
        </p:txBody>
      </p:sp>
      <p:sp>
        <p:nvSpPr>
          <p:cNvPr id="509" name="Google Shape;509;p25"/>
          <p:cNvSpPr/>
          <p:nvPr/>
        </p:nvSpPr>
        <p:spPr>
          <a:xfrm>
            <a:off x="7211125" y="1929700"/>
            <a:ext cx="4539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phi</a:t>
            </a:r>
            <a:endParaRPr sz="1200"/>
          </a:p>
        </p:txBody>
      </p:sp>
      <p:sp>
        <p:nvSpPr>
          <p:cNvPr id="514" name="Google Shape;514;p25"/>
          <p:cNvSpPr/>
          <p:nvPr/>
        </p:nvSpPr>
        <p:spPr>
          <a:xfrm>
            <a:off x="7226625" y="3267875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 txBox="1"/>
          <p:nvPr/>
        </p:nvSpPr>
        <p:spPr>
          <a:xfrm>
            <a:off x="6745675" y="2679875"/>
            <a:ext cx="1355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 + range analysis</a:t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758725" y="3865400"/>
            <a:ext cx="13557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phi: Int in [0, 15]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6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522" name="Google Shape;522;p26"/>
          <p:cNvSpPr txBox="1"/>
          <p:nvPr>
            <p:ph idx="1" type="body"/>
          </p:nvPr>
        </p:nvSpPr>
        <p:spPr>
          <a:xfrm>
            <a:off x="375101" y="1253683"/>
            <a:ext cx="8229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Nearly all optimization happens on the sea of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Top-down or bottom-up graph transformations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Isolates transformations from error-prone ordering of computations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Local reasoning leads to incremental transformations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Reachability =&gt; Liveness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Nodes not reachable from end are </a:t>
            </a:r>
            <a:r>
              <a:rPr i="1" lang="en"/>
              <a:t>dead</a:t>
            </a:r>
            <a:endParaRPr i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Including dead control, dead effects, dead computation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 phases never see dead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Dead code never placed in final schedule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V8 Background</a:t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375100" y="1026449"/>
            <a:ext cx="82296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JavaScript has some difficult to optimize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explicit types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Prototype-based property lookup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Dynamic evaluation of code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V8 was the first really *fast* JavaScript VM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Sophisticated and efficient object layout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Compile-only: no interpreter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Quick, non-optimizing JIT (fullcode)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Inline caching, type feedback</a:t>
            </a:r>
            <a:endParaRPr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</a:pPr>
            <a:r>
              <a:rPr lang="en"/>
              <a:t>Generational GC with low pause times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V8 launched with Chrome in 2008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Optimizing JIT (CrankShaft) launched in 2010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02625" y="131600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1276475" y="131600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990225" y="177802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531" name="Google Shape;531;p27"/>
          <p:cNvCxnSpPr>
            <a:stCxn id="530" idx="1"/>
            <a:endCxn id="528" idx="4"/>
          </p:cNvCxnSpPr>
          <p:nvPr/>
        </p:nvCxnSpPr>
        <p:spPr>
          <a:xfrm rot="10800000">
            <a:off x="904848" y="1625665"/>
            <a:ext cx="1446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27"/>
          <p:cNvCxnSpPr>
            <a:stCxn id="530" idx="7"/>
            <a:endCxn id="529" idx="4"/>
          </p:cNvCxnSpPr>
          <p:nvPr/>
        </p:nvCxnSpPr>
        <p:spPr>
          <a:xfrm flipH="1" rot="10800000">
            <a:off x="1335402" y="1625665"/>
            <a:ext cx="1434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3" name="Google Shape;533;p27"/>
          <p:cNvSpPr/>
          <p:nvPr/>
        </p:nvSpPr>
        <p:spPr>
          <a:xfrm>
            <a:off x="2084975" y="1338713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2658825" y="13387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2372575" y="180073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536" name="Google Shape;536;p27"/>
          <p:cNvCxnSpPr>
            <a:stCxn id="535" idx="1"/>
            <a:endCxn id="533" idx="4"/>
          </p:cNvCxnSpPr>
          <p:nvPr/>
        </p:nvCxnSpPr>
        <p:spPr>
          <a:xfrm rot="10800000">
            <a:off x="2287198" y="1648377"/>
            <a:ext cx="1446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27"/>
          <p:cNvCxnSpPr>
            <a:stCxn id="535" idx="7"/>
            <a:endCxn id="534" idx="4"/>
          </p:cNvCxnSpPr>
          <p:nvPr/>
        </p:nvCxnSpPr>
        <p:spPr>
          <a:xfrm flipH="1" rot="10800000">
            <a:off x="2717752" y="1648377"/>
            <a:ext cx="1434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27"/>
          <p:cNvSpPr/>
          <p:nvPr/>
        </p:nvSpPr>
        <p:spPr>
          <a:xfrm>
            <a:off x="3408875" y="1338713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3982725" y="13387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696475" y="180073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541" name="Google Shape;541;p27"/>
          <p:cNvCxnSpPr>
            <a:stCxn id="540" idx="1"/>
            <a:endCxn id="538" idx="4"/>
          </p:cNvCxnSpPr>
          <p:nvPr/>
        </p:nvCxnSpPr>
        <p:spPr>
          <a:xfrm rot="10800000">
            <a:off x="3611098" y="1648377"/>
            <a:ext cx="1446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27"/>
          <p:cNvCxnSpPr>
            <a:stCxn id="540" idx="7"/>
            <a:endCxn id="539" idx="4"/>
          </p:cNvCxnSpPr>
          <p:nvPr/>
        </p:nvCxnSpPr>
        <p:spPr>
          <a:xfrm flipH="1" rot="10800000">
            <a:off x="4041652" y="1648377"/>
            <a:ext cx="1434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27"/>
          <p:cNvSpPr/>
          <p:nvPr/>
        </p:nvSpPr>
        <p:spPr>
          <a:xfrm>
            <a:off x="3466650" y="377672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4040500" y="377672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629700" y="4238763"/>
            <a:ext cx="6132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</a:t>
            </a:r>
            <a:endParaRPr/>
          </a:p>
        </p:txBody>
      </p:sp>
      <p:cxnSp>
        <p:nvCxnSpPr>
          <p:cNvPr id="546" name="Google Shape;546;p27"/>
          <p:cNvCxnSpPr>
            <a:stCxn id="545" idx="1"/>
            <a:endCxn id="543" idx="4"/>
          </p:cNvCxnSpPr>
          <p:nvPr/>
        </p:nvCxnSpPr>
        <p:spPr>
          <a:xfrm rot="10800000">
            <a:off x="3668801" y="4086402"/>
            <a:ext cx="507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27"/>
          <p:cNvCxnSpPr>
            <a:stCxn id="545" idx="7"/>
            <a:endCxn id="544" idx="4"/>
          </p:cNvCxnSpPr>
          <p:nvPr/>
        </p:nvCxnSpPr>
        <p:spPr>
          <a:xfrm flipH="1" rot="10800000">
            <a:off x="4153099" y="4086402"/>
            <a:ext cx="897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27"/>
          <p:cNvSpPr/>
          <p:nvPr/>
        </p:nvSpPr>
        <p:spPr>
          <a:xfrm>
            <a:off x="990225" y="377672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2372575" y="377672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242938" y="1303088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138550" y="1771300"/>
            <a:ext cx="6132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phi</a:t>
            </a:r>
            <a:endParaRPr>
              <a:solidFill>
                <a:srgbClr val="252525"/>
              </a:solidFill>
            </a:endParaRPr>
          </a:p>
        </p:txBody>
      </p:sp>
      <p:cxnSp>
        <p:nvCxnSpPr>
          <p:cNvPr id="552" name="Google Shape;552;p27"/>
          <p:cNvCxnSpPr>
            <a:stCxn id="551" idx="1"/>
            <a:endCxn id="550" idx="4"/>
          </p:cNvCxnSpPr>
          <p:nvPr/>
        </p:nvCxnSpPr>
        <p:spPr>
          <a:xfrm flipH="1" rot="10800000">
            <a:off x="5228351" y="1612640"/>
            <a:ext cx="216900" cy="20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27"/>
          <p:cNvCxnSpPr>
            <a:stCxn id="551" idx="7"/>
            <a:endCxn id="550" idx="4"/>
          </p:cNvCxnSpPr>
          <p:nvPr/>
        </p:nvCxnSpPr>
        <p:spPr>
          <a:xfrm rot="10800000">
            <a:off x="5445049" y="1612640"/>
            <a:ext cx="216900" cy="20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27"/>
          <p:cNvSpPr/>
          <p:nvPr/>
        </p:nvSpPr>
        <p:spPr>
          <a:xfrm>
            <a:off x="5281813" y="382552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619650" y="1594288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80825" y="2138600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557" name="Google Shape;557;p27"/>
          <p:cNvCxnSpPr>
            <a:stCxn id="556" idx="1"/>
            <a:endCxn id="558" idx="4"/>
          </p:cNvCxnSpPr>
          <p:nvPr/>
        </p:nvCxnSpPr>
        <p:spPr>
          <a:xfrm rot="10800000">
            <a:off x="7233348" y="2067840"/>
            <a:ext cx="206700" cy="11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27"/>
          <p:cNvCxnSpPr>
            <a:stCxn id="556" idx="7"/>
            <a:endCxn id="555" idx="4"/>
          </p:cNvCxnSpPr>
          <p:nvPr/>
        </p:nvCxnSpPr>
        <p:spPr>
          <a:xfrm flipH="1" rot="10800000">
            <a:off x="7726002" y="1903740"/>
            <a:ext cx="124500" cy="28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27"/>
          <p:cNvSpPr/>
          <p:nvPr/>
        </p:nvSpPr>
        <p:spPr>
          <a:xfrm>
            <a:off x="7317375" y="129626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031125" y="17582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561" name="Google Shape;561;p27"/>
          <p:cNvCxnSpPr>
            <a:stCxn id="558" idx="1"/>
            <a:endCxn id="562" idx="4"/>
          </p:cNvCxnSpPr>
          <p:nvPr/>
        </p:nvCxnSpPr>
        <p:spPr>
          <a:xfrm rot="10800000">
            <a:off x="6926848" y="1605927"/>
            <a:ext cx="1635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27"/>
          <p:cNvCxnSpPr>
            <a:stCxn id="558" idx="7"/>
            <a:endCxn id="560" idx="4"/>
          </p:cNvCxnSpPr>
          <p:nvPr/>
        </p:nvCxnSpPr>
        <p:spPr>
          <a:xfrm flipH="1" rot="10800000">
            <a:off x="7376302" y="1605927"/>
            <a:ext cx="1434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27"/>
          <p:cNvSpPr/>
          <p:nvPr/>
        </p:nvSpPr>
        <p:spPr>
          <a:xfrm>
            <a:off x="6724500" y="129625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6894750" y="382550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357575" y="3825513"/>
            <a:ext cx="5619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182350" y="428752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567" name="Google Shape;567;p27"/>
          <p:cNvCxnSpPr>
            <a:stCxn id="566" idx="1"/>
            <a:endCxn id="564" idx="4"/>
          </p:cNvCxnSpPr>
          <p:nvPr/>
        </p:nvCxnSpPr>
        <p:spPr>
          <a:xfrm rot="10800000">
            <a:off x="7096973" y="4135165"/>
            <a:ext cx="1446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27"/>
          <p:cNvCxnSpPr>
            <a:stCxn id="566" idx="7"/>
            <a:endCxn id="565" idx="4"/>
          </p:cNvCxnSpPr>
          <p:nvPr/>
        </p:nvCxnSpPr>
        <p:spPr>
          <a:xfrm flipH="1" rot="10800000">
            <a:off x="7527527" y="4135165"/>
            <a:ext cx="1110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27"/>
          <p:cNvSpPr/>
          <p:nvPr/>
        </p:nvSpPr>
        <p:spPr>
          <a:xfrm>
            <a:off x="1037925" y="3242600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2420275" y="3242588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3744175" y="3242588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330725" y="3242600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230050" y="3242600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 txBox="1"/>
          <p:nvPr/>
        </p:nvSpPr>
        <p:spPr>
          <a:xfrm>
            <a:off x="765525" y="2643113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folding</a:t>
            </a:r>
            <a:endParaRPr/>
          </a:p>
        </p:txBody>
      </p:sp>
      <p:sp>
        <p:nvSpPr>
          <p:cNvPr id="575" name="Google Shape;575;p27"/>
          <p:cNvSpPr txBox="1"/>
          <p:nvPr/>
        </p:nvSpPr>
        <p:spPr>
          <a:xfrm>
            <a:off x="2097475" y="2627438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576" name="Google Shape;576;p27"/>
          <p:cNvSpPr txBox="1"/>
          <p:nvPr/>
        </p:nvSpPr>
        <p:spPr>
          <a:xfrm>
            <a:off x="3429425" y="2627425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577" name="Google Shape;577;p27"/>
          <p:cNvSpPr txBox="1"/>
          <p:nvPr/>
        </p:nvSpPr>
        <p:spPr>
          <a:xfrm>
            <a:off x="4846225" y="2601150"/>
            <a:ext cx="12780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</a:t>
            </a: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6730100" y="2601138"/>
            <a:ext cx="1308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algebraic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reassociation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3" name="Google Shape;583;p28"/>
          <p:cNvCxnSpPr>
            <a:stCxn id="584" idx="2"/>
            <a:endCxn id="585" idx="4"/>
          </p:cNvCxnSpPr>
          <p:nvPr/>
        </p:nvCxnSpPr>
        <p:spPr>
          <a:xfrm flipH="1" rot="10800000">
            <a:off x="5980075" y="2158112"/>
            <a:ext cx="443700" cy="50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28"/>
          <p:cNvCxnSpPr>
            <a:stCxn id="584" idx="2"/>
            <a:endCxn id="587" idx="2"/>
          </p:cNvCxnSpPr>
          <p:nvPr/>
        </p:nvCxnSpPr>
        <p:spPr>
          <a:xfrm rot="10800000">
            <a:off x="5678875" y="2179712"/>
            <a:ext cx="301200" cy="48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28"/>
          <p:cNvCxnSpPr>
            <a:stCxn id="589" idx="2"/>
            <a:endCxn id="590" idx="2"/>
          </p:cNvCxnSpPr>
          <p:nvPr/>
        </p:nvCxnSpPr>
        <p:spPr>
          <a:xfrm rot="10800000">
            <a:off x="3087312" y="3601350"/>
            <a:ext cx="1809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28"/>
          <p:cNvCxnSpPr>
            <a:stCxn id="592" idx="2"/>
            <a:endCxn id="593" idx="2"/>
          </p:cNvCxnSpPr>
          <p:nvPr/>
        </p:nvCxnSpPr>
        <p:spPr>
          <a:xfrm flipH="1" rot="10800000">
            <a:off x="1329625" y="1631600"/>
            <a:ext cx="4935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28"/>
          <p:cNvCxnSpPr>
            <a:stCxn id="592" idx="2"/>
          </p:cNvCxnSpPr>
          <p:nvPr/>
        </p:nvCxnSpPr>
        <p:spPr>
          <a:xfrm rot="10800000">
            <a:off x="939625" y="1637900"/>
            <a:ext cx="390000" cy="5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28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 Lowering as Reduction</a:t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1138675" y="3217638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"/>
          <p:cNvSpPr txBox="1"/>
          <p:nvPr/>
        </p:nvSpPr>
        <p:spPr>
          <a:xfrm>
            <a:off x="866275" y="2639000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 lowering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1447675" y="134280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Num</a:t>
            </a:r>
            <a:endParaRPr sz="1200"/>
          </a:p>
        </p:txBody>
      </p:sp>
      <p:sp>
        <p:nvSpPr>
          <p:cNvPr id="598" name="Google Shape;598;p28"/>
          <p:cNvSpPr/>
          <p:nvPr/>
        </p:nvSpPr>
        <p:spPr>
          <a:xfrm>
            <a:off x="604675" y="134280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Num</a:t>
            </a:r>
            <a:endParaRPr sz="1200"/>
          </a:p>
        </p:txBody>
      </p:sp>
      <p:sp>
        <p:nvSpPr>
          <p:cNvPr id="592" name="Google Shape;592;p28"/>
          <p:cNvSpPr/>
          <p:nvPr/>
        </p:nvSpPr>
        <p:spPr>
          <a:xfrm>
            <a:off x="954175" y="189080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JSAdd</a:t>
            </a:r>
            <a:endParaRPr sz="1200"/>
          </a:p>
        </p:txBody>
      </p:sp>
      <p:cxnSp>
        <p:nvCxnSpPr>
          <p:cNvPr id="599" name="Google Shape;599;p28"/>
          <p:cNvCxnSpPr>
            <a:stCxn id="600" idx="2"/>
            <a:endCxn id="601" idx="2"/>
          </p:cNvCxnSpPr>
          <p:nvPr/>
        </p:nvCxnSpPr>
        <p:spPr>
          <a:xfrm flipH="1" rot="10800000">
            <a:off x="1377675" y="4063300"/>
            <a:ext cx="4530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28"/>
          <p:cNvCxnSpPr>
            <a:stCxn id="600" idx="2"/>
          </p:cNvCxnSpPr>
          <p:nvPr/>
        </p:nvCxnSpPr>
        <p:spPr>
          <a:xfrm rot="10800000">
            <a:off x="987675" y="4069600"/>
            <a:ext cx="390000" cy="5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28"/>
          <p:cNvSpPr/>
          <p:nvPr/>
        </p:nvSpPr>
        <p:spPr>
          <a:xfrm>
            <a:off x="1455075" y="377450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Num</a:t>
            </a:r>
            <a:endParaRPr sz="1200"/>
          </a:p>
        </p:txBody>
      </p:sp>
      <p:sp>
        <p:nvSpPr>
          <p:cNvPr id="603" name="Google Shape;603;p28"/>
          <p:cNvSpPr/>
          <p:nvPr/>
        </p:nvSpPr>
        <p:spPr>
          <a:xfrm>
            <a:off x="612075" y="377450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Num</a:t>
            </a:r>
            <a:endParaRPr sz="1200"/>
          </a:p>
        </p:txBody>
      </p:sp>
      <p:sp>
        <p:nvSpPr>
          <p:cNvPr id="600" name="Google Shape;600;p28"/>
          <p:cNvSpPr/>
          <p:nvPr/>
        </p:nvSpPr>
        <p:spPr>
          <a:xfrm>
            <a:off x="961575" y="4322500"/>
            <a:ext cx="832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NumAdd</a:t>
            </a:r>
            <a:endParaRPr sz="1200"/>
          </a:p>
        </p:txBody>
      </p:sp>
      <p:cxnSp>
        <p:nvCxnSpPr>
          <p:cNvPr id="604" name="Google Shape;604;p28"/>
          <p:cNvCxnSpPr>
            <a:stCxn id="605" idx="2"/>
            <a:endCxn id="606" idx="2"/>
          </p:cNvCxnSpPr>
          <p:nvPr/>
        </p:nvCxnSpPr>
        <p:spPr>
          <a:xfrm flipH="1" rot="10800000">
            <a:off x="3745512" y="4102850"/>
            <a:ext cx="4323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28"/>
          <p:cNvCxnSpPr>
            <a:stCxn id="605" idx="2"/>
            <a:endCxn id="589" idx="2"/>
          </p:cNvCxnSpPr>
          <p:nvPr/>
        </p:nvCxnSpPr>
        <p:spPr>
          <a:xfrm rot="10800000">
            <a:off x="3268212" y="4102850"/>
            <a:ext cx="4773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28"/>
          <p:cNvSpPr/>
          <p:nvPr/>
        </p:nvSpPr>
        <p:spPr>
          <a:xfrm>
            <a:off x="3761713" y="3814050"/>
            <a:ext cx="8322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String</a:t>
            </a:r>
            <a:endParaRPr sz="1200"/>
          </a:p>
        </p:txBody>
      </p:sp>
      <p:sp>
        <p:nvSpPr>
          <p:cNvPr id="590" name="Google Shape;590;p28"/>
          <p:cNvSpPr/>
          <p:nvPr/>
        </p:nvSpPr>
        <p:spPr>
          <a:xfrm>
            <a:off x="2711888" y="331240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Num</a:t>
            </a:r>
            <a:endParaRPr sz="1200"/>
          </a:p>
        </p:txBody>
      </p:sp>
      <p:sp>
        <p:nvSpPr>
          <p:cNvPr id="605" name="Google Shape;605;p28"/>
          <p:cNvSpPr/>
          <p:nvPr/>
        </p:nvSpPr>
        <p:spPr>
          <a:xfrm>
            <a:off x="3268213" y="4362050"/>
            <a:ext cx="9546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StringAdd</a:t>
            </a:r>
            <a:endParaRPr sz="1200"/>
          </a:p>
        </p:txBody>
      </p:sp>
      <p:cxnSp>
        <p:nvCxnSpPr>
          <p:cNvPr id="608" name="Google Shape;608;p28"/>
          <p:cNvCxnSpPr>
            <a:stCxn id="609" idx="2"/>
            <a:endCxn id="610" idx="2"/>
          </p:cNvCxnSpPr>
          <p:nvPr/>
        </p:nvCxnSpPr>
        <p:spPr>
          <a:xfrm flipH="1" rot="10800000">
            <a:off x="3583525" y="1631600"/>
            <a:ext cx="4566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28"/>
          <p:cNvCxnSpPr>
            <a:stCxn id="609" idx="2"/>
          </p:cNvCxnSpPr>
          <p:nvPr/>
        </p:nvCxnSpPr>
        <p:spPr>
          <a:xfrm rot="10800000">
            <a:off x="3193525" y="1637900"/>
            <a:ext cx="390000" cy="5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28"/>
          <p:cNvSpPr/>
          <p:nvPr/>
        </p:nvSpPr>
        <p:spPr>
          <a:xfrm>
            <a:off x="3624150" y="1342800"/>
            <a:ext cx="8322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String</a:t>
            </a:r>
            <a:endParaRPr sz="1200"/>
          </a:p>
        </p:txBody>
      </p:sp>
      <p:sp>
        <p:nvSpPr>
          <p:cNvPr id="612" name="Google Shape;612;p28"/>
          <p:cNvSpPr/>
          <p:nvPr/>
        </p:nvSpPr>
        <p:spPr>
          <a:xfrm>
            <a:off x="2781150" y="134280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Num</a:t>
            </a:r>
            <a:endParaRPr sz="1200"/>
          </a:p>
        </p:txBody>
      </p:sp>
      <p:sp>
        <p:nvSpPr>
          <p:cNvPr id="609" name="Google Shape;609;p28"/>
          <p:cNvSpPr/>
          <p:nvPr/>
        </p:nvSpPr>
        <p:spPr>
          <a:xfrm>
            <a:off x="3208075" y="189080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JSAdd</a:t>
            </a:r>
            <a:endParaRPr sz="1200"/>
          </a:p>
        </p:txBody>
      </p:sp>
      <p:sp>
        <p:nvSpPr>
          <p:cNvPr id="589" name="Google Shape;589;p28"/>
          <p:cNvSpPr/>
          <p:nvPr/>
        </p:nvSpPr>
        <p:spPr>
          <a:xfrm>
            <a:off x="2852113" y="3814050"/>
            <a:ext cx="832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ToString</a:t>
            </a:r>
            <a:endParaRPr sz="1200"/>
          </a:p>
        </p:txBody>
      </p:sp>
      <p:cxnSp>
        <p:nvCxnSpPr>
          <p:cNvPr id="613" name="Google Shape;613;p28"/>
          <p:cNvCxnSpPr>
            <a:stCxn id="587" idx="2"/>
            <a:endCxn id="614" idx="2"/>
          </p:cNvCxnSpPr>
          <p:nvPr/>
        </p:nvCxnSpPr>
        <p:spPr>
          <a:xfrm flipH="1" rot="10800000">
            <a:off x="5678875" y="1631587"/>
            <a:ext cx="4074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28"/>
          <p:cNvCxnSpPr>
            <a:stCxn id="587" idx="2"/>
          </p:cNvCxnSpPr>
          <p:nvPr/>
        </p:nvCxnSpPr>
        <p:spPr>
          <a:xfrm rot="10800000">
            <a:off x="5288875" y="1637887"/>
            <a:ext cx="390000" cy="5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28"/>
          <p:cNvSpPr/>
          <p:nvPr/>
        </p:nvSpPr>
        <p:spPr>
          <a:xfrm>
            <a:off x="5796925" y="1342788"/>
            <a:ext cx="578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Int</a:t>
            </a:r>
            <a:endParaRPr sz="1200"/>
          </a:p>
        </p:txBody>
      </p:sp>
      <p:sp>
        <p:nvSpPr>
          <p:cNvPr id="616" name="Google Shape;616;p28"/>
          <p:cNvSpPr/>
          <p:nvPr/>
        </p:nvSpPr>
        <p:spPr>
          <a:xfrm>
            <a:off x="4953925" y="1342788"/>
            <a:ext cx="578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Int</a:t>
            </a:r>
            <a:endParaRPr sz="1200"/>
          </a:p>
        </p:txBody>
      </p:sp>
      <p:sp>
        <p:nvSpPr>
          <p:cNvPr id="587" name="Google Shape;587;p28"/>
          <p:cNvSpPr/>
          <p:nvPr/>
        </p:nvSpPr>
        <p:spPr>
          <a:xfrm>
            <a:off x="5303425" y="1890788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JSAdd</a:t>
            </a:r>
            <a:endParaRPr sz="1200"/>
          </a:p>
        </p:txBody>
      </p:sp>
      <p:sp>
        <p:nvSpPr>
          <p:cNvPr id="584" name="Google Shape;584;p28"/>
          <p:cNvSpPr/>
          <p:nvPr/>
        </p:nvSpPr>
        <p:spPr>
          <a:xfrm>
            <a:off x="5455825" y="2375013"/>
            <a:ext cx="10485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JSBitwiseOr</a:t>
            </a:r>
            <a:endParaRPr sz="1200"/>
          </a:p>
        </p:txBody>
      </p:sp>
      <p:sp>
        <p:nvSpPr>
          <p:cNvPr id="585" name="Google Shape;585;p28"/>
          <p:cNvSpPr/>
          <p:nvPr/>
        </p:nvSpPr>
        <p:spPr>
          <a:xfrm>
            <a:off x="6221675" y="184853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cxnSp>
        <p:nvCxnSpPr>
          <p:cNvPr id="617" name="Google Shape;617;p28"/>
          <p:cNvCxnSpPr>
            <a:stCxn id="618" idx="2"/>
            <a:endCxn id="619" idx="2"/>
          </p:cNvCxnSpPr>
          <p:nvPr/>
        </p:nvCxnSpPr>
        <p:spPr>
          <a:xfrm flipH="1" rot="10800000">
            <a:off x="5971650" y="4031400"/>
            <a:ext cx="3306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28"/>
          <p:cNvCxnSpPr>
            <a:stCxn id="618" idx="2"/>
            <a:endCxn id="621" idx="2"/>
          </p:cNvCxnSpPr>
          <p:nvPr/>
        </p:nvCxnSpPr>
        <p:spPr>
          <a:xfrm rot="10800000">
            <a:off x="5657850" y="4031400"/>
            <a:ext cx="3138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28"/>
          <p:cNvSpPr/>
          <p:nvPr/>
        </p:nvSpPr>
        <p:spPr>
          <a:xfrm>
            <a:off x="6012913" y="3742600"/>
            <a:ext cx="578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Int</a:t>
            </a:r>
            <a:endParaRPr sz="1200"/>
          </a:p>
        </p:txBody>
      </p:sp>
      <p:sp>
        <p:nvSpPr>
          <p:cNvPr id="621" name="Google Shape;621;p28"/>
          <p:cNvSpPr/>
          <p:nvPr/>
        </p:nvSpPr>
        <p:spPr>
          <a:xfrm>
            <a:off x="5368538" y="3742600"/>
            <a:ext cx="578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Int</a:t>
            </a:r>
            <a:endParaRPr sz="1200"/>
          </a:p>
        </p:txBody>
      </p:sp>
      <p:sp>
        <p:nvSpPr>
          <p:cNvPr id="618" name="Google Shape;618;p28"/>
          <p:cNvSpPr/>
          <p:nvPr/>
        </p:nvSpPr>
        <p:spPr>
          <a:xfrm>
            <a:off x="5519550" y="4290600"/>
            <a:ext cx="904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Int32Add</a:t>
            </a:r>
            <a:endParaRPr sz="1200"/>
          </a:p>
        </p:txBody>
      </p:sp>
      <p:sp>
        <p:nvSpPr>
          <p:cNvPr id="622" name="Google Shape;622;p28"/>
          <p:cNvSpPr/>
          <p:nvPr/>
        </p:nvSpPr>
        <p:spPr>
          <a:xfrm>
            <a:off x="3448000" y="2903525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8"/>
          <p:cNvSpPr txBox="1"/>
          <p:nvPr/>
        </p:nvSpPr>
        <p:spPr>
          <a:xfrm>
            <a:off x="3175600" y="2324888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 lowering</a:t>
            </a:r>
            <a:endParaRPr/>
          </a:p>
        </p:txBody>
      </p:sp>
      <p:sp>
        <p:nvSpPr>
          <p:cNvPr id="624" name="Google Shape;624;p28"/>
          <p:cNvSpPr/>
          <p:nvPr/>
        </p:nvSpPr>
        <p:spPr>
          <a:xfrm>
            <a:off x="5775175" y="3320525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8"/>
          <p:cNvSpPr txBox="1"/>
          <p:nvPr/>
        </p:nvSpPr>
        <p:spPr>
          <a:xfrm>
            <a:off x="5502775" y="2741888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 lowering</a:t>
            </a:r>
            <a:endParaRPr/>
          </a:p>
        </p:txBody>
      </p:sp>
      <p:cxnSp>
        <p:nvCxnSpPr>
          <p:cNvPr id="626" name="Google Shape;626;p28"/>
          <p:cNvCxnSpPr>
            <a:stCxn id="627" idx="2"/>
            <a:endCxn id="628" idx="2"/>
          </p:cNvCxnSpPr>
          <p:nvPr/>
        </p:nvCxnSpPr>
        <p:spPr>
          <a:xfrm flipH="1" rot="10800000">
            <a:off x="7893825" y="1582550"/>
            <a:ext cx="4935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28"/>
          <p:cNvCxnSpPr>
            <a:stCxn id="627" idx="2"/>
          </p:cNvCxnSpPr>
          <p:nvPr/>
        </p:nvCxnSpPr>
        <p:spPr>
          <a:xfrm rot="10800000">
            <a:off x="7503825" y="1588850"/>
            <a:ext cx="390000" cy="5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28"/>
          <p:cNvSpPr/>
          <p:nvPr/>
        </p:nvSpPr>
        <p:spPr>
          <a:xfrm>
            <a:off x="7702875" y="3168588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8"/>
          <p:cNvSpPr txBox="1"/>
          <p:nvPr/>
        </p:nvSpPr>
        <p:spPr>
          <a:xfrm>
            <a:off x="7430475" y="2589950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lowering</a:t>
            </a:r>
            <a:endParaRPr/>
          </a:p>
        </p:txBody>
      </p:sp>
      <p:sp>
        <p:nvSpPr>
          <p:cNvPr id="628" name="Google Shape;628;p28"/>
          <p:cNvSpPr/>
          <p:nvPr/>
        </p:nvSpPr>
        <p:spPr>
          <a:xfrm>
            <a:off x="8011875" y="129375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Any</a:t>
            </a:r>
            <a:endParaRPr sz="1200"/>
          </a:p>
        </p:txBody>
      </p:sp>
      <p:sp>
        <p:nvSpPr>
          <p:cNvPr id="632" name="Google Shape;632;p28"/>
          <p:cNvSpPr/>
          <p:nvPr/>
        </p:nvSpPr>
        <p:spPr>
          <a:xfrm>
            <a:off x="7168875" y="129375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Any</a:t>
            </a:r>
            <a:endParaRPr sz="1200"/>
          </a:p>
        </p:txBody>
      </p:sp>
      <p:sp>
        <p:nvSpPr>
          <p:cNvPr id="627" name="Google Shape;627;p28"/>
          <p:cNvSpPr/>
          <p:nvPr/>
        </p:nvSpPr>
        <p:spPr>
          <a:xfrm>
            <a:off x="7518375" y="184175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JSAdd</a:t>
            </a:r>
            <a:endParaRPr sz="1200"/>
          </a:p>
        </p:txBody>
      </p:sp>
      <p:cxnSp>
        <p:nvCxnSpPr>
          <p:cNvPr id="633" name="Google Shape;633;p28"/>
          <p:cNvCxnSpPr>
            <a:stCxn id="634" idx="2"/>
            <a:endCxn id="635" idx="2"/>
          </p:cNvCxnSpPr>
          <p:nvPr/>
        </p:nvCxnSpPr>
        <p:spPr>
          <a:xfrm flipH="1" rot="10800000">
            <a:off x="7960575" y="4014250"/>
            <a:ext cx="4341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28"/>
          <p:cNvCxnSpPr>
            <a:stCxn id="634" idx="2"/>
          </p:cNvCxnSpPr>
          <p:nvPr/>
        </p:nvCxnSpPr>
        <p:spPr>
          <a:xfrm rot="10800000">
            <a:off x="7570575" y="4020550"/>
            <a:ext cx="390000" cy="5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28"/>
          <p:cNvSpPr/>
          <p:nvPr/>
        </p:nvSpPr>
        <p:spPr>
          <a:xfrm>
            <a:off x="8019275" y="372545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y: Any</a:t>
            </a:r>
            <a:endParaRPr sz="1200"/>
          </a:p>
        </p:txBody>
      </p:sp>
      <p:sp>
        <p:nvSpPr>
          <p:cNvPr id="637" name="Google Shape;637;p28"/>
          <p:cNvSpPr/>
          <p:nvPr/>
        </p:nvSpPr>
        <p:spPr>
          <a:xfrm>
            <a:off x="7176275" y="3725450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x: Any</a:t>
            </a:r>
            <a:endParaRPr sz="1200"/>
          </a:p>
        </p:txBody>
      </p:sp>
      <p:sp>
        <p:nvSpPr>
          <p:cNvPr id="634" name="Google Shape;634;p28"/>
          <p:cNvSpPr/>
          <p:nvPr/>
        </p:nvSpPr>
        <p:spPr>
          <a:xfrm>
            <a:off x="7483275" y="4273450"/>
            <a:ext cx="9546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BinopIC[+]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2" name="Google Shape;642;p29"/>
          <p:cNvCxnSpPr>
            <a:stCxn id="643" idx="2"/>
          </p:cNvCxnSpPr>
          <p:nvPr/>
        </p:nvCxnSpPr>
        <p:spPr>
          <a:xfrm rot="10800000">
            <a:off x="6697175" y="1724350"/>
            <a:ext cx="3000" cy="80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29"/>
          <p:cNvCxnSpPr>
            <a:stCxn id="643" idx="2"/>
            <a:endCxn id="645" idx="4"/>
          </p:cNvCxnSpPr>
          <p:nvPr/>
        </p:nvCxnSpPr>
        <p:spPr>
          <a:xfrm flipH="1" rot="10800000">
            <a:off x="6700175" y="1710850"/>
            <a:ext cx="1204500" cy="8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29"/>
          <p:cNvCxnSpPr>
            <a:stCxn id="647" idx="2"/>
            <a:endCxn id="648" idx="4"/>
          </p:cNvCxnSpPr>
          <p:nvPr/>
        </p:nvCxnSpPr>
        <p:spPr>
          <a:xfrm rot="10800000">
            <a:off x="6707275" y="1724350"/>
            <a:ext cx="1197300" cy="80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29"/>
          <p:cNvCxnSpPr>
            <a:stCxn id="647" idx="2"/>
            <a:endCxn id="645" idx="4"/>
          </p:cNvCxnSpPr>
          <p:nvPr/>
        </p:nvCxnSpPr>
        <p:spPr>
          <a:xfrm rot="10800000">
            <a:off x="7904575" y="1710850"/>
            <a:ext cx="0" cy="8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29"/>
          <p:cNvCxnSpPr>
            <a:stCxn id="651" idx="2"/>
            <a:endCxn id="652" idx="4"/>
          </p:cNvCxnSpPr>
          <p:nvPr/>
        </p:nvCxnSpPr>
        <p:spPr>
          <a:xfrm rot="10800000">
            <a:off x="7065525" y="3747225"/>
            <a:ext cx="382500" cy="8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29"/>
          <p:cNvCxnSpPr>
            <a:stCxn id="651" idx="2"/>
            <a:endCxn id="654" idx="4"/>
          </p:cNvCxnSpPr>
          <p:nvPr/>
        </p:nvCxnSpPr>
        <p:spPr>
          <a:xfrm flipH="1" rot="10800000">
            <a:off x="7448025" y="3747225"/>
            <a:ext cx="456600" cy="8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55" name="Google Shape;655;p29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Value Numbering as Reduction</a:t>
            </a:r>
            <a:endParaRPr/>
          </a:p>
        </p:txBody>
      </p:sp>
      <p:sp>
        <p:nvSpPr>
          <p:cNvPr id="656" name="Google Shape;656;p29"/>
          <p:cNvSpPr/>
          <p:nvPr/>
        </p:nvSpPr>
        <p:spPr>
          <a:xfrm>
            <a:off x="3351475" y="131600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57" name="Google Shape;657;p29"/>
          <p:cNvSpPr/>
          <p:nvPr/>
        </p:nvSpPr>
        <p:spPr>
          <a:xfrm>
            <a:off x="3925325" y="131600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58" name="Google Shape;658;p29"/>
          <p:cNvSpPr/>
          <p:nvPr/>
        </p:nvSpPr>
        <p:spPr>
          <a:xfrm>
            <a:off x="3351475" y="2219050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659" name="Google Shape;659;p29"/>
          <p:cNvCxnSpPr>
            <a:stCxn id="658" idx="1"/>
            <a:endCxn id="656" idx="4"/>
          </p:cNvCxnSpPr>
          <p:nvPr/>
        </p:nvCxnSpPr>
        <p:spPr>
          <a:xfrm flipH="1" rot="10800000">
            <a:off x="3410698" y="1625690"/>
            <a:ext cx="143100" cy="6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29"/>
          <p:cNvCxnSpPr>
            <a:stCxn id="658" idx="7"/>
            <a:endCxn id="657" idx="4"/>
          </p:cNvCxnSpPr>
          <p:nvPr/>
        </p:nvCxnSpPr>
        <p:spPr>
          <a:xfrm flipH="1" rot="10800000">
            <a:off x="3696652" y="1625690"/>
            <a:ext cx="430800" cy="6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29"/>
          <p:cNvSpPr/>
          <p:nvPr/>
        </p:nvSpPr>
        <p:spPr>
          <a:xfrm>
            <a:off x="3925325" y="2219050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662" name="Google Shape;662;p29"/>
          <p:cNvCxnSpPr>
            <a:stCxn id="661" idx="1"/>
            <a:endCxn id="656" idx="4"/>
          </p:cNvCxnSpPr>
          <p:nvPr/>
        </p:nvCxnSpPr>
        <p:spPr>
          <a:xfrm rot="10800000">
            <a:off x="3553748" y="1625690"/>
            <a:ext cx="430800" cy="6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29"/>
          <p:cNvCxnSpPr>
            <a:stCxn id="661" idx="7"/>
            <a:endCxn id="657" idx="4"/>
          </p:cNvCxnSpPr>
          <p:nvPr/>
        </p:nvCxnSpPr>
        <p:spPr>
          <a:xfrm rot="10800000">
            <a:off x="4127402" y="1625690"/>
            <a:ext cx="143100" cy="6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29"/>
          <p:cNvSpPr/>
          <p:nvPr/>
        </p:nvSpPr>
        <p:spPr>
          <a:xfrm>
            <a:off x="3351475" y="379325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5" name="Google Shape;665;p29"/>
          <p:cNvSpPr/>
          <p:nvPr/>
        </p:nvSpPr>
        <p:spPr>
          <a:xfrm>
            <a:off x="3925325" y="379325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3639075" y="425527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667" name="Google Shape;667;p29"/>
          <p:cNvCxnSpPr>
            <a:stCxn id="666" idx="1"/>
            <a:endCxn id="664" idx="4"/>
          </p:cNvCxnSpPr>
          <p:nvPr/>
        </p:nvCxnSpPr>
        <p:spPr>
          <a:xfrm rot="10800000">
            <a:off x="3553698" y="4102915"/>
            <a:ext cx="1446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29"/>
          <p:cNvCxnSpPr>
            <a:stCxn id="666" idx="7"/>
            <a:endCxn id="665" idx="4"/>
          </p:cNvCxnSpPr>
          <p:nvPr/>
        </p:nvCxnSpPr>
        <p:spPr>
          <a:xfrm flipH="1" rot="10800000">
            <a:off x="3984252" y="4102915"/>
            <a:ext cx="1434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29"/>
          <p:cNvSpPr/>
          <p:nvPr/>
        </p:nvSpPr>
        <p:spPr>
          <a:xfrm>
            <a:off x="6184025" y="2239750"/>
            <a:ext cx="10323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LoadField[f]</a:t>
            </a:r>
            <a:endParaRPr sz="1200"/>
          </a:p>
        </p:txBody>
      </p:sp>
      <p:sp>
        <p:nvSpPr>
          <p:cNvPr id="648" name="Google Shape;648;p29"/>
          <p:cNvSpPr/>
          <p:nvPr/>
        </p:nvSpPr>
        <p:spPr>
          <a:xfrm>
            <a:off x="6398200" y="1414825"/>
            <a:ext cx="6183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</a:t>
            </a:r>
            <a:endParaRPr/>
          </a:p>
        </p:txBody>
      </p:sp>
      <p:sp>
        <p:nvSpPr>
          <p:cNvPr id="647" name="Google Shape;647;p29"/>
          <p:cNvSpPr/>
          <p:nvPr/>
        </p:nvSpPr>
        <p:spPr>
          <a:xfrm>
            <a:off x="7388425" y="2239750"/>
            <a:ext cx="10323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LoadField[f]</a:t>
            </a:r>
            <a:endParaRPr sz="1200"/>
          </a:p>
        </p:txBody>
      </p:sp>
      <p:sp>
        <p:nvSpPr>
          <p:cNvPr id="645" name="Google Shape;645;p29"/>
          <p:cNvSpPr/>
          <p:nvPr/>
        </p:nvSpPr>
        <p:spPr>
          <a:xfrm>
            <a:off x="7448725" y="1401350"/>
            <a:ext cx="9117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</a:t>
            </a: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889525" y="141482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473075" y="1994750"/>
            <a:ext cx="6657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</a:t>
            </a:r>
            <a:endParaRPr/>
          </a:p>
        </p:txBody>
      </p:sp>
      <p:cxnSp>
        <p:nvCxnSpPr>
          <p:cNvPr id="671" name="Google Shape;671;p29"/>
          <p:cNvCxnSpPr>
            <a:stCxn id="670" idx="0"/>
            <a:endCxn id="669" idx="4"/>
          </p:cNvCxnSpPr>
          <p:nvPr/>
        </p:nvCxnSpPr>
        <p:spPr>
          <a:xfrm flipH="1" rot="10800000">
            <a:off x="805925" y="1724450"/>
            <a:ext cx="285900" cy="27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29"/>
          <p:cNvSpPr/>
          <p:nvPr/>
        </p:nvSpPr>
        <p:spPr>
          <a:xfrm>
            <a:off x="1188025" y="1994750"/>
            <a:ext cx="6183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</a:t>
            </a:r>
            <a:endParaRPr/>
          </a:p>
        </p:txBody>
      </p:sp>
      <p:cxnSp>
        <p:nvCxnSpPr>
          <p:cNvPr id="673" name="Google Shape;673;p29"/>
          <p:cNvCxnSpPr>
            <a:stCxn id="672" idx="0"/>
            <a:endCxn id="669" idx="4"/>
          </p:cNvCxnSpPr>
          <p:nvPr/>
        </p:nvCxnSpPr>
        <p:spPr>
          <a:xfrm rot="10800000">
            <a:off x="1091875" y="1724450"/>
            <a:ext cx="405300" cy="27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29"/>
          <p:cNvSpPr/>
          <p:nvPr/>
        </p:nvSpPr>
        <p:spPr>
          <a:xfrm>
            <a:off x="941825" y="36618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75" name="Google Shape;675;p29"/>
          <p:cNvSpPr/>
          <p:nvPr/>
        </p:nvSpPr>
        <p:spPr>
          <a:xfrm>
            <a:off x="805925" y="4255275"/>
            <a:ext cx="6657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</a:t>
            </a:r>
            <a:endParaRPr/>
          </a:p>
        </p:txBody>
      </p:sp>
      <p:cxnSp>
        <p:nvCxnSpPr>
          <p:cNvPr id="676" name="Google Shape;676;p29"/>
          <p:cNvCxnSpPr>
            <a:stCxn id="675" idx="0"/>
            <a:endCxn id="674" idx="4"/>
          </p:cNvCxnSpPr>
          <p:nvPr/>
        </p:nvCxnSpPr>
        <p:spPr>
          <a:xfrm flipH="1" rot="10800000">
            <a:off x="1138775" y="3971475"/>
            <a:ext cx="54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29"/>
          <p:cNvSpPr/>
          <p:nvPr/>
        </p:nvSpPr>
        <p:spPr>
          <a:xfrm>
            <a:off x="6931875" y="4265625"/>
            <a:ext cx="10323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LoadField[f]</a:t>
            </a:r>
            <a:endParaRPr sz="1200"/>
          </a:p>
        </p:txBody>
      </p:sp>
      <p:sp>
        <p:nvSpPr>
          <p:cNvPr id="652" name="Google Shape;652;p29"/>
          <p:cNvSpPr/>
          <p:nvPr/>
        </p:nvSpPr>
        <p:spPr>
          <a:xfrm>
            <a:off x="6732675" y="3437575"/>
            <a:ext cx="6657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</a:t>
            </a:r>
            <a:endParaRPr/>
          </a:p>
        </p:txBody>
      </p:sp>
      <p:sp>
        <p:nvSpPr>
          <p:cNvPr id="654" name="Google Shape;654;p29"/>
          <p:cNvSpPr/>
          <p:nvPr/>
        </p:nvSpPr>
        <p:spPr>
          <a:xfrm>
            <a:off x="7448725" y="3437575"/>
            <a:ext cx="9117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</a:t>
            </a:r>
            <a:endParaRPr/>
          </a:p>
        </p:txBody>
      </p:sp>
      <p:sp>
        <p:nvSpPr>
          <p:cNvPr id="677" name="Google Shape;677;p29"/>
          <p:cNvSpPr/>
          <p:nvPr/>
        </p:nvSpPr>
        <p:spPr>
          <a:xfrm>
            <a:off x="989525" y="3156688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9"/>
          <p:cNvSpPr txBox="1"/>
          <p:nvPr/>
        </p:nvSpPr>
        <p:spPr>
          <a:xfrm>
            <a:off x="666725" y="2775013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GVN</a:t>
            </a:r>
            <a:endParaRPr/>
          </a:p>
        </p:txBody>
      </p:sp>
      <p:sp>
        <p:nvSpPr>
          <p:cNvPr id="679" name="Google Shape;679;p29"/>
          <p:cNvSpPr/>
          <p:nvPr/>
        </p:nvSpPr>
        <p:spPr>
          <a:xfrm>
            <a:off x="3614650" y="3202438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9"/>
          <p:cNvSpPr txBox="1"/>
          <p:nvPr/>
        </p:nvSpPr>
        <p:spPr>
          <a:xfrm>
            <a:off x="3291850" y="2820763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GVN</a:t>
            </a:r>
            <a:endParaRPr/>
          </a:p>
        </p:txBody>
      </p:sp>
      <p:sp>
        <p:nvSpPr>
          <p:cNvPr id="681" name="Google Shape;681;p29"/>
          <p:cNvSpPr/>
          <p:nvPr/>
        </p:nvSpPr>
        <p:spPr>
          <a:xfrm>
            <a:off x="7293525" y="3093413"/>
            <a:ext cx="3090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9"/>
          <p:cNvSpPr txBox="1"/>
          <p:nvPr/>
        </p:nvSpPr>
        <p:spPr>
          <a:xfrm>
            <a:off x="6970725" y="2711738"/>
            <a:ext cx="954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GVN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7" name="Google Shape;687;p30"/>
          <p:cNvCxnSpPr>
            <a:stCxn id="688" idx="0"/>
            <a:endCxn id="689" idx="2"/>
          </p:cNvCxnSpPr>
          <p:nvPr/>
        </p:nvCxnSpPr>
        <p:spPr>
          <a:xfrm flipH="1" rot="10800000">
            <a:off x="2395825" y="2948463"/>
            <a:ext cx="373800" cy="25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30"/>
          <p:cNvCxnSpPr>
            <a:stCxn id="691" idx="0"/>
            <a:endCxn id="689" idx="2"/>
          </p:cNvCxnSpPr>
          <p:nvPr/>
        </p:nvCxnSpPr>
        <p:spPr>
          <a:xfrm rot="10800000">
            <a:off x="2769875" y="2948463"/>
            <a:ext cx="433200" cy="25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30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Optimization as Reduction</a:t>
            </a:r>
            <a:endParaRPr/>
          </a:p>
        </p:txBody>
      </p:sp>
      <p:cxnSp>
        <p:nvCxnSpPr>
          <p:cNvPr id="693" name="Google Shape;693;p30"/>
          <p:cNvCxnSpPr>
            <a:stCxn id="689" idx="2"/>
            <a:endCxn id="694" idx="4"/>
          </p:cNvCxnSpPr>
          <p:nvPr/>
        </p:nvCxnSpPr>
        <p:spPr>
          <a:xfrm flipH="1" rot="10800000">
            <a:off x="2769750" y="2290487"/>
            <a:ext cx="874800" cy="65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30"/>
          <p:cNvCxnSpPr>
            <a:stCxn id="689" idx="2"/>
            <a:endCxn id="696" idx="2"/>
          </p:cNvCxnSpPr>
          <p:nvPr/>
        </p:nvCxnSpPr>
        <p:spPr>
          <a:xfrm rot="10800000">
            <a:off x="2769750" y="1892087"/>
            <a:ext cx="0" cy="105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30"/>
          <p:cNvSpPr/>
          <p:nvPr/>
        </p:nvSpPr>
        <p:spPr>
          <a:xfrm>
            <a:off x="2616300" y="16032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689" name="Google Shape;689;p30"/>
          <p:cNvSpPr/>
          <p:nvPr/>
        </p:nvSpPr>
        <p:spPr>
          <a:xfrm>
            <a:off x="2394300" y="2659488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Branch</a:t>
            </a:r>
            <a:endParaRPr sz="1200"/>
          </a:p>
        </p:txBody>
      </p:sp>
      <p:sp>
        <p:nvSpPr>
          <p:cNvPr id="694" name="Google Shape;694;p30"/>
          <p:cNvSpPr/>
          <p:nvPr/>
        </p:nvSpPr>
        <p:spPr>
          <a:xfrm>
            <a:off x="3315200" y="1980763"/>
            <a:ext cx="6588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688" name="Google Shape;688;p30"/>
          <p:cNvSpPr/>
          <p:nvPr/>
        </p:nvSpPr>
        <p:spPr>
          <a:xfrm>
            <a:off x="2073625" y="3198963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IfTrue</a:t>
            </a:r>
            <a:endParaRPr sz="1200"/>
          </a:p>
        </p:txBody>
      </p:sp>
      <p:sp>
        <p:nvSpPr>
          <p:cNvPr id="691" name="Google Shape;691;p30"/>
          <p:cNvSpPr/>
          <p:nvPr/>
        </p:nvSpPr>
        <p:spPr>
          <a:xfrm>
            <a:off x="2845025" y="3198963"/>
            <a:ext cx="7161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IfFalse</a:t>
            </a:r>
            <a:endParaRPr sz="1200"/>
          </a:p>
        </p:txBody>
      </p:sp>
      <p:sp>
        <p:nvSpPr>
          <p:cNvPr id="697" name="Google Shape;697;p30"/>
          <p:cNvSpPr/>
          <p:nvPr/>
        </p:nvSpPr>
        <p:spPr>
          <a:xfrm>
            <a:off x="5691463" y="15191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698" name="Google Shape;698;p30"/>
          <p:cNvSpPr/>
          <p:nvPr/>
        </p:nvSpPr>
        <p:spPr>
          <a:xfrm>
            <a:off x="6081263" y="1508763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Dead</a:t>
            </a:r>
            <a:endParaRPr sz="1200"/>
          </a:p>
        </p:txBody>
      </p:sp>
      <p:sp>
        <p:nvSpPr>
          <p:cNvPr id="699" name="Google Shape;699;p30"/>
          <p:cNvSpPr/>
          <p:nvPr/>
        </p:nvSpPr>
        <p:spPr>
          <a:xfrm>
            <a:off x="2193625" y="39792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00" name="Google Shape;700;p30"/>
          <p:cNvSpPr/>
          <p:nvPr/>
        </p:nvSpPr>
        <p:spPr>
          <a:xfrm>
            <a:off x="3000875" y="397927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701" name="Google Shape;701;p30"/>
          <p:cNvCxnSpPr>
            <a:stCxn id="699" idx="0"/>
            <a:endCxn id="688" idx="2"/>
          </p:cNvCxnSpPr>
          <p:nvPr/>
        </p:nvCxnSpPr>
        <p:spPr>
          <a:xfrm rot="10800000">
            <a:off x="2395825" y="3487888"/>
            <a:ext cx="0" cy="4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30"/>
          <p:cNvCxnSpPr>
            <a:stCxn id="700" idx="0"/>
            <a:endCxn id="691" idx="2"/>
          </p:cNvCxnSpPr>
          <p:nvPr/>
        </p:nvCxnSpPr>
        <p:spPr>
          <a:xfrm rot="10800000">
            <a:off x="3203075" y="3487875"/>
            <a:ext cx="0" cy="4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30"/>
          <p:cNvSpPr/>
          <p:nvPr/>
        </p:nvSpPr>
        <p:spPr>
          <a:xfrm>
            <a:off x="5642713" y="402172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04" name="Google Shape;704;p30"/>
          <p:cNvSpPr/>
          <p:nvPr/>
        </p:nvSpPr>
        <p:spPr>
          <a:xfrm>
            <a:off x="6205538" y="401137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705" name="Google Shape;705;p30"/>
          <p:cNvCxnSpPr>
            <a:stCxn id="703" idx="0"/>
            <a:endCxn id="697" idx="2"/>
          </p:cNvCxnSpPr>
          <p:nvPr/>
        </p:nvCxnSpPr>
        <p:spPr>
          <a:xfrm rot="10800000">
            <a:off x="5844913" y="1808025"/>
            <a:ext cx="0" cy="221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30"/>
          <p:cNvCxnSpPr>
            <a:stCxn id="704" idx="0"/>
            <a:endCxn id="698" idx="2"/>
          </p:cNvCxnSpPr>
          <p:nvPr/>
        </p:nvCxnSpPr>
        <p:spPr>
          <a:xfrm rot="10800000">
            <a:off x="6403538" y="1797675"/>
            <a:ext cx="4200" cy="221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7" name="Google Shape;707;p30"/>
          <p:cNvSpPr/>
          <p:nvPr/>
        </p:nvSpPr>
        <p:spPr>
          <a:xfrm>
            <a:off x="4305550" y="2739675"/>
            <a:ext cx="825600" cy="4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0"/>
          <p:cNvSpPr txBox="1"/>
          <p:nvPr/>
        </p:nvSpPr>
        <p:spPr>
          <a:xfrm>
            <a:off x="4051750" y="2386875"/>
            <a:ext cx="1333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folding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3" name="Google Shape;713;p31"/>
          <p:cNvCxnSpPr>
            <a:stCxn id="714" idx="2"/>
            <a:endCxn id="715" idx="2"/>
          </p:cNvCxnSpPr>
          <p:nvPr/>
        </p:nvCxnSpPr>
        <p:spPr>
          <a:xfrm rot="10800000">
            <a:off x="599050" y="1783037"/>
            <a:ext cx="632400" cy="59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31"/>
          <p:cNvCxnSpPr>
            <a:stCxn id="714" idx="2"/>
            <a:endCxn id="717" idx="2"/>
          </p:cNvCxnSpPr>
          <p:nvPr/>
        </p:nvCxnSpPr>
        <p:spPr>
          <a:xfrm rot="10800000">
            <a:off x="1231450" y="1783037"/>
            <a:ext cx="0" cy="59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31"/>
          <p:cNvCxnSpPr>
            <a:stCxn id="714" idx="2"/>
            <a:endCxn id="719" idx="2"/>
          </p:cNvCxnSpPr>
          <p:nvPr/>
        </p:nvCxnSpPr>
        <p:spPr>
          <a:xfrm flipH="1" rot="10800000">
            <a:off x="1231450" y="1783037"/>
            <a:ext cx="641100" cy="59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31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Optimization as Reduction</a:t>
            </a:r>
            <a:endParaRPr/>
          </a:p>
        </p:txBody>
      </p:sp>
      <p:sp>
        <p:nvSpPr>
          <p:cNvPr id="714" name="Google Shape;714;p31"/>
          <p:cNvSpPr/>
          <p:nvPr/>
        </p:nvSpPr>
        <p:spPr>
          <a:xfrm>
            <a:off x="873400" y="2092638"/>
            <a:ext cx="7161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Merge</a:t>
            </a:r>
            <a:endParaRPr sz="1200"/>
          </a:p>
        </p:txBody>
      </p:sp>
      <p:sp>
        <p:nvSpPr>
          <p:cNvPr id="715" name="Google Shape;715;p31"/>
          <p:cNvSpPr/>
          <p:nvPr/>
        </p:nvSpPr>
        <p:spPr>
          <a:xfrm>
            <a:off x="375100" y="1494025"/>
            <a:ext cx="4482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C1</a:t>
            </a:r>
            <a:endParaRPr sz="1200"/>
          </a:p>
        </p:txBody>
      </p:sp>
      <p:sp>
        <p:nvSpPr>
          <p:cNvPr id="717" name="Google Shape;717;p31"/>
          <p:cNvSpPr/>
          <p:nvPr/>
        </p:nvSpPr>
        <p:spPr>
          <a:xfrm>
            <a:off x="909250" y="1494025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Dead</a:t>
            </a:r>
            <a:endParaRPr sz="1200"/>
          </a:p>
        </p:txBody>
      </p:sp>
      <p:sp>
        <p:nvSpPr>
          <p:cNvPr id="719" name="Google Shape;719;p31"/>
          <p:cNvSpPr/>
          <p:nvPr/>
        </p:nvSpPr>
        <p:spPr>
          <a:xfrm>
            <a:off x="1648400" y="1494025"/>
            <a:ext cx="4482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C2</a:t>
            </a:r>
            <a:endParaRPr sz="1200"/>
          </a:p>
        </p:txBody>
      </p:sp>
      <p:sp>
        <p:nvSpPr>
          <p:cNvPr id="721" name="Google Shape;721;p31"/>
          <p:cNvSpPr/>
          <p:nvPr/>
        </p:nvSpPr>
        <p:spPr>
          <a:xfrm>
            <a:off x="2271113" y="1483663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722" name="Google Shape;722;p31"/>
          <p:cNvSpPr/>
          <p:nvPr/>
        </p:nvSpPr>
        <p:spPr>
          <a:xfrm>
            <a:off x="2628075" y="2082300"/>
            <a:ext cx="6132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</a:rPr>
              <a:t>phi</a:t>
            </a:r>
            <a:endParaRPr sz="1200">
              <a:solidFill>
                <a:srgbClr val="252525"/>
              </a:solidFill>
            </a:endParaRPr>
          </a:p>
        </p:txBody>
      </p:sp>
      <p:cxnSp>
        <p:nvCxnSpPr>
          <p:cNvPr id="723" name="Google Shape;723;p31"/>
          <p:cNvCxnSpPr>
            <a:stCxn id="722" idx="1"/>
            <a:endCxn id="721" idx="4"/>
          </p:cNvCxnSpPr>
          <p:nvPr/>
        </p:nvCxnSpPr>
        <p:spPr>
          <a:xfrm rot="10800000">
            <a:off x="2473376" y="1793140"/>
            <a:ext cx="244500" cy="33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31"/>
          <p:cNvCxnSpPr>
            <a:stCxn id="722" idx="7"/>
            <a:endCxn id="725" idx="4"/>
          </p:cNvCxnSpPr>
          <p:nvPr/>
        </p:nvCxnSpPr>
        <p:spPr>
          <a:xfrm flipH="1" rot="10800000">
            <a:off x="3151474" y="1793140"/>
            <a:ext cx="244500" cy="33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31"/>
          <p:cNvSpPr/>
          <p:nvPr/>
        </p:nvSpPr>
        <p:spPr>
          <a:xfrm>
            <a:off x="2732463" y="1483663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725" name="Google Shape;725;p31"/>
          <p:cNvSpPr/>
          <p:nvPr/>
        </p:nvSpPr>
        <p:spPr>
          <a:xfrm>
            <a:off x="3193813" y="1483663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cxnSp>
        <p:nvCxnSpPr>
          <p:cNvPr id="727" name="Google Shape;727;p31"/>
          <p:cNvCxnSpPr>
            <a:stCxn id="722" idx="0"/>
            <a:endCxn id="726" idx="4"/>
          </p:cNvCxnSpPr>
          <p:nvPr/>
        </p:nvCxnSpPr>
        <p:spPr>
          <a:xfrm rot="10800000">
            <a:off x="2934675" y="1793400"/>
            <a:ext cx="0" cy="28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31"/>
          <p:cNvCxnSpPr>
            <a:stCxn id="722" idx="2"/>
            <a:endCxn id="714" idx="3"/>
          </p:cNvCxnSpPr>
          <p:nvPr/>
        </p:nvCxnSpPr>
        <p:spPr>
          <a:xfrm rot="10800000">
            <a:off x="1589475" y="2237100"/>
            <a:ext cx="103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31"/>
          <p:cNvCxnSpPr>
            <a:stCxn id="730" idx="2"/>
            <a:endCxn id="731" idx="2"/>
          </p:cNvCxnSpPr>
          <p:nvPr/>
        </p:nvCxnSpPr>
        <p:spPr>
          <a:xfrm rot="10800000">
            <a:off x="5605525" y="1805650"/>
            <a:ext cx="632400" cy="59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31"/>
          <p:cNvCxnSpPr>
            <a:stCxn id="730" idx="2"/>
            <a:endCxn id="733" idx="2"/>
          </p:cNvCxnSpPr>
          <p:nvPr/>
        </p:nvCxnSpPr>
        <p:spPr>
          <a:xfrm flipH="1" rot="10800000">
            <a:off x="6237925" y="1805650"/>
            <a:ext cx="641100" cy="59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31"/>
          <p:cNvSpPr/>
          <p:nvPr/>
        </p:nvSpPr>
        <p:spPr>
          <a:xfrm>
            <a:off x="5879875" y="2115250"/>
            <a:ext cx="7161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Merge</a:t>
            </a:r>
            <a:endParaRPr sz="1200"/>
          </a:p>
        </p:txBody>
      </p:sp>
      <p:sp>
        <p:nvSpPr>
          <p:cNvPr id="731" name="Google Shape;731;p31"/>
          <p:cNvSpPr/>
          <p:nvPr/>
        </p:nvSpPr>
        <p:spPr>
          <a:xfrm>
            <a:off x="5381575" y="1516638"/>
            <a:ext cx="4482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C1</a:t>
            </a:r>
            <a:endParaRPr sz="1200"/>
          </a:p>
        </p:txBody>
      </p:sp>
      <p:sp>
        <p:nvSpPr>
          <p:cNvPr id="733" name="Google Shape;733;p31"/>
          <p:cNvSpPr/>
          <p:nvPr/>
        </p:nvSpPr>
        <p:spPr>
          <a:xfrm>
            <a:off x="6654875" y="1516638"/>
            <a:ext cx="4482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C2</a:t>
            </a:r>
            <a:endParaRPr sz="1200"/>
          </a:p>
        </p:txBody>
      </p:sp>
      <p:sp>
        <p:nvSpPr>
          <p:cNvPr id="734" name="Google Shape;734;p31"/>
          <p:cNvSpPr/>
          <p:nvPr/>
        </p:nvSpPr>
        <p:spPr>
          <a:xfrm>
            <a:off x="7277588" y="150627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735" name="Google Shape;735;p31"/>
          <p:cNvSpPr/>
          <p:nvPr/>
        </p:nvSpPr>
        <p:spPr>
          <a:xfrm>
            <a:off x="7634550" y="2104913"/>
            <a:ext cx="6132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</a:rPr>
              <a:t>phi</a:t>
            </a:r>
            <a:endParaRPr sz="1200">
              <a:solidFill>
                <a:srgbClr val="252525"/>
              </a:solidFill>
            </a:endParaRPr>
          </a:p>
        </p:txBody>
      </p:sp>
      <p:cxnSp>
        <p:nvCxnSpPr>
          <p:cNvPr id="736" name="Google Shape;736;p31"/>
          <p:cNvCxnSpPr>
            <a:stCxn id="735" idx="1"/>
            <a:endCxn id="734" idx="4"/>
          </p:cNvCxnSpPr>
          <p:nvPr/>
        </p:nvCxnSpPr>
        <p:spPr>
          <a:xfrm rot="10800000">
            <a:off x="7479851" y="1815752"/>
            <a:ext cx="244500" cy="33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31"/>
          <p:cNvCxnSpPr>
            <a:stCxn id="735" idx="7"/>
            <a:endCxn id="738" idx="4"/>
          </p:cNvCxnSpPr>
          <p:nvPr/>
        </p:nvCxnSpPr>
        <p:spPr>
          <a:xfrm flipH="1" rot="10800000">
            <a:off x="8157949" y="1815752"/>
            <a:ext cx="244500" cy="33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31"/>
          <p:cNvSpPr/>
          <p:nvPr/>
        </p:nvSpPr>
        <p:spPr>
          <a:xfrm>
            <a:off x="8200288" y="150627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cxnSp>
        <p:nvCxnSpPr>
          <p:cNvPr id="739" name="Google Shape;739;p31"/>
          <p:cNvCxnSpPr>
            <a:stCxn id="735" idx="2"/>
            <a:endCxn id="730" idx="3"/>
          </p:cNvCxnSpPr>
          <p:nvPr/>
        </p:nvCxnSpPr>
        <p:spPr>
          <a:xfrm rot="10800000">
            <a:off x="6595950" y="2259713"/>
            <a:ext cx="103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0" name="Google Shape;740;p31"/>
          <p:cNvSpPr/>
          <p:nvPr/>
        </p:nvSpPr>
        <p:spPr>
          <a:xfrm>
            <a:off x="4280775" y="1927550"/>
            <a:ext cx="613200" cy="4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1"/>
          <p:cNvSpPr txBox="1"/>
          <p:nvPr/>
        </p:nvSpPr>
        <p:spPr>
          <a:xfrm>
            <a:off x="4094275" y="1361450"/>
            <a:ext cx="101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cxnSp>
        <p:nvCxnSpPr>
          <p:cNvPr id="742" name="Google Shape;742;p31"/>
          <p:cNvCxnSpPr>
            <a:stCxn id="743" idx="2"/>
            <a:endCxn id="744" idx="2"/>
          </p:cNvCxnSpPr>
          <p:nvPr/>
        </p:nvCxnSpPr>
        <p:spPr>
          <a:xfrm rot="10800000">
            <a:off x="1297850" y="3571262"/>
            <a:ext cx="0" cy="58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3" name="Google Shape;743;p31"/>
          <p:cNvSpPr/>
          <p:nvPr/>
        </p:nvSpPr>
        <p:spPr>
          <a:xfrm>
            <a:off x="939800" y="3870663"/>
            <a:ext cx="7161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Merge</a:t>
            </a:r>
            <a:endParaRPr sz="1200"/>
          </a:p>
        </p:txBody>
      </p:sp>
      <p:sp>
        <p:nvSpPr>
          <p:cNvPr id="744" name="Google Shape;744;p31"/>
          <p:cNvSpPr/>
          <p:nvPr/>
        </p:nvSpPr>
        <p:spPr>
          <a:xfrm>
            <a:off x="1073750" y="3282275"/>
            <a:ext cx="4482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C1</a:t>
            </a:r>
            <a:endParaRPr sz="1200"/>
          </a:p>
        </p:txBody>
      </p:sp>
      <p:sp>
        <p:nvSpPr>
          <p:cNvPr id="745" name="Google Shape;745;p31"/>
          <p:cNvSpPr/>
          <p:nvPr/>
        </p:nvSpPr>
        <p:spPr>
          <a:xfrm>
            <a:off x="2798863" y="3271913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746" name="Google Shape;746;p31"/>
          <p:cNvSpPr/>
          <p:nvPr/>
        </p:nvSpPr>
        <p:spPr>
          <a:xfrm>
            <a:off x="2694475" y="3860325"/>
            <a:ext cx="6132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</a:rPr>
              <a:t>phi</a:t>
            </a:r>
            <a:endParaRPr sz="1200">
              <a:solidFill>
                <a:srgbClr val="252525"/>
              </a:solidFill>
            </a:endParaRPr>
          </a:p>
        </p:txBody>
      </p:sp>
      <p:cxnSp>
        <p:nvCxnSpPr>
          <p:cNvPr id="747" name="Google Shape;747;p31"/>
          <p:cNvCxnSpPr>
            <a:stCxn id="746" idx="0"/>
            <a:endCxn id="745" idx="4"/>
          </p:cNvCxnSpPr>
          <p:nvPr/>
        </p:nvCxnSpPr>
        <p:spPr>
          <a:xfrm rot="10800000">
            <a:off x="3001075" y="3581625"/>
            <a:ext cx="0" cy="27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31"/>
          <p:cNvCxnSpPr>
            <a:stCxn id="746" idx="2"/>
            <a:endCxn id="743" idx="3"/>
          </p:cNvCxnSpPr>
          <p:nvPr/>
        </p:nvCxnSpPr>
        <p:spPr>
          <a:xfrm rot="10800000">
            <a:off x="1655875" y="4015125"/>
            <a:ext cx="103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31"/>
          <p:cNvSpPr/>
          <p:nvPr/>
        </p:nvSpPr>
        <p:spPr>
          <a:xfrm>
            <a:off x="4398775" y="3942075"/>
            <a:ext cx="613200" cy="4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1"/>
          <p:cNvSpPr txBox="1"/>
          <p:nvPr/>
        </p:nvSpPr>
        <p:spPr>
          <a:xfrm>
            <a:off x="4212275" y="3375975"/>
            <a:ext cx="101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751" name="Google Shape;751;p31"/>
          <p:cNvSpPr/>
          <p:nvPr/>
        </p:nvSpPr>
        <p:spPr>
          <a:xfrm>
            <a:off x="6118225" y="3498225"/>
            <a:ext cx="4482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C1</a:t>
            </a:r>
            <a:endParaRPr sz="1200"/>
          </a:p>
        </p:txBody>
      </p:sp>
      <p:sp>
        <p:nvSpPr>
          <p:cNvPr id="752" name="Google Shape;752;p31"/>
          <p:cNvSpPr/>
          <p:nvPr/>
        </p:nvSpPr>
        <p:spPr>
          <a:xfrm>
            <a:off x="7843338" y="3487863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7" name="Google Shape;757;p32"/>
          <p:cNvCxnSpPr>
            <a:stCxn id="758" idx="0"/>
            <a:endCxn id="759" idx="2"/>
          </p:cNvCxnSpPr>
          <p:nvPr/>
        </p:nvCxnSpPr>
        <p:spPr>
          <a:xfrm flipH="1" rot="10800000">
            <a:off x="2395825" y="2948463"/>
            <a:ext cx="373800" cy="25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32"/>
          <p:cNvCxnSpPr>
            <a:stCxn id="761" idx="0"/>
            <a:endCxn id="759" idx="2"/>
          </p:cNvCxnSpPr>
          <p:nvPr/>
        </p:nvCxnSpPr>
        <p:spPr>
          <a:xfrm rot="10800000">
            <a:off x="2769875" y="2948463"/>
            <a:ext cx="433200" cy="25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32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Optimization as Reduction</a:t>
            </a:r>
            <a:endParaRPr/>
          </a:p>
        </p:txBody>
      </p:sp>
      <p:cxnSp>
        <p:nvCxnSpPr>
          <p:cNvPr id="763" name="Google Shape;763;p32"/>
          <p:cNvCxnSpPr>
            <a:stCxn id="759" idx="2"/>
            <a:endCxn id="764" idx="4"/>
          </p:cNvCxnSpPr>
          <p:nvPr/>
        </p:nvCxnSpPr>
        <p:spPr>
          <a:xfrm flipH="1" rot="10800000">
            <a:off x="2769750" y="2408987"/>
            <a:ext cx="562500" cy="5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32"/>
          <p:cNvCxnSpPr>
            <a:stCxn id="759" idx="2"/>
            <a:endCxn id="766" idx="2"/>
          </p:cNvCxnSpPr>
          <p:nvPr/>
        </p:nvCxnSpPr>
        <p:spPr>
          <a:xfrm rot="10800000">
            <a:off x="2769750" y="1892087"/>
            <a:ext cx="0" cy="105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32"/>
          <p:cNvSpPr/>
          <p:nvPr/>
        </p:nvSpPr>
        <p:spPr>
          <a:xfrm>
            <a:off x="2394300" y="2659488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Branch</a:t>
            </a:r>
            <a:endParaRPr sz="1200"/>
          </a:p>
        </p:txBody>
      </p:sp>
      <p:sp>
        <p:nvSpPr>
          <p:cNvPr id="764" name="Google Shape;764;p32"/>
          <p:cNvSpPr/>
          <p:nvPr/>
        </p:nvSpPr>
        <p:spPr>
          <a:xfrm>
            <a:off x="3145200" y="2099325"/>
            <a:ext cx="3738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758" name="Google Shape;758;p32"/>
          <p:cNvSpPr/>
          <p:nvPr/>
        </p:nvSpPr>
        <p:spPr>
          <a:xfrm>
            <a:off x="2073625" y="3198963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IfTrue</a:t>
            </a:r>
            <a:endParaRPr sz="1200"/>
          </a:p>
        </p:txBody>
      </p:sp>
      <p:sp>
        <p:nvSpPr>
          <p:cNvPr id="761" name="Google Shape;761;p32"/>
          <p:cNvSpPr/>
          <p:nvPr/>
        </p:nvSpPr>
        <p:spPr>
          <a:xfrm>
            <a:off x="2845025" y="3198963"/>
            <a:ext cx="7161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IfFalse</a:t>
            </a:r>
            <a:endParaRPr sz="1200"/>
          </a:p>
        </p:txBody>
      </p:sp>
      <p:sp>
        <p:nvSpPr>
          <p:cNvPr id="767" name="Google Shape;767;p32"/>
          <p:cNvSpPr/>
          <p:nvPr/>
        </p:nvSpPr>
        <p:spPr>
          <a:xfrm>
            <a:off x="5801838" y="1508763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Dead</a:t>
            </a:r>
            <a:endParaRPr sz="1200"/>
          </a:p>
        </p:txBody>
      </p:sp>
      <p:sp>
        <p:nvSpPr>
          <p:cNvPr id="768" name="Google Shape;768;p32"/>
          <p:cNvSpPr/>
          <p:nvPr/>
        </p:nvSpPr>
        <p:spPr>
          <a:xfrm>
            <a:off x="2193625" y="39792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69" name="Google Shape;769;p32"/>
          <p:cNvSpPr/>
          <p:nvPr/>
        </p:nvSpPr>
        <p:spPr>
          <a:xfrm>
            <a:off x="3000875" y="397927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770" name="Google Shape;770;p32"/>
          <p:cNvCxnSpPr>
            <a:stCxn id="768" idx="0"/>
            <a:endCxn id="758" idx="2"/>
          </p:cNvCxnSpPr>
          <p:nvPr/>
        </p:nvCxnSpPr>
        <p:spPr>
          <a:xfrm rot="10800000">
            <a:off x="2395825" y="3487888"/>
            <a:ext cx="0" cy="4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p32"/>
          <p:cNvCxnSpPr>
            <a:stCxn id="769" idx="0"/>
            <a:endCxn id="761" idx="2"/>
          </p:cNvCxnSpPr>
          <p:nvPr/>
        </p:nvCxnSpPr>
        <p:spPr>
          <a:xfrm rot="10800000">
            <a:off x="3203075" y="3487875"/>
            <a:ext cx="0" cy="4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2" name="Google Shape;772;p32"/>
          <p:cNvSpPr/>
          <p:nvPr/>
        </p:nvSpPr>
        <p:spPr>
          <a:xfrm>
            <a:off x="5642713" y="402172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6205538" y="401137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774" name="Google Shape;774;p32"/>
          <p:cNvCxnSpPr>
            <a:stCxn id="772" idx="0"/>
            <a:endCxn id="767" idx="2"/>
          </p:cNvCxnSpPr>
          <p:nvPr/>
        </p:nvCxnSpPr>
        <p:spPr>
          <a:xfrm flipH="1" rot="10800000">
            <a:off x="5844913" y="1797525"/>
            <a:ext cx="279000" cy="222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32"/>
          <p:cNvCxnSpPr>
            <a:stCxn id="773" idx="0"/>
            <a:endCxn id="767" idx="2"/>
          </p:cNvCxnSpPr>
          <p:nvPr/>
        </p:nvCxnSpPr>
        <p:spPr>
          <a:xfrm rot="10800000">
            <a:off x="6123938" y="1797675"/>
            <a:ext cx="283800" cy="221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32"/>
          <p:cNvSpPr/>
          <p:nvPr/>
        </p:nvSpPr>
        <p:spPr>
          <a:xfrm>
            <a:off x="4305550" y="2739675"/>
            <a:ext cx="825600" cy="4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2"/>
          <p:cNvSpPr txBox="1"/>
          <p:nvPr/>
        </p:nvSpPr>
        <p:spPr>
          <a:xfrm>
            <a:off x="4061500" y="2183550"/>
            <a:ext cx="1333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reduction</a:t>
            </a:r>
            <a:endParaRPr/>
          </a:p>
        </p:txBody>
      </p:sp>
      <p:sp>
        <p:nvSpPr>
          <p:cNvPr id="778" name="Google Shape;778;p32"/>
          <p:cNvSpPr/>
          <p:nvPr/>
        </p:nvSpPr>
        <p:spPr>
          <a:xfrm>
            <a:off x="2447538" y="1603188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Dead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/>
          <p:nvPr/>
        </p:nvSpPr>
        <p:spPr>
          <a:xfrm>
            <a:off x="447250" y="1501100"/>
            <a:ext cx="2339400" cy="60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4" name="Google Shape;784;p33"/>
          <p:cNvCxnSpPr>
            <a:stCxn id="785" idx="2"/>
            <a:endCxn id="786" idx="2"/>
          </p:cNvCxnSpPr>
          <p:nvPr/>
        </p:nvCxnSpPr>
        <p:spPr>
          <a:xfrm flipH="1" rot="10800000">
            <a:off x="1558675" y="1958675"/>
            <a:ext cx="396000" cy="78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33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as Top-down Graph Rewriting</a:t>
            </a:r>
            <a:endParaRPr/>
          </a:p>
        </p:txBody>
      </p:sp>
      <p:cxnSp>
        <p:nvCxnSpPr>
          <p:cNvPr id="788" name="Google Shape;788;p33"/>
          <p:cNvCxnSpPr>
            <a:stCxn id="785" idx="2"/>
            <a:endCxn id="789" idx="2"/>
          </p:cNvCxnSpPr>
          <p:nvPr/>
        </p:nvCxnSpPr>
        <p:spPr>
          <a:xfrm rot="10800000">
            <a:off x="1537075" y="1958675"/>
            <a:ext cx="21600" cy="78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33"/>
          <p:cNvCxnSpPr>
            <a:stCxn id="785" idx="2"/>
            <a:endCxn id="791" idx="2"/>
          </p:cNvCxnSpPr>
          <p:nvPr/>
        </p:nvCxnSpPr>
        <p:spPr>
          <a:xfrm rot="10800000">
            <a:off x="1119475" y="1958675"/>
            <a:ext cx="439200" cy="78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33"/>
          <p:cNvSpPr/>
          <p:nvPr/>
        </p:nvSpPr>
        <p:spPr>
          <a:xfrm>
            <a:off x="983125" y="1669650"/>
            <a:ext cx="272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785" name="Google Shape;785;p33"/>
          <p:cNvSpPr/>
          <p:nvPr/>
        </p:nvSpPr>
        <p:spPr>
          <a:xfrm>
            <a:off x="1255825" y="2458475"/>
            <a:ext cx="605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Node</a:t>
            </a:r>
            <a:endParaRPr sz="1200"/>
          </a:p>
        </p:txBody>
      </p:sp>
      <p:sp>
        <p:nvSpPr>
          <p:cNvPr id="789" name="Google Shape;789;p33"/>
          <p:cNvSpPr/>
          <p:nvPr/>
        </p:nvSpPr>
        <p:spPr>
          <a:xfrm>
            <a:off x="1400700" y="1669650"/>
            <a:ext cx="272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786" name="Google Shape;786;p33"/>
          <p:cNvSpPr/>
          <p:nvPr/>
        </p:nvSpPr>
        <p:spPr>
          <a:xfrm>
            <a:off x="1818275" y="1669650"/>
            <a:ext cx="272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792" name="Google Shape;792;p33"/>
          <p:cNvSpPr txBox="1"/>
          <p:nvPr/>
        </p:nvSpPr>
        <p:spPr>
          <a:xfrm>
            <a:off x="2853025" y="1645800"/>
            <a:ext cx="1754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reduced inputs</a:t>
            </a:r>
            <a:endParaRPr/>
          </a:p>
        </p:txBody>
      </p:sp>
      <p:sp>
        <p:nvSpPr>
          <p:cNvPr id="793" name="Google Shape;793;p33"/>
          <p:cNvSpPr txBox="1"/>
          <p:nvPr/>
        </p:nvSpPr>
        <p:spPr>
          <a:xfrm>
            <a:off x="3742050" y="2396513"/>
            <a:ext cx="1659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rules</a:t>
            </a:r>
            <a:endParaRPr/>
          </a:p>
        </p:txBody>
      </p:sp>
      <p:cxnSp>
        <p:nvCxnSpPr>
          <p:cNvPr id="794" name="Google Shape;794;p33"/>
          <p:cNvCxnSpPr/>
          <p:nvPr/>
        </p:nvCxnSpPr>
        <p:spPr>
          <a:xfrm rot="10800000">
            <a:off x="1281575" y="2752250"/>
            <a:ext cx="0" cy="12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33"/>
          <p:cNvCxnSpPr>
            <a:stCxn id="796" idx="1"/>
          </p:cNvCxnSpPr>
          <p:nvPr/>
        </p:nvCxnSpPr>
        <p:spPr>
          <a:xfrm flipH="1" rot="10800000">
            <a:off x="1536900" y="2752375"/>
            <a:ext cx="8100" cy="95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33"/>
          <p:cNvCxnSpPr>
            <a:stCxn id="798" idx="1"/>
          </p:cNvCxnSpPr>
          <p:nvPr/>
        </p:nvCxnSpPr>
        <p:spPr>
          <a:xfrm flipH="1" rot="10800000">
            <a:off x="1808425" y="2752363"/>
            <a:ext cx="9900" cy="59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9" name="Google Shape;799;p33"/>
          <p:cNvSpPr txBox="1"/>
          <p:nvPr/>
        </p:nvSpPr>
        <p:spPr>
          <a:xfrm>
            <a:off x="1281575" y="3832250"/>
            <a:ext cx="1659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uses</a:t>
            </a:r>
            <a:endParaRPr/>
          </a:p>
        </p:txBody>
      </p:sp>
      <p:sp>
        <p:nvSpPr>
          <p:cNvPr id="796" name="Google Shape;796;p33"/>
          <p:cNvSpPr txBox="1"/>
          <p:nvPr/>
        </p:nvSpPr>
        <p:spPr>
          <a:xfrm>
            <a:off x="1536900" y="3496975"/>
            <a:ext cx="1659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uses</a:t>
            </a:r>
            <a:endParaRPr/>
          </a:p>
        </p:txBody>
      </p:sp>
      <p:sp>
        <p:nvSpPr>
          <p:cNvPr id="798" name="Google Shape;798;p33"/>
          <p:cNvSpPr txBox="1"/>
          <p:nvPr/>
        </p:nvSpPr>
        <p:spPr>
          <a:xfrm>
            <a:off x="1808425" y="3145363"/>
            <a:ext cx="1659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uses</a:t>
            </a:r>
            <a:endParaRPr/>
          </a:p>
        </p:txBody>
      </p:sp>
      <p:sp>
        <p:nvSpPr>
          <p:cNvPr id="800" name="Google Shape;800;p33"/>
          <p:cNvSpPr/>
          <p:nvPr/>
        </p:nvSpPr>
        <p:spPr>
          <a:xfrm>
            <a:off x="4042550" y="2732575"/>
            <a:ext cx="825600" cy="4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1" name="Google Shape;801;p33"/>
          <p:cNvCxnSpPr>
            <a:endCxn id="802" idx="2"/>
          </p:cNvCxnSpPr>
          <p:nvPr/>
        </p:nvCxnSpPr>
        <p:spPr>
          <a:xfrm flipH="1" rot="10800000">
            <a:off x="7282425" y="1958550"/>
            <a:ext cx="140700" cy="6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33"/>
          <p:cNvCxnSpPr>
            <a:stCxn id="804" idx="2"/>
            <a:endCxn id="805" idx="2"/>
          </p:cNvCxnSpPr>
          <p:nvPr/>
        </p:nvCxnSpPr>
        <p:spPr>
          <a:xfrm rot="10800000">
            <a:off x="7005550" y="1958550"/>
            <a:ext cx="8100" cy="78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33"/>
          <p:cNvCxnSpPr>
            <a:endCxn id="807" idx="2"/>
          </p:cNvCxnSpPr>
          <p:nvPr/>
        </p:nvCxnSpPr>
        <p:spPr>
          <a:xfrm rot="10800000">
            <a:off x="6587975" y="1958550"/>
            <a:ext cx="215400" cy="8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33"/>
          <p:cNvSpPr/>
          <p:nvPr/>
        </p:nvSpPr>
        <p:spPr>
          <a:xfrm>
            <a:off x="6451625" y="1669650"/>
            <a:ext cx="272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805" name="Google Shape;805;p33"/>
          <p:cNvSpPr/>
          <p:nvPr/>
        </p:nvSpPr>
        <p:spPr>
          <a:xfrm>
            <a:off x="6869200" y="1669650"/>
            <a:ext cx="272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802" name="Google Shape;802;p33"/>
          <p:cNvSpPr/>
          <p:nvPr/>
        </p:nvSpPr>
        <p:spPr>
          <a:xfrm>
            <a:off x="7286775" y="1669650"/>
            <a:ext cx="272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808" name="Google Shape;808;p33"/>
          <p:cNvSpPr/>
          <p:nvPr/>
        </p:nvSpPr>
        <p:spPr>
          <a:xfrm>
            <a:off x="6081000" y="2144113"/>
            <a:ext cx="2523690" cy="1613142"/>
          </a:xfrm>
          <a:prstGeom prst="irregularSeal2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33"/>
          <p:cNvCxnSpPr/>
          <p:nvPr/>
        </p:nvCxnSpPr>
        <p:spPr>
          <a:xfrm flipH="1" rot="10800000">
            <a:off x="6860600" y="3311387"/>
            <a:ext cx="3000" cy="104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33"/>
          <p:cNvCxnSpPr>
            <a:stCxn id="811" idx="1"/>
          </p:cNvCxnSpPr>
          <p:nvPr/>
        </p:nvCxnSpPr>
        <p:spPr>
          <a:xfrm rot="10800000">
            <a:off x="7130500" y="3345938"/>
            <a:ext cx="11400" cy="69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33"/>
          <p:cNvCxnSpPr>
            <a:stCxn id="813" idx="1"/>
          </p:cNvCxnSpPr>
          <p:nvPr/>
        </p:nvCxnSpPr>
        <p:spPr>
          <a:xfrm flipH="1" rot="10800000">
            <a:off x="7364950" y="3276975"/>
            <a:ext cx="6300" cy="41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33"/>
          <p:cNvSpPr txBox="1"/>
          <p:nvPr/>
        </p:nvSpPr>
        <p:spPr>
          <a:xfrm>
            <a:off x="6860600" y="4143288"/>
            <a:ext cx="1659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uses</a:t>
            </a:r>
            <a:endParaRPr/>
          </a:p>
        </p:txBody>
      </p:sp>
      <p:sp>
        <p:nvSpPr>
          <p:cNvPr id="811" name="Google Shape;811;p33"/>
          <p:cNvSpPr txBox="1"/>
          <p:nvPr/>
        </p:nvSpPr>
        <p:spPr>
          <a:xfrm>
            <a:off x="7141900" y="3832238"/>
            <a:ext cx="1659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uses</a:t>
            </a:r>
            <a:endParaRPr/>
          </a:p>
        </p:txBody>
      </p:sp>
      <p:sp>
        <p:nvSpPr>
          <p:cNvPr id="813" name="Google Shape;813;p33"/>
          <p:cNvSpPr txBox="1"/>
          <p:nvPr/>
        </p:nvSpPr>
        <p:spPr>
          <a:xfrm>
            <a:off x="7364950" y="3480975"/>
            <a:ext cx="1659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uses</a:t>
            </a:r>
            <a:endParaRPr/>
          </a:p>
        </p:txBody>
      </p:sp>
      <p:sp>
        <p:nvSpPr>
          <p:cNvPr id="815" name="Google Shape;815;p33"/>
          <p:cNvSpPr txBox="1"/>
          <p:nvPr/>
        </p:nvSpPr>
        <p:spPr>
          <a:xfrm>
            <a:off x="6803375" y="2659163"/>
            <a:ext cx="999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node(s)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" name="Google Shape;820;p34"/>
          <p:cNvCxnSpPr>
            <a:stCxn id="821" idx="2"/>
            <a:endCxn id="822" idx="2"/>
          </p:cNvCxnSpPr>
          <p:nvPr/>
        </p:nvCxnSpPr>
        <p:spPr>
          <a:xfrm flipH="1" rot="10800000">
            <a:off x="4418025" y="1433475"/>
            <a:ext cx="458400" cy="6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34"/>
          <p:cNvCxnSpPr>
            <a:stCxn id="821" idx="2"/>
            <a:endCxn id="824" idx="2"/>
          </p:cNvCxnSpPr>
          <p:nvPr/>
        </p:nvCxnSpPr>
        <p:spPr>
          <a:xfrm rot="10800000">
            <a:off x="3959625" y="1433475"/>
            <a:ext cx="458400" cy="6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34"/>
          <p:cNvCxnSpPr>
            <a:stCxn id="821" idx="2"/>
            <a:endCxn id="826" idx="2"/>
          </p:cNvCxnSpPr>
          <p:nvPr/>
        </p:nvCxnSpPr>
        <p:spPr>
          <a:xfrm rot="10800000">
            <a:off x="4418025" y="1433475"/>
            <a:ext cx="0" cy="6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34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Reduction (recursion with explicit stack)</a:t>
            </a: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4217175" y="384575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n1</a:t>
            </a:r>
            <a:endParaRPr sz="1200"/>
          </a:p>
        </p:txBody>
      </p:sp>
      <p:sp>
        <p:nvSpPr>
          <p:cNvPr id="829" name="Google Shape;829;p34"/>
          <p:cNvSpPr/>
          <p:nvPr/>
        </p:nvSpPr>
        <p:spPr>
          <a:xfrm>
            <a:off x="4217175" y="3439075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n2</a:t>
            </a:r>
            <a:endParaRPr sz="1200"/>
          </a:p>
        </p:txBody>
      </p:sp>
      <p:sp>
        <p:nvSpPr>
          <p:cNvPr id="830" name="Google Shape;830;p34"/>
          <p:cNvSpPr/>
          <p:nvPr/>
        </p:nvSpPr>
        <p:spPr>
          <a:xfrm>
            <a:off x="4217175" y="30324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n3</a:t>
            </a:r>
            <a:endParaRPr sz="1200"/>
          </a:p>
        </p:txBody>
      </p:sp>
      <p:sp>
        <p:nvSpPr>
          <p:cNvPr id="831" name="Google Shape;831;p34"/>
          <p:cNvSpPr/>
          <p:nvPr/>
        </p:nvSpPr>
        <p:spPr>
          <a:xfrm>
            <a:off x="4217175" y="2625725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n4</a:t>
            </a:r>
            <a:endParaRPr sz="1200"/>
          </a:p>
        </p:txBody>
      </p:sp>
      <p:sp>
        <p:nvSpPr>
          <p:cNvPr id="832" name="Google Shape;832;p34"/>
          <p:cNvSpPr/>
          <p:nvPr/>
        </p:nvSpPr>
        <p:spPr>
          <a:xfrm>
            <a:off x="4217175" y="221905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n5</a:t>
            </a:r>
            <a:endParaRPr sz="1200"/>
          </a:p>
        </p:txBody>
      </p:sp>
      <p:sp>
        <p:nvSpPr>
          <p:cNvPr id="821" name="Google Shape;821;p34"/>
          <p:cNvSpPr/>
          <p:nvPr/>
        </p:nvSpPr>
        <p:spPr>
          <a:xfrm>
            <a:off x="4217175" y="1812375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n6</a:t>
            </a:r>
            <a:endParaRPr sz="1200"/>
          </a:p>
        </p:txBody>
      </p:sp>
      <p:cxnSp>
        <p:nvCxnSpPr>
          <p:cNvPr id="833" name="Google Shape;833;p34"/>
          <p:cNvCxnSpPr/>
          <p:nvPr/>
        </p:nvCxnSpPr>
        <p:spPr>
          <a:xfrm rot="10800000">
            <a:off x="2021400" y="3973675"/>
            <a:ext cx="17190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34"/>
          <p:cNvCxnSpPr/>
          <p:nvPr/>
        </p:nvCxnSpPr>
        <p:spPr>
          <a:xfrm rot="10800000">
            <a:off x="1909500" y="3706975"/>
            <a:ext cx="111900" cy="28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34"/>
          <p:cNvCxnSpPr/>
          <p:nvPr/>
        </p:nvCxnSpPr>
        <p:spPr>
          <a:xfrm flipH="1" rot="10800000">
            <a:off x="1909500" y="3431875"/>
            <a:ext cx="154800" cy="27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34"/>
          <p:cNvCxnSpPr/>
          <p:nvPr/>
        </p:nvCxnSpPr>
        <p:spPr>
          <a:xfrm rot="10800000">
            <a:off x="1932150" y="3183475"/>
            <a:ext cx="109500" cy="25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7" name="Google Shape;837;p34"/>
          <p:cNvCxnSpPr/>
          <p:nvPr/>
        </p:nvCxnSpPr>
        <p:spPr>
          <a:xfrm rot="10800000">
            <a:off x="1754550" y="2941675"/>
            <a:ext cx="177600" cy="2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8" name="Google Shape;838;p34"/>
          <p:cNvCxnSpPr/>
          <p:nvPr/>
        </p:nvCxnSpPr>
        <p:spPr>
          <a:xfrm flipH="1" rot="10800000">
            <a:off x="1754550" y="2633275"/>
            <a:ext cx="83100" cy="3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34"/>
          <p:cNvCxnSpPr/>
          <p:nvPr/>
        </p:nvCxnSpPr>
        <p:spPr>
          <a:xfrm flipH="1" rot="10800000">
            <a:off x="1837650" y="2365375"/>
            <a:ext cx="2007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34"/>
          <p:cNvCxnSpPr/>
          <p:nvPr/>
        </p:nvCxnSpPr>
        <p:spPr>
          <a:xfrm flipH="1" rot="10800000">
            <a:off x="2064300" y="2101275"/>
            <a:ext cx="2007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34"/>
          <p:cNvCxnSpPr/>
          <p:nvPr/>
        </p:nvCxnSpPr>
        <p:spPr>
          <a:xfrm rot="10800000">
            <a:off x="2193300" y="1780575"/>
            <a:ext cx="71700" cy="2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p34"/>
          <p:cNvCxnSpPr/>
          <p:nvPr/>
        </p:nvCxnSpPr>
        <p:spPr>
          <a:xfrm flipH="1" rot="10800000">
            <a:off x="2200500" y="1488038"/>
            <a:ext cx="2163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34"/>
          <p:cNvSpPr/>
          <p:nvPr/>
        </p:nvSpPr>
        <p:spPr>
          <a:xfrm>
            <a:off x="2121000" y="4240375"/>
            <a:ext cx="216300" cy="173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844" name="Google Shape;844;p34"/>
          <p:cNvCxnSpPr/>
          <p:nvPr/>
        </p:nvCxnSpPr>
        <p:spPr>
          <a:xfrm rot="10800000">
            <a:off x="1470850" y="2683400"/>
            <a:ext cx="283800" cy="2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34"/>
          <p:cNvCxnSpPr/>
          <p:nvPr/>
        </p:nvCxnSpPr>
        <p:spPr>
          <a:xfrm rot="10800000">
            <a:off x="1333150" y="2408250"/>
            <a:ext cx="137700" cy="28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34"/>
          <p:cNvCxnSpPr/>
          <p:nvPr/>
        </p:nvCxnSpPr>
        <p:spPr>
          <a:xfrm flipH="1" rot="10800000">
            <a:off x="1333150" y="2219050"/>
            <a:ext cx="198000" cy="17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34"/>
          <p:cNvCxnSpPr/>
          <p:nvPr/>
        </p:nvCxnSpPr>
        <p:spPr>
          <a:xfrm rot="10800000">
            <a:off x="1118200" y="2167575"/>
            <a:ext cx="184800" cy="22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34"/>
          <p:cNvCxnSpPr/>
          <p:nvPr/>
        </p:nvCxnSpPr>
        <p:spPr>
          <a:xfrm rot="10800000">
            <a:off x="933400" y="1945575"/>
            <a:ext cx="184800" cy="22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p34"/>
          <p:cNvCxnSpPr/>
          <p:nvPr/>
        </p:nvCxnSpPr>
        <p:spPr>
          <a:xfrm flipH="1" rot="10800000">
            <a:off x="1556750" y="1952350"/>
            <a:ext cx="12060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34"/>
          <p:cNvCxnSpPr/>
          <p:nvPr/>
        </p:nvCxnSpPr>
        <p:spPr>
          <a:xfrm rot="10800000">
            <a:off x="1574150" y="1720100"/>
            <a:ext cx="1032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34"/>
          <p:cNvCxnSpPr/>
          <p:nvPr/>
        </p:nvCxnSpPr>
        <p:spPr>
          <a:xfrm rot="10800000">
            <a:off x="1470850" y="1509800"/>
            <a:ext cx="1032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34"/>
          <p:cNvCxnSpPr/>
          <p:nvPr/>
        </p:nvCxnSpPr>
        <p:spPr>
          <a:xfrm flipH="1" rot="10800000">
            <a:off x="1568600" y="1405700"/>
            <a:ext cx="1143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34"/>
          <p:cNvSpPr/>
          <p:nvPr/>
        </p:nvSpPr>
        <p:spPr>
          <a:xfrm>
            <a:off x="3758875" y="11445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n7</a:t>
            </a:r>
            <a:endParaRPr sz="1200"/>
          </a:p>
        </p:txBody>
      </p:sp>
      <p:sp>
        <p:nvSpPr>
          <p:cNvPr id="826" name="Google Shape;826;p34"/>
          <p:cNvSpPr/>
          <p:nvPr/>
        </p:nvSpPr>
        <p:spPr>
          <a:xfrm>
            <a:off x="4217175" y="11445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n8</a:t>
            </a:r>
            <a:endParaRPr sz="1200"/>
          </a:p>
        </p:txBody>
      </p:sp>
      <p:sp>
        <p:nvSpPr>
          <p:cNvPr id="822" name="Google Shape;822;p34"/>
          <p:cNvSpPr/>
          <p:nvPr/>
        </p:nvSpPr>
        <p:spPr>
          <a:xfrm>
            <a:off x="4675475" y="11445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n9</a:t>
            </a:r>
            <a:endParaRPr sz="1200"/>
          </a:p>
        </p:txBody>
      </p:sp>
      <p:sp>
        <p:nvSpPr>
          <p:cNvPr id="853" name="Google Shape;853;p34"/>
          <p:cNvSpPr txBox="1"/>
          <p:nvPr/>
        </p:nvSpPr>
        <p:spPr>
          <a:xfrm>
            <a:off x="5336500" y="1502175"/>
            <a:ext cx="3268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top of stack when all its inputs are reduced.</a:t>
            </a:r>
            <a:endParaRPr/>
          </a:p>
        </p:txBody>
      </p:sp>
      <p:sp>
        <p:nvSpPr>
          <p:cNvPr id="854" name="Google Shape;854;p34"/>
          <p:cNvSpPr txBox="1"/>
          <p:nvPr/>
        </p:nvSpPr>
        <p:spPr>
          <a:xfrm>
            <a:off x="3863925" y="4252425"/>
            <a:ext cx="1108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stack</a:t>
            </a:r>
            <a:endParaRPr/>
          </a:p>
        </p:txBody>
      </p:sp>
      <p:sp>
        <p:nvSpPr>
          <p:cNvPr id="855" name="Google Shape;855;p34"/>
          <p:cNvSpPr txBox="1"/>
          <p:nvPr/>
        </p:nvSpPr>
        <p:spPr>
          <a:xfrm>
            <a:off x="526750" y="3149863"/>
            <a:ext cx="21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backwards DFS</a:t>
            </a:r>
            <a:endParaRPr/>
          </a:p>
        </p:txBody>
      </p:sp>
      <p:sp>
        <p:nvSpPr>
          <p:cNvPr id="856" name="Google Shape;856;p34"/>
          <p:cNvSpPr txBox="1"/>
          <p:nvPr/>
        </p:nvSpPr>
        <p:spPr>
          <a:xfrm>
            <a:off x="1640100" y="4153820"/>
            <a:ext cx="693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57" name="Google Shape;857;p34"/>
          <p:cNvSpPr txBox="1"/>
          <p:nvPr/>
        </p:nvSpPr>
        <p:spPr>
          <a:xfrm>
            <a:off x="5336500" y="2575375"/>
            <a:ext cx="3268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the stack after applying reduction rules.</a:t>
            </a:r>
            <a:endParaRPr/>
          </a:p>
        </p:txBody>
      </p:sp>
      <p:sp>
        <p:nvSpPr>
          <p:cNvPr id="858" name="Google Shape;858;p34"/>
          <p:cNvSpPr txBox="1"/>
          <p:nvPr/>
        </p:nvSpPr>
        <p:spPr>
          <a:xfrm>
            <a:off x="5336500" y="3706975"/>
            <a:ext cx="3490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Applies reduction to each node once in the optimal order.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3" name="Google Shape;863;p35"/>
          <p:cNvCxnSpPr>
            <a:stCxn id="864" idx="2"/>
            <a:endCxn id="865" idx="2"/>
          </p:cNvCxnSpPr>
          <p:nvPr/>
        </p:nvCxnSpPr>
        <p:spPr>
          <a:xfrm flipH="1" rot="10800000">
            <a:off x="4418025" y="1433475"/>
            <a:ext cx="458400" cy="6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35"/>
          <p:cNvCxnSpPr>
            <a:stCxn id="864" idx="2"/>
            <a:endCxn id="867" idx="2"/>
          </p:cNvCxnSpPr>
          <p:nvPr/>
        </p:nvCxnSpPr>
        <p:spPr>
          <a:xfrm rot="10800000">
            <a:off x="3959625" y="1433475"/>
            <a:ext cx="458400" cy="6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8" name="Google Shape;868;p35"/>
          <p:cNvCxnSpPr>
            <a:stCxn id="864" idx="2"/>
            <a:endCxn id="869" idx="2"/>
          </p:cNvCxnSpPr>
          <p:nvPr/>
        </p:nvCxnSpPr>
        <p:spPr>
          <a:xfrm rot="10800000">
            <a:off x="4418025" y="1433475"/>
            <a:ext cx="0" cy="6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35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Reduction (in the presence of cycles)</a:t>
            </a:r>
            <a:endParaRPr/>
          </a:p>
        </p:txBody>
      </p:sp>
      <p:sp>
        <p:nvSpPr>
          <p:cNvPr id="871" name="Google Shape;871;p35"/>
          <p:cNvSpPr/>
          <p:nvPr/>
        </p:nvSpPr>
        <p:spPr>
          <a:xfrm>
            <a:off x="4217175" y="384575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n1</a:t>
            </a:r>
            <a:endParaRPr sz="1200"/>
          </a:p>
        </p:txBody>
      </p:sp>
      <p:sp>
        <p:nvSpPr>
          <p:cNvPr id="872" name="Google Shape;872;p35"/>
          <p:cNvSpPr/>
          <p:nvPr/>
        </p:nvSpPr>
        <p:spPr>
          <a:xfrm>
            <a:off x="4217175" y="3439075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n2</a:t>
            </a:r>
            <a:endParaRPr sz="1200"/>
          </a:p>
        </p:txBody>
      </p:sp>
      <p:sp>
        <p:nvSpPr>
          <p:cNvPr id="873" name="Google Shape;873;p35"/>
          <p:cNvSpPr/>
          <p:nvPr/>
        </p:nvSpPr>
        <p:spPr>
          <a:xfrm>
            <a:off x="4217175" y="30324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n3</a:t>
            </a:r>
            <a:endParaRPr sz="1200"/>
          </a:p>
        </p:txBody>
      </p:sp>
      <p:sp>
        <p:nvSpPr>
          <p:cNvPr id="874" name="Google Shape;874;p35"/>
          <p:cNvSpPr/>
          <p:nvPr/>
        </p:nvSpPr>
        <p:spPr>
          <a:xfrm>
            <a:off x="4217175" y="2625725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n4</a:t>
            </a:r>
            <a:endParaRPr sz="1200"/>
          </a:p>
        </p:txBody>
      </p:sp>
      <p:sp>
        <p:nvSpPr>
          <p:cNvPr id="875" name="Google Shape;875;p35"/>
          <p:cNvSpPr/>
          <p:nvPr/>
        </p:nvSpPr>
        <p:spPr>
          <a:xfrm>
            <a:off x="4217175" y="221905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n5</a:t>
            </a:r>
            <a:endParaRPr sz="1200"/>
          </a:p>
        </p:txBody>
      </p:sp>
      <p:sp>
        <p:nvSpPr>
          <p:cNvPr id="864" name="Google Shape;864;p35"/>
          <p:cNvSpPr/>
          <p:nvPr/>
        </p:nvSpPr>
        <p:spPr>
          <a:xfrm>
            <a:off x="4217175" y="1812375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n6</a:t>
            </a:r>
            <a:endParaRPr sz="1200"/>
          </a:p>
        </p:txBody>
      </p:sp>
      <p:cxnSp>
        <p:nvCxnSpPr>
          <p:cNvPr id="876" name="Google Shape;876;p35"/>
          <p:cNvCxnSpPr/>
          <p:nvPr/>
        </p:nvCxnSpPr>
        <p:spPr>
          <a:xfrm rot="10800000">
            <a:off x="2021400" y="3973675"/>
            <a:ext cx="17190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7" name="Google Shape;877;p35"/>
          <p:cNvCxnSpPr/>
          <p:nvPr/>
        </p:nvCxnSpPr>
        <p:spPr>
          <a:xfrm rot="10800000">
            <a:off x="1909500" y="3706975"/>
            <a:ext cx="111900" cy="28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35"/>
          <p:cNvCxnSpPr/>
          <p:nvPr/>
        </p:nvCxnSpPr>
        <p:spPr>
          <a:xfrm flipH="1" rot="10800000">
            <a:off x="1909500" y="3431875"/>
            <a:ext cx="154800" cy="27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35"/>
          <p:cNvCxnSpPr/>
          <p:nvPr/>
        </p:nvCxnSpPr>
        <p:spPr>
          <a:xfrm rot="10800000">
            <a:off x="1932150" y="3183475"/>
            <a:ext cx="109500" cy="25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35"/>
          <p:cNvCxnSpPr/>
          <p:nvPr/>
        </p:nvCxnSpPr>
        <p:spPr>
          <a:xfrm rot="10800000">
            <a:off x="1754550" y="2941675"/>
            <a:ext cx="177600" cy="2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35"/>
          <p:cNvCxnSpPr/>
          <p:nvPr/>
        </p:nvCxnSpPr>
        <p:spPr>
          <a:xfrm flipH="1" rot="10800000">
            <a:off x="1754550" y="2633275"/>
            <a:ext cx="83100" cy="3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35"/>
          <p:cNvCxnSpPr/>
          <p:nvPr/>
        </p:nvCxnSpPr>
        <p:spPr>
          <a:xfrm flipH="1" rot="10800000">
            <a:off x="1837650" y="2365375"/>
            <a:ext cx="2007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35"/>
          <p:cNvCxnSpPr/>
          <p:nvPr/>
        </p:nvCxnSpPr>
        <p:spPr>
          <a:xfrm flipH="1" rot="10800000">
            <a:off x="2064300" y="2101275"/>
            <a:ext cx="2007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35"/>
          <p:cNvCxnSpPr/>
          <p:nvPr/>
        </p:nvCxnSpPr>
        <p:spPr>
          <a:xfrm rot="10800000">
            <a:off x="2193300" y="1780575"/>
            <a:ext cx="71700" cy="2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" name="Google Shape;885;p35"/>
          <p:cNvCxnSpPr/>
          <p:nvPr/>
        </p:nvCxnSpPr>
        <p:spPr>
          <a:xfrm flipH="1" rot="10800000">
            <a:off x="2200500" y="1488038"/>
            <a:ext cx="2163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35"/>
          <p:cNvSpPr/>
          <p:nvPr/>
        </p:nvSpPr>
        <p:spPr>
          <a:xfrm>
            <a:off x="2121000" y="4240375"/>
            <a:ext cx="216300" cy="173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887" name="Google Shape;887;p35"/>
          <p:cNvCxnSpPr/>
          <p:nvPr/>
        </p:nvCxnSpPr>
        <p:spPr>
          <a:xfrm rot="10800000">
            <a:off x="1470850" y="2683400"/>
            <a:ext cx="283800" cy="2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35"/>
          <p:cNvCxnSpPr/>
          <p:nvPr/>
        </p:nvCxnSpPr>
        <p:spPr>
          <a:xfrm rot="10800000">
            <a:off x="1333150" y="2408250"/>
            <a:ext cx="137700" cy="28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35"/>
          <p:cNvCxnSpPr/>
          <p:nvPr/>
        </p:nvCxnSpPr>
        <p:spPr>
          <a:xfrm flipH="1" rot="10800000">
            <a:off x="1333150" y="2219050"/>
            <a:ext cx="198000" cy="17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35"/>
          <p:cNvCxnSpPr/>
          <p:nvPr/>
        </p:nvCxnSpPr>
        <p:spPr>
          <a:xfrm rot="10800000">
            <a:off x="1118200" y="2167575"/>
            <a:ext cx="184800" cy="22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35"/>
          <p:cNvCxnSpPr/>
          <p:nvPr/>
        </p:nvCxnSpPr>
        <p:spPr>
          <a:xfrm rot="10800000">
            <a:off x="933400" y="1945575"/>
            <a:ext cx="184800" cy="22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35"/>
          <p:cNvCxnSpPr/>
          <p:nvPr/>
        </p:nvCxnSpPr>
        <p:spPr>
          <a:xfrm flipH="1" rot="10800000">
            <a:off x="1556750" y="1952350"/>
            <a:ext cx="12060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35"/>
          <p:cNvCxnSpPr/>
          <p:nvPr/>
        </p:nvCxnSpPr>
        <p:spPr>
          <a:xfrm rot="10800000">
            <a:off x="1574150" y="1720100"/>
            <a:ext cx="1032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35"/>
          <p:cNvCxnSpPr/>
          <p:nvPr/>
        </p:nvCxnSpPr>
        <p:spPr>
          <a:xfrm rot="10800000">
            <a:off x="1470850" y="1509800"/>
            <a:ext cx="1032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35"/>
          <p:cNvCxnSpPr/>
          <p:nvPr/>
        </p:nvCxnSpPr>
        <p:spPr>
          <a:xfrm flipH="1" rot="10800000">
            <a:off x="1568600" y="1405700"/>
            <a:ext cx="1143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35"/>
          <p:cNvSpPr/>
          <p:nvPr/>
        </p:nvSpPr>
        <p:spPr>
          <a:xfrm>
            <a:off x="3758875" y="11445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n7</a:t>
            </a:r>
            <a:endParaRPr sz="1200"/>
          </a:p>
        </p:txBody>
      </p:sp>
      <p:sp>
        <p:nvSpPr>
          <p:cNvPr id="869" name="Google Shape;869;p35"/>
          <p:cNvSpPr/>
          <p:nvPr/>
        </p:nvSpPr>
        <p:spPr>
          <a:xfrm>
            <a:off x="4217175" y="11445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n8</a:t>
            </a:r>
            <a:endParaRPr sz="1200"/>
          </a:p>
        </p:txBody>
      </p:sp>
      <p:sp>
        <p:nvSpPr>
          <p:cNvPr id="865" name="Google Shape;865;p35"/>
          <p:cNvSpPr/>
          <p:nvPr/>
        </p:nvSpPr>
        <p:spPr>
          <a:xfrm>
            <a:off x="4675475" y="11445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n9</a:t>
            </a:r>
            <a:endParaRPr sz="1200"/>
          </a:p>
        </p:txBody>
      </p:sp>
      <p:sp>
        <p:nvSpPr>
          <p:cNvPr id="896" name="Google Shape;896;p35"/>
          <p:cNvSpPr txBox="1"/>
          <p:nvPr/>
        </p:nvSpPr>
        <p:spPr>
          <a:xfrm>
            <a:off x="5336500" y="1502175"/>
            <a:ext cx="3268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top of stack when all its inputs are either reduced </a:t>
            </a:r>
            <a:r>
              <a:rPr b="1" i="1" lang="en"/>
              <a:t>or are themselves on the stack</a:t>
            </a:r>
            <a:r>
              <a:rPr b="1" lang="en"/>
              <a:t>.</a:t>
            </a:r>
            <a:endParaRPr b="1"/>
          </a:p>
        </p:txBody>
      </p:sp>
      <p:sp>
        <p:nvSpPr>
          <p:cNvPr id="897" name="Google Shape;897;p35"/>
          <p:cNvSpPr txBox="1"/>
          <p:nvPr/>
        </p:nvSpPr>
        <p:spPr>
          <a:xfrm>
            <a:off x="3863925" y="4252425"/>
            <a:ext cx="1108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stack</a:t>
            </a:r>
            <a:endParaRPr/>
          </a:p>
        </p:txBody>
      </p:sp>
      <p:sp>
        <p:nvSpPr>
          <p:cNvPr id="898" name="Google Shape;898;p35"/>
          <p:cNvSpPr txBox="1"/>
          <p:nvPr/>
        </p:nvSpPr>
        <p:spPr>
          <a:xfrm>
            <a:off x="526750" y="3149863"/>
            <a:ext cx="21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backwards DFS</a:t>
            </a:r>
            <a:endParaRPr/>
          </a:p>
        </p:txBody>
      </p:sp>
      <p:sp>
        <p:nvSpPr>
          <p:cNvPr id="899" name="Google Shape;899;p35"/>
          <p:cNvSpPr txBox="1"/>
          <p:nvPr/>
        </p:nvSpPr>
        <p:spPr>
          <a:xfrm>
            <a:off x="1640100" y="4153820"/>
            <a:ext cx="693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00" name="Google Shape;900;p35"/>
          <p:cNvSpPr txBox="1"/>
          <p:nvPr/>
        </p:nvSpPr>
        <p:spPr>
          <a:xfrm>
            <a:off x="5336500" y="2575375"/>
            <a:ext cx="3268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node is successfully reduced, revisit any uses that were partially reduced due to cycles.</a:t>
            </a:r>
            <a:endParaRPr/>
          </a:p>
        </p:txBody>
      </p:sp>
      <p:sp>
        <p:nvSpPr>
          <p:cNvPr id="901" name="Google Shape;901;p35"/>
          <p:cNvSpPr txBox="1"/>
          <p:nvPr/>
        </p:nvSpPr>
        <p:spPr>
          <a:xfrm>
            <a:off x="5336500" y="3706975"/>
            <a:ext cx="3490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Computes a fixpoint over reduction rules.</a:t>
            </a:r>
            <a:endParaRPr/>
          </a:p>
        </p:txBody>
      </p:sp>
      <p:cxnSp>
        <p:nvCxnSpPr>
          <p:cNvPr id="902" name="Google Shape;902;p35"/>
          <p:cNvCxnSpPr>
            <a:stCxn id="864" idx="3"/>
            <a:endCxn id="873" idx="3"/>
          </p:cNvCxnSpPr>
          <p:nvPr/>
        </p:nvCxnSpPr>
        <p:spPr>
          <a:xfrm>
            <a:off x="4618875" y="1956825"/>
            <a:ext cx="600" cy="12201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6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Reduction (in the presence of cycles)</a:t>
            </a: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4217175" y="384575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n1</a:t>
            </a:r>
            <a:endParaRPr sz="1200"/>
          </a:p>
        </p:txBody>
      </p:sp>
      <p:sp>
        <p:nvSpPr>
          <p:cNvPr id="909" name="Google Shape;909;p36"/>
          <p:cNvSpPr/>
          <p:nvPr/>
        </p:nvSpPr>
        <p:spPr>
          <a:xfrm>
            <a:off x="4217175" y="3439075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n2</a:t>
            </a:r>
            <a:endParaRPr sz="1200"/>
          </a:p>
        </p:txBody>
      </p:sp>
      <p:sp>
        <p:nvSpPr>
          <p:cNvPr id="910" name="Google Shape;910;p36"/>
          <p:cNvSpPr/>
          <p:nvPr/>
        </p:nvSpPr>
        <p:spPr>
          <a:xfrm>
            <a:off x="4217175" y="30324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n3</a:t>
            </a:r>
            <a:endParaRPr sz="1200"/>
          </a:p>
        </p:txBody>
      </p:sp>
      <p:sp>
        <p:nvSpPr>
          <p:cNvPr id="911" name="Google Shape;911;p36"/>
          <p:cNvSpPr/>
          <p:nvPr/>
        </p:nvSpPr>
        <p:spPr>
          <a:xfrm>
            <a:off x="4217175" y="2625725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n4</a:t>
            </a:r>
            <a:endParaRPr sz="1200"/>
          </a:p>
        </p:txBody>
      </p:sp>
      <p:sp>
        <p:nvSpPr>
          <p:cNvPr id="912" name="Google Shape;912;p36"/>
          <p:cNvSpPr/>
          <p:nvPr/>
        </p:nvSpPr>
        <p:spPr>
          <a:xfrm>
            <a:off x="4217175" y="221905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n5</a:t>
            </a:r>
            <a:endParaRPr sz="1200"/>
          </a:p>
        </p:txBody>
      </p:sp>
      <p:cxnSp>
        <p:nvCxnSpPr>
          <p:cNvPr id="913" name="Google Shape;913;p36"/>
          <p:cNvCxnSpPr/>
          <p:nvPr/>
        </p:nvCxnSpPr>
        <p:spPr>
          <a:xfrm rot="10800000">
            <a:off x="2021400" y="3973675"/>
            <a:ext cx="17190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36"/>
          <p:cNvCxnSpPr/>
          <p:nvPr/>
        </p:nvCxnSpPr>
        <p:spPr>
          <a:xfrm rot="10800000">
            <a:off x="1909500" y="3706975"/>
            <a:ext cx="111900" cy="28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36"/>
          <p:cNvCxnSpPr/>
          <p:nvPr/>
        </p:nvCxnSpPr>
        <p:spPr>
          <a:xfrm flipH="1" rot="10800000">
            <a:off x="1909500" y="3431875"/>
            <a:ext cx="154800" cy="27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36"/>
          <p:cNvCxnSpPr/>
          <p:nvPr/>
        </p:nvCxnSpPr>
        <p:spPr>
          <a:xfrm rot="10800000">
            <a:off x="1932150" y="3183475"/>
            <a:ext cx="109500" cy="25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p36"/>
          <p:cNvCxnSpPr/>
          <p:nvPr/>
        </p:nvCxnSpPr>
        <p:spPr>
          <a:xfrm rot="10800000">
            <a:off x="1754550" y="2941675"/>
            <a:ext cx="177600" cy="2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36"/>
          <p:cNvCxnSpPr/>
          <p:nvPr/>
        </p:nvCxnSpPr>
        <p:spPr>
          <a:xfrm flipH="1" rot="10800000">
            <a:off x="1754550" y="2633275"/>
            <a:ext cx="83100" cy="3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36"/>
          <p:cNvCxnSpPr/>
          <p:nvPr/>
        </p:nvCxnSpPr>
        <p:spPr>
          <a:xfrm flipH="1" rot="10800000">
            <a:off x="1837650" y="2365375"/>
            <a:ext cx="2007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36"/>
          <p:cNvCxnSpPr/>
          <p:nvPr/>
        </p:nvCxnSpPr>
        <p:spPr>
          <a:xfrm flipH="1" rot="10800000">
            <a:off x="2064300" y="2101275"/>
            <a:ext cx="2007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36"/>
          <p:cNvCxnSpPr/>
          <p:nvPr/>
        </p:nvCxnSpPr>
        <p:spPr>
          <a:xfrm rot="10800000">
            <a:off x="2193300" y="1780575"/>
            <a:ext cx="71700" cy="2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2" name="Google Shape;922;p36"/>
          <p:cNvCxnSpPr/>
          <p:nvPr/>
        </p:nvCxnSpPr>
        <p:spPr>
          <a:xfrm flipH="1" rot="10800000">
            <a:off x="2200500" y="1488038"/>
            <a:ext cx="2163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36"/>
          <p:cNvSpPr/>
          <p:nvPr/>
        </p:nvSpPr>
        <p:spPr>
          <a:xfrm>
            <a:off x="2121000" y="4240375"/>
            <a:ext cx="216300" cy="173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924" name="Google Shape;924;p36"/>
          <p:cNvCxnSpPr/>
          <p:nvPr/>
        </p:nvCxnSpPr>
        <p:spPr>
          <a:xfrm rot="10800000">
            <a:off x="1470850" y="2683400"/>
            <a:ext cx="283800" cy="2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36"/>
          <p:cNvCxnSpPr/>
          <p:nvPr/>
        </p:nvCxnSpPr>
        <p:spPr>
          <a:xfrm rot="10800000">
            <a:off x="1333150" y="2408250"/>
            <a:ext cx="137700" cy="28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36"/>
          <p:cNvCxnSpPr/>
          <p:nvPr/>
        </p:nvCxnSpPr>
        <p:spPr>
          <a:xfrm flipH="1" rot="10800000">
            <a:off x="1333150" y="2219050"/>
            <a:ext cx="198000" cy="17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36"/>
          <p:cNvCxnSpPr/>
          <p:nvPr/>
        </p:nvCxnSpPr>
        <p:spPr>
          <a:xfrm rot="10800000">
            <a:off x="1118200" y="2167575"/>
            <a:ext cx="184800" cy="22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36"/>
          <p:cNvCxnSpPr/>
          <p:nvPr/>
        </p:nvCxnSpPr>
        <p:spPr>
          <a:xfrm rot="10800000">
            <a:off x="933400" y="1945575"/>
            <a:ext cx="184800" cy="22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36"/>
          <p:cNvCxnSpPr/>
          <p:nvPr/>
        </p:nvCxnSpPr>
        <p:spPr>
          <a:xfrm flipH="1" rot="10800000">
            <a:off x="1556750" y="1952350"/>
            <a:ext cx="12060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36"/>
          <p:cNvCxnSpPr/>
          <p:nvPr/>
        </p:nvCxnSpPr>
        <p:spPr>
          <a:xfrm rot="10800000">
            <a:off x="1574150" y="1720100"/>
            <a:ext cx="1032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36"/>
          <p:cNvCxnSpPr/>
          <p:nvPr/>
        </p:nvCxnSpPr>
        <p:spPr>
          <a:xfrm rot="10800000">
            <a:off x="1470850" y="1509800"/>
            <a:ext cx="1032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36"/>
          <p:cNvCxnSpPr/>
          <p:nvPr/>
        </p:nvCxnSpPr>
        <p:spPr>
          <a:xfrm flipH="1" rot="10800000">
            <a:off x="1568600" y="1405700"/>
            <a:ext cx="1143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36"/>
          <p:cNvSpPr txBox="1"/>
          <p:nvPr/>
        </p:nvSpPr>
        <p:spPr>
          <a:xfrm>
            <a:off x="5336500" y="1502175"/>
            <a:ext cx="3268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top of stack when all its inputs are either reduced </a:t>
            </a:r>
            <a:r>
              <a:rPr b="1" i="1" lang="en"/>
              <a:t>or are themselves on the stack</a:t>
            </a:r>
            <a:r>
              <a:rPr b="1" lang="en"/>
              <a:t>.</a:t>
            </a:r>
            <a:endParaRPr b="1"/>
          </a:p>
        </p:txBody>
      </p:sp>
      <p:sp>
        <p:nvSpPr>
          <p:cNvPr id="934" name="Google Shape;934;p36"/>
          <p:cNvSpPr txBox="1"/>
          <p:nvPr/>
        </p:nvSpPr>
        <p:spPr>
          <a:xfrm>
            <a:off x="3863925" y="4252425"/>
            <a:ext cx="1108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stack</a:t>
            </a:r>
            <a:endParaRPr/>
          </a:p>
        </p:txBody>
      </p:sp>
      <p:sp>
        <p:nvSpPr>
          <p:cNvPr id="935" name="Google Shape;935;p36"/>
          <p:cNvSpPr txBox="1"/>
          <p:nvPr/>
        </p:nvSpPr>
        <p:spPr>
          <a:xfrm>
            <a:off x="526750" y="3149863"/>
            <a:ext cx="21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backwards DFS</a:t>
            </a:r>
            <a:endParaRPr/>
          </a:p>
        </p:txBody>
      </p:sp>
      <p:sp>
        <p:nvSpPr>
          <p:cNvPr id="936" name="Google Shape;936;p36"/>
          <p:cNvSpPr txBox="1"/>
          <p:nvPr/>
        </p:nvSpPr>
        <p:spPr>
          <a:xfrm>
            <a:off x="1640100" y="4153820"/>
            <a:ext cx="693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37" name="Google Shape;937;p36"/>
          <p:cNvSpPr txBox="1"/>
          <p:nvPr/>
        </p:nvSpPr>
        <p:spPr>
          <a:xfrm>
            <a:off x="5336500" y="2575375"/>
            <a:ext cx="3268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node is successfully reduced, revisit any uses that were partially reduced due to cycles.</a:t>
            </a:r>
            <a:endParaRPr/>
          </a:p>
        </p:txBody>
      </p:sp>
      <p:sp>
        <p:nvSpPr>
          <p:cNvPr id="938" name="Google Shape;938;p36"/>
          <p:cNvSpPr txBox="1"/>
          <p:nvPr/>
        </p:nvSpPr>
        <p:spPr>
          <a:xfrm>
            <a:off x="5336500" y="3706975"/>
            <a:ext cx="3490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Computes a fixpoint over reduction rules.</a:t>
            </a: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4830013" y="1964838"/>
            <a:ext cx="401700" cy="173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40" name="Google Shape;940;p36"/>
          <p:cNvSpPr/>
          <p:nvPr/>
        </p:nvSpPr>
        <p:spPr>
          <a:xfrm>
            <a:off x="4830013" y="1811838"/>
            <a:ext cx="401700" cy="179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n6</a:t>
            </a:r>
            <a:endParaRPr sz="1200"/>
          </a:p>
        </p:txBody>
      </p:sp>
      <p:cxnSp>
        <p:nvCxnSpPr>
          <p:cNvPr id="941" name="Google Shape;941;p36"/>
          <p:cNvCxnSpPr>
            <a:stCxn id="940" idx="0"/>
            <a:endCxn id="910" idx="3"/>
          </p:cNvCxnSpPr>
          <p:nvPr/>
        </p:nvCxnSpPr>
        <p:spPr>
          <a:xfrm rot="5400000">
            <a:off x="4142413" y="2288388"/>
            <a:ext cx="1365000" cy="411900"/>
          </a:xfrm>
          <a:prstGeom prst="curvedConnector4">
            <a:avLst>
              <a:gd fmla="val -17445" name="adj1"/>
              <a:gd fmla="val 7439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TurboFan Design Goals</a:t>
            </a:r>
            <a:endParaRPr/>
          </a:p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375100" y="1057950"/>
            <a:ext cx="8229600" cy="3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Achieve best peak performance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Highest quality machine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Within normal constraints of JIT compilation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best use of static type information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asm.js, latent JavaScript types, TypeScript, SoundScript proposal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platform-specific implementation effort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Better separation between front, middle, and backend of compiler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testability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Prevent correctness bugs and verify optimizations activate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6" name="Google Shape;946;p37"/>
          <p:cNvCxnSpPr>
            <a:stCxn id="947" idx="2"/>
            <a:endCxn id="948" idx="2"/>
          </p:cNvCxnSpPr>
          <p:nvPr/>
        </p:nvCxnSpPr>
        <p:spPr>
          <a:xfrm rot="10800000">
            <a:off x="4418025" y="2842800"/>
            <a:ext cx="0" cy="47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37"/>
          <p:cNvSpPr/>
          <p:nvPr/>
        </p:nvSpPr>
        <p:spPr>
          <a:xfrm>
            <a:off x="4217175" y="384575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n1</a:t>
            </a:r>
            <a:endParaRPr sz="1200"/>
          </a:p>
        </p:txBody>
      </p:sp>
      <p:sp>
        <p:nvSpPr>
          <p:cNvPr id="950" name="Google Shape;950;p37"/>
          <p:cNvSpPr/>
          <p:nvPr/>
        </p:nvSpPr>
        <p:spPr>
          <a:xfrm>
            <a:off x="4217175" y="3439075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n2</a:t>
            </a:r>
            <a:endParaRPr sz="1200"/>
          </a:p>
        </p:txBody>
      </p:sp>
      <p:sp>
        <p:nvSpPr>
          <p:cNvPr id="947" name="Google Shape;947;p37"/>
          <p:cNvSpPr/>
          <p:nvPr/>
        </p:nvSpPr>
        <p:spPr>
          <a:xfrm>
            <a:off x="4217175" y="30324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n3</a:t>
            </a:r>
            <a:endParaRPr sz="1200"/>
          </a:p>
        </p:txBody>
      </p:sp>
      <p:cxnSp>
        <p:nvCxnSpPr>
          <p:cNvPr id="951" name="Google Shape;951;p37"/>
          <p:cNvCxnSpPr/>
          <p:nvPr/>
        </p:nvCxnSpPr>
        <p:spPr>
          <a:xfrm rot="10800000">
            <a:off x="2021400" y="3973675"/>
            <a:ext cx="17190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37"/>
          <p:cNvCxnSpPr/>
          <p:nvPr/>
        </p:nvCxnSpPr>
        <p:spPr>
          <a:xfrm rot="10800000">
            <a:off x="1909500" y="3706975"/>
            <a:ext cx="111900" cy="28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3" name="Google Shape;953;p37"/>
          <p:cNvCxnSpPr/>
          <p:nvPr/>
        </p:nvCxnSpPr>
        <p:spPr>
          <a:xfrm flipH="1" rot="10800000">
            <a:off x="1909500" y="3431875"/>
            <a:ext cx="154800" cy="27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4" name="Google Shape;954;p37"/>
          <p:cNvCxnSpPr/>
          <p:nvPr/>
        </p:nvCxnSpPr>
        <p:spPr>
          <a:xfrm rot="10800000">
            <a:off x="1932150" y="3183475"/>
            <a:ext cx="109500" cy="25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37"/>
          <p:cNvCxnSpPr/>
          <p:nvPr/>
        </p:nvCxnSpPr>
        <p:spPr>
          <a:xfrm rot="10800000">
            <a:off x="1754550" y="2941675"/>
            <a:ext cx="177600" cy="2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37"/>
          <p:cNvCxnSpPr/>
          <p:nvPr/>
        </p:nvCxnSpPr>
        <p:spPr>
          <a:xfrm flipH="1" rot="10800000">
            <a:off x="1754550" y="2633275"/>
            <a:ext cx="83100" cy="3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37"/>
          <p:cNvCxnSpPr/>
          <p:nvPr/>
        </p:nvCxnSpPr>
        <p:spPr>
          <a:xfrm flipH="1" rot="10800000">
            <a:off x="1837650" y="2365375"/>
            <a:ext cx="2007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37"/>
          <p:cNvCxnSpPr/>
          <p:nvPr/>
        </p:nvCxnSpPr>
        <p:spPr>
          <a:xfrm flipH="1" rot="10800000">
            <a:off x="2064300" y="2101275"/>
            <a:ext cx="2007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9" name="Google Shape;959;p37"/>
          <p:cNvCxnSpPr/>
          <p:nvPr/>
        </p:nvCxnSpPr>
        <p:spPr>
          <a:xfrm rot="10800000">
            <a:off x="2193300" y="1780575"/>
            <a:ext cx="71700" cy="2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0" name="Google Shape;960;p37"/>
          <p:cNvCxnSpPr/>
          <p:nvPr/>
        </p:nvCxnSpPr>
        <p:spPr>
          <a:xfrm flipH="1" rot="10800000">
            <a:off x="2200500" y="1488038"/>
            <a:ext cx="2163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Google Shape;961;p37"/>
          <p:cNvSpPr/>
          <p:nvPr/>
        </p:nvSpPr>
        <p:spPr>
          <a:xfrm>
            <a:off x="2121000" y="4240375"/>
            <a:ext cx="216300" cy="173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962" name="Google Shape;962;p37"/>
          <p:cNvCxnSpPr/>
          <p:nvPr/>
        </p:nvCxnSpPr>
        <p:spPr>
          <a:xfrm rot="10800000">
            <a:off x="1470850" y="2683400"/>
            <a:ext cx="283800" cy="2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3" name="Google Shape;963;p37"/>
          <p:cNvCxnSpPr/>
          <p:nvPr/>
        </p:nvCxnSpPr>
        <p:spPr>
          <a:xfrm rot="10800000">
            <a:off x="1333150" y="2408250"/>
            <a:ext cx="137700" cy="28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37"/>
          <p:cNvCxnSpPr/>
          <p:nvPr/>
        </p:nvCxnSpPr>
        <p:spPr>
          <a:xfrm flipH="1" rot="10800000">
            <a:off x="1333150" y="2219050"/>
            <a:ext cx="198000" cy="17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5" name="Google Shape;965;p37"/>
          <p:cNvCxnSpPr/>
          <p:nvPr/>
        </p:nvCxnSpPr>
        <p:spPr>
          <a:xfrm rot="10800000">
            <a:off x="1118200" y="2167575"/>
            <a:ext cx="184800" cy="22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6" name="Google Shape;966;p37"/>
          <p:cNvCxnSpPr/>
          <p:nvPr/>
        </p:nvCxnSpPr>
        <p:spPr>
          <a:xfrm rot="10800000">
            <a:off x="933400" y="1945575"/>
            <a:ext cx="184800" cy="22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37"/>
          <p:cNvCxnSpPr/>
          <p:nvPr/>
        </p:nvCxnSpPr>
        <p:spPr>
          <a:xfrm flipH="1" rot="10800000">
            <a:off x="1556750" y="1952350"/>
            <a:ext cx="12060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8" name="Google Shape;968;p37"/>
          <p:cNvCxnSpPr/>
          <p:nvPr/>
        </p:nvCxnSpPr>
        <p:spPr>
          <a:xfrm rot="10800000">
            <a:off x="1574150" y="1720100"/>
            <a:ext cx="1032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9" name="Google Shape;969;p37"/>
          <p:cNvCxnSpPr/>
          <p:nvPr/>
        </p:nvCxnSpPr>
        <p:spPr>
          <a:xfrm rot="10800000">
            <a:off x="1470850" y="1509800"/>
            <a:ext cx="1032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37"/>
          <p:cNvCxnSpPr/>
          <p:nvPr/>
        </p:nvCxnSpPr>
        <p:spPr>
          <a:xfrm flipH="1" rot="10800000">
            <a:off x="1568600" y="1405700"/>
            <a:ext cx="1143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37"/>
          <p:cNvSpPr txBox="1"/>
          <p:nvPr/>
        </p:nvSpPr>
        <p:spPr>
          <a:xfrm>
            <a:off x="5336500" y="1502175"/>
            <a:ext cx="3268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top of stack when all its inputs are either reduced or are themselves on the stack.</a:t>
            </a:r>
            <a:endParaRPr/>
          </a:p>
        </p:txBody>
      </p:sp>
      <p:sp>
        <p:nvSpPr>
          <p:cNvPr id="972" name="Google Shape;972;p37"/>
          <p:cNvSpPr txBox="1"/>
          <p:nvPr/>
        </p:nvSpPr>
        <p:spPr>
          <a:xfrm>
            <a:off x="3863925" y="4252425"/>
            <a:ext cx="1108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stack</a:t>
            </a:r>
            <a:endParaRPr/>
          </a:p>
        </p:txBody>
      </p:sp>
      <p:sp>
        <p:nvSpPr>
          <p:cNvPr id="973" name="Google Shape;973;p37"/>
          <p:cNvSpPr txBox="1"/>
          <p:nvPr/>
        </p:nvSpPr>
        <p:spPr>
          <a:xfrm>
            <a:off x="526750" y="3149863"/>
            <a:ext cx="21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backwards DFS</a:t>
            </a:r>
            <a:endParaRPr/>
          </a:p>
        </p:txBody>
      </p:sp>
      <p:sp>
        <p:nvSpPr>
          <p:cNvPr id="974" name="Google Shape;974;p37"/>
          <p:cNvSpPr txBox="1"/>
          <p:nvPr/>
        </p:nvSpPr>
        <p:spPr>
          <a:xfrm>
            <a:off x="1640100" y="4153825"/>
            <a:ext cx="56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75" name="Google Shape;975;p37"/>
          <p:cNvSpPr txBox="1"/>
          <p:nvPr/>
        </p:nvSpPr>
        <p:spPr>
          <a:xfrm>
            <a:off x="5336500" y="2575375"/>
            <a:ext cx="3268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node is successfully reduced, </a:t>
            </a:r>
            <a:r>
              <a:rPr b="1" i="1" lang="en"/>
              <a:t>revisit any uses that were partially reduced due to cycles</a:t>
            </a:r>
            <a:r>
              <a:rPr b="1" lang="en"/>
              <a:t>.</a:t>
            </a:r>
            <a:endParaRPr b="1"/>
          </a:p>
        </p:txBody>
      </p:sp>
      <p:sp>
        <p:nvSpPr>
          <p:cNvPr id="976" name="Google Shape;976;p37"/>
          <p:cNvSpPr txBox="1"/>
          <p:nvPr/>
        </p:nvSpPr>
        <p:spPr>
          <a:xfrm>
            <a:off x="5336500" y="3706975"/>
            <a:ext cx="3490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Computes a fixpoint over reduction rules.</a:t>
            </a:r>
            <a:endParaRPr/>
          </a:p>
        </p:txBody>
      </p:sp>
      <p:sp>
        <p:nvSpPr>
          <p:cNvPr id="977" name="Google Shape;977;p37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Reduction (in the presence of cycles)</a:t>
            </a: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4217175" y="25540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n4</a:t>
            </a:r>
            <a:endParaRPr sz="1200"/>
          </a:p>
        </p:txBody>
      </p:sp>
      <p:sp>
        <p:nvSpPr>
          <p:cNvPr id="978" name="Google Shape;978;p37"/>
          <p:cNvSpPr/>
          <p:nvPr/>
        </p:nvSpPr>
        <p:spPr>
          <a:xfrm>
            <a:off x="4830013" y="1964838"/>
            <a:ext cx="401700" cy="173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9" name="Google Shape;979;p37"/>
          <p:cNvSpPr/>
          <p:nvPr/>
        </p:nvSpPr>
        <p:spPr>
          <a:xfrm>
            <a:off x="4830013" y="1811838"/>
            <a:ext cx="401700" cy="179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n6</a:t>
            </a:r>
            <a:endParaRPr sz="1200"/>
          </a:p>
        </p:txBody>
      </p:sp>
      <p:cxnSp>
        <p:nvCxnSpPr>
          <p:cNvPr id="980" name="Google Shape;980;p37"/>
          <p:cNvCxnSpPr>
            <a:stCxn id="979" idx="0"/>
            <a:endCxn id="947" idx="3"/>
          </p:cNvCxnSpPr>
          <p:nvPr/>
        </p:nvCxnSpPr>
        <p:spPr>
          <a:xfrm rot="5400000">
            <a:off x="4142413" y="2288388"/>
            <a:ext cx="1365000" cy="411900"/>
          </a:xfrm>
          <a:prstGeom prst="curvedConnector4">
            <a:avLst>
              <a:gd fmla="val -17445" name="adj1"/>
              <a:gd fmla="val 7439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5" name="Google Shape;985;p38"/>
          <p:cNvCxnSpPr>
            <a:stCxn id="986" idx="2"/>
            <a:endCxn id="987" idx="2"/>
          </p:cNvCxnSpPr>
          <p:nvPr/>
        </p:nvCxnSpPr>
        <p:spPr>
          <a:xfrm flipH="1" rot="10800000">
            <a:off x="4418025" y="2763900"/>
            <a:ext cx="668100" cy="5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8" name="Google Shape;988;p38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Reduction (in the presence of cycles)</a:t>
            </a:r>
            <a:endParaRPr/>
          </a:p>
        </p:txBody>
      </p:sp>
      <p:sp>
        <p:nvSpPr>
          <p:cNvPr id="989" name="Google Shape;989;p38"/>
          <p:cNvSpPr/>
          <p:nvPr/>
        </p:nvSpPr>
        <p:spPr>
          <a:xfrm>
            <a:off x="4217175" y="384575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n1</a:t>
            </a:r>
            <a:endParaRPr sz="1200"/>
          </a:p>
        </p:txBody>
      </p:sp>
      <p:sp>
        <p:nvSpPr>
          <p:cNvPr id="990" name="Google Shape;990;p38"/>
          <p:cNvSpPr/>
          <p:nvPr/>
        </p:nvSpPr>
        <p:spPr>
          <a:xfrm>
            <a:off x="4217175" y="3439075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n2</a:t>
            </a:r>
            <a:endParaRPr sz="1200"/>
          </a:p>
        </p:txBody>
      </p:sp>
      <p:cxnSp>
        <p:nvCxnSpPr>
          <p:cNvPr id="991" name="Google Shape;991;p38"/>
          <p:cNvCxnSpPr/>
          <p:nvPr/>
        </p:nvCxnSpPr>
        <p:spPr>
          <a:xfrm rot="10800000">
            <a:off x="2021400" y="3973675"/>
            <a:ext cx="17190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38"/>
          <p:cNvCxnSpPr/>
          <p:nvPr/>
        </p:nvCxnSpPr>
        <p:spPr>
          <a:xfrm rot="10800000">
            <a:off x="1909500" y="3706975"/>
            <a:ext cx="111900" cy="28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38"/>
          <p:cNvCxnSpPr/>
          <p:nvPr/>
        </p:nvCxnSpPr>
        <p:spPr>
          <a:xfrm flipH="1" rot="10800000">
            <a:off x="1909500" y="3431875"/>
            <a:ext cx="154800" cy="27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38"/>
          <p:cNvCxnSpPr/>
          <p:nvPr/>
        </p:nvCxnSpPr>
        <p:spPr>
          <a:xfrm rot="10800000">
            <a:off x="1932150" y="3183475"/>
            <a:ext cx="109500" cy="25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38"/>
          <p:cNvCxnSpPr/>
          <p:nvPr/>
        </p:nvCxnSpPr>
        <p:spPr>
          <a:xfrm rot="10800000">
            <a:off x="1754550" y="2941675"/>
            <a:ext cx="177600" cy="2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p38"/>
          <p:cNvCxnSpPr/>
          <p:nvPr/>
        </p:nvCxnSpPr>
        <p:spPr>
          <a:xfrm flipH="1" rot="10800000">
            <a:off x="1754550" y="2633275"/>
            <a:ext cx="83100" cy="3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38"/>
          <p:cNvCxnSpPr/>
          <p:nvPr/>
        </p:nvCxnSpPr>
        <p:spPr>
          <a:xfrm flipH="1" rot="10800000">
            <a:off x="1837650" y="2365375"/>
            <a:ext cx="2007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8" name="Google Shape;998;p38"/>
          <p:cNvCxnSpPr/>
          <p:nvPr/>
        </p:nvCxnSpPr>
        <p:spPr>
          <a:xfrm flipH="1" rot="10800000">
            <a:off x="2064300" y="2101275"/>
            <a:ext cx="2007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9" name="Google Shape;999;p38"/>
          <p:cNvCxnSpPr/>
          <p:nvPr/>
        </p:nvCxnSpPr>
        <p:spPr>
          <a:xfrm rot="10800000">
            <a:off x="2193300" y="1780575"/>
            <a:ext cx="71700" cy="2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38"/>
          <p:cNvCxnSpPr/>
          <p:nvPr/>
        </p:nvCxnSpPr>
        <p:spPr>
          <a:xfrm flipH="1" rot="10800000">
            <a:off x="2200500" y="1488038"/>
            <a:ext cx="2163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1" name="Google Shape;1001;p38"/>
          <p:cNvSpPr/>
          <p:nvPr/>
        </p:nvSpPr>
        <p:spPr>
          <a:xfrm>
            <a:off x="2121000" y="4240375"/>
            <a:ext cx="216300" cy="173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002" name="Google Shape;1002;p38"/>
          <p:cNvCxnSpPr/>
          <p:nvPr/>
        </p:nvCxnSpPr>
        <p:spPr>
          <a:xfrm rot="10800000">
            <a:off x="1470850" y="2683400"/>
            <a:ext cx="283800" cy="2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38"/>
          <p:cNvCxnSpPr/>
          <p:nvPr/>
        </p:nvCxnSpPr>
        <p:spPr>
          <a:xfrm rot="10800000">
            <a:off x="1333150" y="2408250"/>
            <a:ext cx="137700" cy="28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38"/>
          <p:cNvCxnSpPr/>
          <p:nvPr/>
        </p:nvCxnSpPr>
        <p:spPr>
          <a:xfrm flipH="1" rot="10800000">
            <a:off x="1333150" y="2219050"/>
            <a:ext cx="198000" cy="17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38"/>
          <p:cNvCxnSpPr/>
          <p:nvPr/>
        </p:nvCxnSpPr>
        <p:spPr>
          <a:xfrm rot="10800000">
            <a:off x="1118200" y="2167575"/>
            <a:ext cx="184800" cy="22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38"/>
          <p:cNvCxnSpPr/>
          <p:nvPr/>
        </p:nvCxnSpPr>
        <p:spPr>
          <a:xfrm rot="10800000">
            <a:off x="933400" y="1945575"/>
            <a:ext cx="184800" cy="22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38"/>
          <p:cNvCxnSpPr/>
          <p:nvPr/>
        </p:nvCxnSpPr>
        <p:spPr>
          <a:xfrm flipH="1" rot="10800000">
            <a:off x="1556750" y="1952350"/>
            <a:ext cx="12060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38"/>
          <p:cNvCxnSpPr/>
          <p:nvPr/>
        </p:nvCxnSpPr>
        <p:spPr>
          <a:xfrm rot="10800000">
            <a:off x="1574150" y="1720100"/>
            <a:ext cx="1032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38"/>
          <p:cNvCxnSpPr/>
          <p:nvPr/>
        </p:nvCxnSpPr>
        <p:spPr>
          <a:xfrm rot="10800000">
            <a:off x="1470850" y="1509800"/>
            <a:ext cx="1032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38"/>
          <p:cNvCxnSpPr/>
          <p:nvPr/>
        </p:nvCxnSpPr>
        <p:spPr>
          <a:xfrm flipH="1" rot="10800000">
            <a:off x="1568600" y="1405700"/>
            <a:ext cx="1143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1" name="Google Shape;1011;p38"/>
          <p:cNvSpPr txBox="1"/>
          <p:nvPr/>
        </p:nvSpPr>
        <p:spPr>
          <a:xfrm>
            <a:off x="5336500" y="1502175"/>
            <a:ext cx="3268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top of stack when all its inputs are either reduced or are themselves on the stack.</a:t>
            </a:r>
            <a:endParaRPr/>
          </a:p>
        </p:txBody>
      </p:sp>
      <p:sp>
        <p:nvSpPr>
          <p:cNvPr id="1012" name="Google Shape;1012;p38"/>
          <p:cNvSpPr txBox="1"/>
          <p:nvPr/>
        </p:nvSpPr>
        <p:spPr>
          <a:xfrm>
            <a:off x="3863925" y="4252425"/>
            <a:ext cx="1108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stack</a:t>
            </a:r>
            <a:endParaRPr/>
          </a:p>
        </p:txBody>
      </p:sp>
      <p:sp>
        <p:nvSpPr>
          <p:cNvPr id="1013" name="Google Shape;1013;p38"/>
          <p:cNvSpPr txBox="1"/>
          <p:nvPr/>
        </p:nvSpPr>
        <p:spPr>
          <a:xfrm>
            <a:off x="526750" y="3149863"/>
            <a:ext cx="21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backwards DFS</a:t>
            </a:r>
            <a:endParaRPr/>
          </a:p>
        </p:txBody>
      </p:sp>
      <p:sp>
        <p:nvSpPr>
          <p:cNvPr id="1014" name="Google Shape;1014;p38"/>
          <p:cNvSpPr txBox="1"/>
          <p:nvPr/>
        </p:nvSpPr>
        <p:spPr>
          <a:xfrm>
            <a:off x="1640100" y="4153820"/>
            <a:ext cx="693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015" name="Google Shape;1015;p38"/>
          <p:cNvSpPr txBox="1"/>
          <p:nvPr/>
        </p:nvSpPr>
        <p:spPr>
          <a:xfrm>
            <a:off x="5336500" y="2575375"/>
            <a:ext cx="3268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node is successfully reduced, revisit any uses that were partially reduced due to cycles.</a:t>
            </a:r>
            <a:endParaRPr/>
          </a:p>
        </p:txBody>
      </p:sp>
      <p:sp>
        <p:nvSpPr>
          <p:cNvPr id="1016" name="Google Shape;1016;p38"/>
          <p:cNvSpPr txBox="1"/>
          <p:nvPr/>
        </p:nvSpPr>
        <p:spPr>
          <a:xfrm>
            <a:off x="5336500" y="3706975"/>
            <a:ext cx="3490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Computes a fixpoint over reduction rules.</a:t>
            </a:r>
            <a:endParaRPr b="1"/>
          </a:p>
        </p:txBody>
      </p:sp>
      <p:cxnSp>
        <p:nvCxnSpPr>
          <p:cNvPr id="1017" name="Google Shape;1017;p38"/>
          <p:cNvCxnSpPr>
            <a:stCxn id="986" idx="2"/>
            <a:endCxn id="1018" idx="2"/>
          </p:cNvCxnSpPr>
          <p:nvPr/>
        </p:nvCxnSpPr>
        <p:spPr>
          <a:xfrm flipH="1" rot="10800000">
            <a:off x="4418025" y="2763900"/>
            <a:ext cx="216600" cy="5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38"/>
          <p:cNvCxnSpPr>
            <a:stCxn id="986" idx="2"/>
            <a:endCxn id="1020" idx="2"/>
          </p:cNvCxnSpPr>
          <p:nvPr/>
        </p:nvCxnSpPr>
        <p:spPr>
          <a:xfrm rot="10800000">
            <a:off x="3718125" y="2763900"/>
            <a:ext cx="699900" cy="5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38"/>
          <p:cNvCxnSpPr>
            <a:stCxn id="986" idx="2"/>
            <a:endCxn id="1022" idx="2"/>
          </p:cNvCxnSpPr>
          <p:nvPr/>
        </p:nvCxnSpPr>
        <p:spPr>
          <a:xfrm rot="10800000">
            <a:off x="4176225" y="2763900"/>
            <a:ext cx="241800" cy="5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38"/>
          <p:cNvSpPr/>
          <p:nvPr/>
        </p:nvSpPr>
        <p:spPr>
          <a:xfrm>
            <a:off x="4217175" y="30324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n6</a:t>
            </a:r>
            <a:endParaRPr sz="1200"/>
          </a:p>
        </p:txBody>
      </p:sp>
      <p:sp>
        <p:nvSpPr>
          <p:cNvPr id="1020" name="Google Shape;1020;p38"/>
          <p:cNvSpPr/>
          <p:nvPr/>
        </p:nvSpPr>
        <p:spPr>
          <a:xfrm>
            <a:off x="3517225" y="24751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n7</a:t>
            </a:r>
            <a:endParaRPr sz="1200"/>
          </a:p>
        </p:txBody>
      </p:sp>
      <p:sp>
        <p:nvSpPr>
          <p:cNvPr id="1022" name="Google Shape;1022;p38"/>
          <p:cNvSpPr/>
          <p:nvPr/>
        </p:nvSpPr>
        <p:spPr>
          <a:xfrm>
            <a:off x="3975525" y="24751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n8</a:t>
            </a:r>
            <a:endParaRPr sz="1200"/>
          </a:p>
        </p:txBody>
      </p:sp>
      <p:sp>
        <p:nvSpPr>
          <p:cNvPr id="1018" name="Google Shape;1018;p38"/>
          <p:cNvSpPr/>
          <p:nvPr/>
        </p:nvSpPr>
        <p:spPr>
          <a:xfrm>
            <a:off x="4433825" y="24751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n9</a:t>
            </a:r>
            <a:endParaRPr sz="1200"/>
          </a:p>
        </p:txBody>
      </p:sp>
      <p:sp>
        <p:nvSpPr>
          <p:cNvPr id="987" name="Google Shape;987;p38"/>
          <p:cNvSpPr/>
          <p:nvPr/>
        </p:nvSpPr>
        <p:spPr>
          <a:xfrm>
            <a:off x="4885163" y="2475100"/>
            <a:ext cx="4017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n3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9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Lowering to Machine</a:t>
            </a:r>
            <a:endParaRPr/>
          </a:p>
        </p:txBody>
      </p:sp>
      <p:sp>
        <p:nvSpPr>
          <p:cNvPr id="1028" name="Google Shape;1028;p39"/>
          <p:cNvSpPr txBox="1"/>
          <p:nvPr>
            <p:ph idx="1" type="body"/>
          </p:nvPr>
        </p:nvSpPr>
        <p:spPr>
          <a:xfrm>
            <a:off x="375101" y="1253683"/>
            <a:ext cx="8229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JavaScript: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Intermediate: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Machine:</a:t>
            </a:r>
            <a:endParaRPr/>
          </a:p>
        </p:txBody>
      </p:sp>
      <p:sp>
        <p:nvSpPr>
          <p:cNvPr id="1029" name="Google Shape;1029;p39"/>
          <p:cNvSpPr/>
          <p:nvPr/>
        </p:nvSpPr>
        <p:spPr>
          <a:xfrm>
            <a:off x="2325775" y="1373200"/>
            <a:ext cx="7017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JSAdd</a:t>
            </a:r>
            <a:endParaRPr sz="1200"/>
          </a:p>
        </p:txBody>
      </p:sp>
      <p:sp>
        <p:nvSpPr>
          <p:cNvPr id="1030" name="Google Shape;1030;p39"/>
          <p:cNvSpPr/>
          <p:nvPr/>
        </p:nvSpPr>
        <p:spPr>
          <a:xfrm>
            <a:off x="3067650" y="1373200"/>
            <a:ext cx="9750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JSSubtract</a:t>
            </a:r>
            <a:endParaRPr sz="1200"/>
          </a:p>
        </p:txBody>
      </p:sp>
      <p:sp>
        <p:nvSpPr>
          <p:cNvPr id="1031" name="Google Shape;1031;p39"/>
          <p:cNvSpPr/>
          <p:nvPr/>
        </p:nvSpPr>
        <p:spPr>
          <a:xfrm>
            <a:off x="4082825" y="1373200"/>
            <a:ext cx="9342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JSMultiply</a:t>
            </a:r>
            <a:endParaRPr sz="1200"/>
          </a:p>
        </p:txBody>
      </p:sp>
      <p:sp>
        <p:nvSpPr>
          <p:cNvPr id="1032" name="Google Shape;1032;p39"/>
          <p:cNvSpPr/>
          <p:nvPr/>
        </p:nvSpPr>
        <p:spPr>
          <a:xfrm>
            <a:off x="5057200" y="1373200"/>
            <a:ext cx="8334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JSDivide</a:t>
            </a:r>
            <a:endParaRPr sz="1200"/>
          </a:p>
        </p:txBody>
      </p:sp>
      <p:sp>
        <p:nvSpPr>
          <p:cNvPr id="1033" name="Google Shape;1033;p39"/>
          <p:cNvSpPr/>
          <p:nvPr/>
        </p:nvSpPr>
        <p:spPr>
          <a:xfrm>
            <a:off x="5930775" y="1373200"/>
            <a:ext cx="9750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JSModulus</a:t>
            </a:r>
            <a:endParaRPr sz="1200"/>
          </a:p>
        </p:txBody>
      </p:sp>
      <p:sp>
        <p:nvSpPr>
          <p:cNvPr id="1034" name="Google Shape;1034;p39"/>
          <p:cNvSpPr/>
          <p:nvPr/>
        </p:nvSpPr>
        <p:spPr>
          <a:xfrm>
            <a:off x="2325775" y="2135200"/>
            <a:ext cx="7791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JSEqual</a:t>
            </a:r>
            <a:endParaRPr sz="1200"/>
          </a:p>
        </p:txBody>
      </p:sp>
      <p:sp>
        <p:nvSpPr>
          <p:cNvPr id="1035" name="Google Shape;1035;p39"/>
          <p:cNvSpPr/>
          <p:nvPr/>
        </p:nvSpPr>
        <p:spPr>
          <a:xfrm>
            <a:off x="4324175" y="2135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JSToBoolean</a:t>
            </a:r>
            <a:endParaRPr sz="1200"/>
          </a:p>
        </p:txBody>
      </p:sp>
      <p:sp>
        <p:nvSpPr>
          <p:cNvPr id="1036" name="Google Shape;1036;p39"/>
          <p:cNvSpPr/>
          <p:nvPr/>
        </p:nvSpPr>
        <p:spPr>
          <a:xfrm>
            <a:off x="5505475" y="2135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JSToNumber</a:t>
            </a:r>
            <a:endParaRPr sz="1200"/>
          </a:p>
        </p:txBody>
      </p:sp>
      <p:sp>
        <p:nvSpPr>
          <p:cNvPr id="1037" name="Google Shape;1037;p39"/>
          <p:cNvSpPr/>
          <p:nvPr/>
        </p:nvSpPr>
        <p:spPr>
          <a:xfrm>
            <a:off x="6686775" y="2135200"/>
            <a:ext cx="6525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JSCall</a:t>
            </a:r>
            <a:endParaRPr sz="1200"/>
          </a:p>
        </p:txBody>
      </p:sp>
      <p:sp>
        <p:nvSpPr>
          <p:cNvPr id="1038" name="Google Shape;1038;p39"/>
          <p:cNvSpPr/>
          <p:nvPr/>
        </p:nvSpPr>
        <p:spPr>
          <a:xfrm>
            <a:off x="3142875" y="2135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JSStrictEqual</a:t>
            </a:r>
            <a:endParaRPr sz="1200"/>
          </a:p>
        </p:txBody>
      </p:sp>
      <p:sp>
        <p:nvSpPr>
          <p:cNvPr id="1039" name="Google Shape;1039;p39"/>
          <p:cNvSpPr/>
          <p:nvPr/>
        </p:nvSpPr>
        <p:spPr>
          <a:xfrm>
            <a:off x="2325775" y="1754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JSBitwiseOr</a:t>
            </a:r>
            <a:endParaRPr sz="1200"/>
          </a:p>
        </p:txBody>
      </p:sp>
      <p:sp>
        <p:nvSpPr>
          <p:cNvPr id="1040" name="Google Shape;1040;p39"/>
          <p:cNvSpPr/>
          <p:nvPr/>
        </p:nvSpPr>
        <p:spPr>
          <a:xfrm>
            <a:off x="6945950" y="1373200"/>
            <a:ext cx="8334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JSDivide</a:t>
            </a:r>
            <a:endParaRPr sz="1200"/>
          </a:p>
        </p:txBody>
      </p:sp>
      <p:sp>
        <p:nvSpPr>
          <p:cNvPr id="1041" name="Google Shape;1041;p39"/>
          <p:cNvSpPr/>
          <p:nvPr/>
        </p:nvSpPr>
        <p:spPr>
          <a:xfrm>
            <a:off x="3507900" y="1754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JSBitwiseAnd</a:t>
            </a:r>
            <a:endParaRPr sz="1200"/>
          </a:p>
        </p:txBody>
      </p:sp>
      <p:sp>
        <p:nvSpPr>
          <p:cNvPr id="1042" name="Google Shape;1042;p39"/>
          <p:cNvSpPr/>
          <p:nvPr/>
        </p:nvSpPr>
        <p:spPr>
          <a:xfrm>
            <a:off x="4690025" y="1754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JSBitwiseXor</a:t>
            </a:r>
            <a:endParaRPr sz="1200"/>
          </a:p>
        </p:txBody>
      </p:sp>
      <p:sp>
        <p:nvSpPr>
          <p:cNvPr id="1043" name="Google Shape;1043;p39"/>
          <p:cNvSpPr/>
          <p:nvPr/>
        </p:nvSpPr>
        <p:spPr>
          <a:xfrm>
            <a:off x="5872150" y="1754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JSShiftLeft</a:t>
            </a:r>
            <a:endParaRPr sz="1200"/>
          </a:p>
        </p:txBody>
      </p:sp>
      <p:sp>
        <p:nvSpPr>
          <p:cNvPr id="1044" name="Google Shape;1044;p39"/>
          <p:cNvSpPr/>
          <p:nvPr/>
        </p:nvSpPr>
        <p:spPr>
          <a:xfrm>
            <a:off x="7054275" y="1754200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JSShiftRight</a:t>
            </a:r>
            <a:endParaRPr sz="1200"/>
          </a:p>
        </p:txBody>
      </p:sp>
      <p:sp>
        <p:nvSpPr>
          <p:cNvPr id="1045" name="Google Shape;1045;p39"/>
          <p:cNvSpPr/>
          <p:nvPr/>
        </p:nvSpPr>
        <p:spPr>
          <a:xfrm>
            <a:off x="2546575" y="2592150"/>
            <a:ext cx="1057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NumberAdd</a:t>
            </a:r>
            <a:endParaRPr sz="1200"/>
          </a:p>
        </p:txBody>
      </p:sp>
      <p:sp>
        <p:nvSpPr>
          <p:cNvPr id="1046" name="Google Shape;1046;p39"/>
          <p:cNvSpPr/>
          <p:nvPr/>
        </p:nvSpPr>
        <p:spPr>
          <a:xfrm>
            <a:off x="3645075" y="2592150"/>
            <a:ext cx="1057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NumberSub</a:t>
            </a:r>
            <a:endParaRPr sz="1200"/>
          </a:p>
        </p:txBody>
      </p:sp>
      <p:sp>
        <p:nvSpPr>
          <p:cNvPr id="1047" name="Google Shape;1047;p39"/>
          <p:cNvSpPr/>
          <p:nvPr/>
        </p:nvSpPr>
        <p:spPr>
          <a:xfrm>
            <a:off x="4743575" y="2592150"/>
            <a:ext cx="10191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NumberMul</a:t>
            </a:r>
            <a:endParaRPr sz="1200"/>
          </a:p>
        </p:txBody>
      </p:sp>
      <p:sp>
        <p:nvSpPr>
          <p:cNvPr id="1048" name="Google Shape;1048;p39"/>
          <p:cNvSpPr/>
          <p:nvPr/>
        </p:nvSpPr>
        <p:spPr>
          <a:xfrm>
            <a:off x="5803975" y="2592150"/>
            <a:ext cx="10191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NumberDiv</a:t>
            </a:r>
            <a:endParaRPr sz="1200"/>
          </a:p>
        </p:txBody>
      </p:sp>
      <p:sp>
        <p:nvSpPr>
          <p:cNvPr id="1049" name="Google Shape;1049;p39"/>
          <p:cNvSpPr/>
          <p:nvPr/>
        </p:nvSpPr>
        <p:spPr>
          <a:xfrm>
            <a:off x="6864375" y="2592150"/>
            <a:ext cx="1057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NumberMod</a:t>
            </a:r>
            <a:endParaRPr sz="1200"/>
          </a:p>
        </p:txBody>
      </p:sp>
      <p:sp>
        <p:nvSpPr>
          <p:cNvPr id="1050" name="Google Shape;1050;p39"/>
          <p:cNvSpPr/>
          <p:nvPr/>
        </p:nvSpPr>
        <p:spPr>
          <a:xfrm>
            <a:off x="2546575" y="2933775"/>
            <a:ext cx="11433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NumberEqual</a:t>
            </a:r>
            <a:endParaRPr sz="1200"/>
          </a:p>
        </p:txBody>
      </p:sp>
      <p:sp>
        <p:nvSpPr>
          <p:cNvPr id="1051" name="Google Shape;1051;p39"/>
          <p:cNvSpPr/>
          <p:nvPr/>
        </p:nvSpPr>
        <p:spPr>
          <a:xfrm>
            <a:off x="2546575" y="3275400"/>
            <a:ext cx="1057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StringEqual</a:t>
            </a:r>
            <a:endParaRPr sz="1200"/>
          </a:p>
        </p:txBody>
      </p:sp>
      <p:sp>
        <p:nvSpPr>
          <p:cNvPr id="1052" name="Google Shape;1052;p39"/>
          <p:cNvSpPr/>
          <p:nvPr/>
        </p:nvSpPr>
        <p:spPr>
          <a:xfrm>
            <a:off x="3732375" y="2933775"/>
            <a:ext cx="1471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NumberLessThan</a:t>
            </a:r>
            <a:endParaRPr sz="1200"/>
          </a:p>
        </p:txBody>
      </p:sp>
      <p:sp>
        <p:nvSpPr>
          <p:cNvPr id="1053" name="Google Shape;1053;p39"/>
          <p:cNvSpPr/>
          <p:nvPr/>
        </p:nvSpPr>
        <p:spPr>
          <a:xfrm>
            <a:off x="3645075" y="3275400"/>
            <a:ext cx="934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StringAdd</a:t>
            </a:r>
            <a:endParaRPr sz="1200"/>
          </a:p>
        </p:txBody>
      </p:sp>
      <p:sp>
        <p:nvSpPr>
          <p:cNvPr id="1054" name="Google Shape;1054;p39"/>
          <p:cNvSpPr/>
          <p:nvPr/>
        </p:nvSpPr>
        <p:spPr>
          <a:xfrm>
            <a:off x="5246075" y="2933775"/>
            <a:ext cx="934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LoadField</a:t>
            </a:r>
            <a:endParaRPr sz="1200"/>
          </a:p>
        </p:txBody>
      </p:sp>
      <p:sp>
        <p:nvSpPr>
          <p:cNvPr id="1055" name="Google Shape;1055;p39"/>
          <p:cNvSpPr/>
          <p:nvPr/>
        </p:nvSpPr>
        <p:spPr>
          <a:xfrm>
            <a:off x="6222775" y="2933775"/>
            <a:ext cx="9750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StoreField</a:t>
            </a:r>
            <a:endParaRPr sz="1200"/>
          </a:p>
        </p:txBody>
      </p:sp>
      <p:sp>
        <p:nvSpPr>
          <p:cNvPr id="1056" name="Google Shape;1056;p39"/>
          <p:cNvSpPr/>
          <p:nvPr/>
        </p:nvSpPr>
        <p:spPr>
          <a:xfrm>
            <a:off x="4620575" y="3275400"/>
            <a:ext cx="1813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ChangeTaggedToInt32</a:t>
            </a:r>
            <a:endParaRPr sz="1200"/>
          </a:p>
        </p:txBody>
      </p:sp>
      <p:sp>
        <p:nvSpPr>
          <p:cNvPr id="1057" name="Google Shape;1057;p39"/>
          <p:cNvSpPr/>
          <p:nvPr/>
        </p:nvSpPr>
        <p:spPr>
          <a:xfrm>
            <a:off x="2546575" y="3811100"/>
            <a:ext cx="8334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Int32Add</a:t>
            </a:r>
            <a:endParaRPr sz="1200"/>
          </a:p>
        </p:txBody>
      </p:sp>
      <p:sp>
        <p:nvSpPr>
          <p:cNvPr id="1058" name="Google Shape;1058;p39"/>
          <p:cNvSpPr/>
          <p:nvPr/>
        </p:nvSpPr>
        <p:spPr>
          <a:xfrm>
            <a:off x="3452775" y="3811100"/>
            <a:ext cx="8334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Int32Sub</a:t>
            </a:r>
            <a:endParaRPr sz="1200"/>
          </a:p>
        </p:txBody>
      </p:sp>
      <p:sp>
        <p:nvSpPr>
          <p:cNvPr id="1059" name="Google Shape;1059;p39"/>
          <p:cNvSpPr/>
          <p:nvPr/>
        </p:nvSpPr>
        <p:spPr>
          <a:xfrm>
            <a:off x="4358975" y="3811100"/>
            <a:ext cx="8334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Int32Mul</a:t>
            </a:r>
            <a:endParaRPr sz="1200"/>
          </a:p>
        </p:txBody>
      </p:sp>
      <p:sp>
        <p:nvSpPr>
          <p:cNvPr id="1060" name="Google Shape;1060;p39"/>
          <p:cNvSpPr/>
          <p:nvPr/>
        </p:nvSpPr>
        <p:spPr>
          <a:xfrm>
            <a:off x="5246075" y="3811100"/>
            <a:ext cx="10191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Float64Add</a:t>
            </a:r>
            <a:endParaRPr sz="1200"/>
          </a:p>
        </p:txBody>
      </p:sp>
      <p:sp>
        <p:nvSpPr>
          <p:cNvPr id="1061" name="Google Shape;1061;p39"/>
          <p:cNvSpPr/>
          <p:nvPr/>
        </p:nvSpPr>
        <p:spPr>
          <a:xfrm>
            <a:off x="6318875" y="3811100"/>
            <a:ext cx="10191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Float64Sub</a:t>
            </a:r>
            <a:endParaRPr sz="1200"/>
          </a:p>
        </p:txBody>
      </p:sp>
      <p:sp>
        <p:nvSpPr>
          <p:cNvPr id="1062" name="Google Shape;1062;p39"/>
          <p:cNvSpPr/>
          <p:nvPr/>
        </p:nvSpPr>
        <p:spPr>
          <a:xfrm>
            <a:off x="7391675" y="3811100"/>
            <a:ext cx="10191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Float64Mul</a:t>
            </a:r>
            <a:endParaRPr sz="1200"/>
          </a:p>
        </p:txBody>
      </p:sp>
      <p:sp>
        <p:nvSpPr>
          <p:cNvPr id="1063" name="Google Shape;1063;p39"/>
          <p:cNvSpPr/>
          <p:nvPr/>
        </p:nvSpPr>
        <p:spPr>
          <a:xfrm>
            <a:off x="2546575" y="4178525"/>
            <a:ext cx="5964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</a:t>
            </a:r>
            <a:endParaRPr sz="1200"/>
          </a:p>
        </p:txBody>
      </p:sp>
      <p:sp>
        <p:nvSpPr>
          <p:cNvPr id="1064" name="Google Shape;1064;p39"/>
          <p:cNvSpPr/>
          <p:nvPr/>
        </p:nvSpPr>
        <p:spPr>
          <a:xfrm>
            <a:off x="3215050" y="4178525"/>
            <a:ext cx="5964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Store</a:t>
            </a:r>
            <a:endParaRPr sz="1200"/>
          </a:p>
        </p:txBody>
      </p:sp>
      <p:sp>
        <p:nvSpPr>
          <p:cNvPr id="1065" name="Google Shape;1065;p39"/>
          <p:cNvSpPr/>
          <p:nvPr/>
        </p:nvSpPr>
        <p:spPr>
          <a:xfrm>
            <a:off x="3883525" y="4178525"/>
            <a:ext cx="5289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</a:t>
            </a:r>
            <a:endParaRPr sz="1200"/>
          </a:p>
        </p:txBody>
      </p:sp>
      <p:sp>
        <p:nvSpPr>
          <p:cNvPr id="1066" name="Google Shape;1066;p39"/>
          <p:cNvSpPr/>
          <p:nvPr/>
        </p:nvSpPr>
        <p:spPr>
          <a:xfrm>
            <a:off x="4484500" y="4178525"/>
            <a:ext cx="18132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ConvertFloat64ToInt32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0"/>
          <p:cNvSpPr txBox="1"/>
          <p:nvPr>
            <p:ph type="title"/>
          </p:nvPr>
        </p:nvSpPr>
        <p:spPr>
          <a:xfrm>
            <a:off x="375100" y="495300"/>
            <a:ext cx="82296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Lowering to Machine</a:t>
            </a:r>
            <a:endParaRPr/>
          </a:p>
        </p:txBody>
      </p:sp>
      <p:sp>
        <p:nvSpPr>
          <p:cNvPr id="1072" name="Google Shape;1072;p40"/>
          <p:cNvSpPr/>
          <p:nvPr/>
        </p:nvSpPr>
        <p:spPr>
          <a:xfrm>
            <a:off x="5857675" y="17336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0"/>
          <p:cNvSpPr/>
          <p:nvPr/>
        </p:nvSpPr>
        <p:spPr>
          <a:xfrm>
            <a:off x="7115325" y="13858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0"/>
          <p:cNvSpPr/>
          <p:nvPr/>
        </p:nvSpPr>
        <p:spPr>
          <a:xfrm>
            <a:off x="6113575" y="13104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0"/>
          <p:cNvSpPr/>
          <p:nvPr/>
        </p:nvSpPr>
        <p:spPr>
          <a:xfrm>
            <a:off x="6269275" y="1852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0"/>
          <p:cNvSpPr/>
          <p:nvPr/>
        </p:nvSpPr>
        <p:spPr>
          <a:xfrm>
            <a:off x="7241625" y="18086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0"/>
          <p:cNvSpPr/>
          <p:nvPr/>
        </p:nvSpPr>
        <p:spPr>
          <a:xfrm>
            <a:off x="6821600" y="22314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0"/>
          <p:cNvSpPr/>
          <p:nvPr/>
        </p:nvSpPr>
        <p:spPr>
          <a:xfrm>
            <a:off x="5794425" y="22279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0"/>
          <p:cNvSpPr/>
          <p:nvPr/>
        </p:nvSpPr>
        <p:spPr>
          <a:xfrm>
            <a:off x="6843813" y="26596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0"/>
          <p:cNvSpPr/>
          <p:nvPr/>
        </p:nvSpPr>
        <p:spPr>
          <a:xfrm>
            <a:off x="7381825" y="2695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0"/>
          <p:cNvSpPr/>
          <p:nvPr/>
        </p:nvSpPr>
        <p:spPr>
          <a:xfrm>
            <a:off x="6197988" y="27001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0"/>
          <p:cNvSpPr/>
          <p:nvPr/>
        </p:nvSpPr>
        <p:spPr>
          <a:xfrm>
            <a:off x="7904675" y="1920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7623025" y="33447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0"/>
          <p:cNvSpPr/>
          <p:nvPr/>
        </p:nvSpPr>
        <p:spPr>
          <a:xfrm>
            <a:off x="6685213" y="32778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0"/>
          <p:cNvSpPr/>
          <p:nvPr/>
        </p:nvSpPr>
        <p:spPr>
          <a:xfrm>
            <a:off x="5965475" y="30199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0"/>
          <p:cNvSpPr/>
          <p:nvPr/>
        </p:nvSpPr>
        <p:spPr>
          <a:xfrm>
            <a:off x="6336925" y="31659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0"/>
          <p:cNvSpPr/>
          <p:nvPr/>
        </p:nvSpPr>
        <p:spPr>
          <a:xfrm>
            <a:off x="6230575" y="39443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0"/>
          <p:cNvSpPr/>
          <p:nvPr/>
        </p:nvSpPr>
        <p:spPr>
          <a:xfrm>
            <a:off x="6685225" y="39643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0"/>
          <p:cNvSpPr/>
          <p:nvPr/>
        </p:nvSpPr>
        <p:spPr>
          <a:xfrm>
            <a:off x="5794425" y="34566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0" name="Google Shape;1090;p40"/>
          <p:cNvCxnSpPr>
            <a:stCxn id="1088" idx="7"/>
            <a:endCxn id="1083" idx="4"/>
          </p:cNvCxnSpPr>
          <p:nvPr/>
        </p:nvCxnSpPr>
        <p:spPr>
          <a:xfrm flipH="1" rot="10800000">
            <a:off x="6793029" y="3456612"/>
            <a:ext cx="89310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40"/>
          <p:cNvCxnSpPr>
            <a:stCxn id="1083" idx="1"/>
            <a:endCxn id="1080" idx="5"/>
          </p:cNvCxnSpPr>
          <p:nvPr/>
        </p:nvCxnSpPr>
        <p:spPr>
          <a:xfrm rot="10800000">
            <a:off x="7489721" y="2790562"/>
            <a:ext cx="15180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2" name="Google Shape;1092;p40"/>
          <p:cNvCxnSpPr>
            <a:stCxn id="1080" idx="7"/>
            <a:endCxn id="1082" idx="4"/>
          </p:cNvCxnSpPr>
          <p:nvPr/>
        </p:nvCxnSpPr>
        <p:spPr>
          <a:xfrm flipH="1" rot="10800000">
            <a:off x="7489629" y="2032275"/>
            <a:ext cx="4782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40"/>
          <p:cNvCxnSpPr>
            <a:stCxn id="1080" idx="0"/>
            <a:endCxn id="1076" idx="4"/>
          </p:cNvCxnSpPr>
          <p:nvPr/>
        </p:nvCxnSpPr>
        <p:spPr>
          <a:xfrm rot="10800000">
            <a:off x="7304875" y="1920488"/>
            <a:ext cx="140100" cy="7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40"/>
          <p:cNvCxnSpPr>
            <a:stCxn id="1080" idx="1"/>
            <a:endCxn id="1077" idx="5"/>
          </p:cNvCxnSpPr>
          <p:nvPr/>
        </p:nvCxnSpPr>
        <p:spPr>
          <a:xfrm rot="10800000">
            <a:off x="6929321" y="2326875"/>
            <a:ext cx="4710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5" name="Google Shape;1095;p40"/>
          <p:cNvCxnSpPr>
            <a:stCxn id="1079" idx="0"/>
            <a:endCxn id="1077" idx="4"/>
          </p:cNvCxnSpPr>
          <p:nvPr/>
        </p:nvCxnSpPr>
        <p:spPr>
          <a:xfrm rot="10800000">
            <a:off x="6884763" y="2343463"/>
            <a:ext cx="222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6" name="Google Shape;1096;p40"/>
          <p:cNvCxnSpPr>
            <a:stCxn id="1084" idx="0"/>
            <a:endCxn id="1079" idx="4"/>
          </p:cNvCxnSpPr>
          <p:nvPr/>
        </p:nvCxnSpPr>
        <p:spPr>
          <a:xfrm flipH="1" rot="10800000">
            <a:off x="6748363" y="2771450"/>
            <a:ext cx="1587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7" name="Google Shape;1097;p40"/>
          <p:cNvCxnSpPr>
            <a:stCxn id="1087" idx="7"/>
            <a:endCxn id="1084" idx="4"/>
          </p:cNvCxnSpPr>
          <p:nvPr/>
        </p:nvCxnSpPr>
        <p:spPr>
          <a:xfrm flipH="1" rot="10800000">
            <a:off x="6338379" y="3389787"/>
            <a:ext cx="410100" cy="5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Google Shape;1098;p40"/>
          <p:cNvCxnSpPr>
            <a:stCxn id="1086" idx="0"/>
            <a:endCxn id="1081" idx="4"/>
          </p:cNvCxnSpPr>
          <p:nvPr/>
        </p:nvCxnSpPr>
        <p:spPr>
          <a:xfrm rot="10800000">
            <a:off x="6261175" y="2811938"/>
            <a:ext cx="138900" cy="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40"/>
          <p:cNvCxnSpPr>
            <a:stCxn id="1081" idx="1"/>
            <a:endCxn id="1078" idx="4"/>
          </p:cNvCxnSpPr>
          <p:nvPr/>
        </p:nvCxnSpPr>
        <p:spPr>
          <a:xfrm rot="10800000">
            <a:off x="5857684" y="2339750"/>
            <a:ext cx="3588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40"/>
          <p:cNvCxnSpPr>
            <a:stCxn id="1078" idx="7"/>
            <a:endCxn id="1075" idx="4"/>
          </p:cNvCxnSpPr>
          <p:nvPr/>
        </p:nvCxnSpPr>
        <p:spPr>
          <a:xfrm flipH="1" rot="10800000">
            <a:off x="5902229" y="1964100"/>
            <a:ext cx="43020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40"/>
          <p:cNvCxnSpPr>
            <a:stCxn id="1078" idx="1"/>
            <a:endCxn id="1072" idx="4"/>
          </p:cNvCxnSpPr>
          <p:nvPr/>
        </p:nvCxnSpPr>
        <p:spPr>
          <a:xfrm flipH="1" rot="10800000">
            <a:off x="5812921" y="1845600"/>
            <a:ext cx="108000" cy="3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40"/>
          <p:cNvCxnSpPr>
            <a:stCxn id="1072" idx="7"/>
            <a:endCxn id="1074" idx="4"/>
          </p:cNvCxnSpPr>
          <p:nvPr/>
        </p:nvCxnSpPr>
        <p:spPr>
          <a:xfrm flipH="1" rot="10800000">
            <a:off x="5965479" y="1422412"/>
            <a:ext cx="2112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3" name="Google Shape;1103;p40"/>
          <p:cNvSpPr/>
          <p:nvPr/>
        </p:nvSpPr>
        <p:spPr>
          <a:xfrm>
            <a:off x="6400075" y="1103100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0"/>
          <p:cNvSpPr/>
          <p:nvPr/>
        </p:nvSpPr>
        <p:spPr>
          <a:xfrm>
            <a:off x="6400075" y="2309013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0"/>
          <p:cNvSpPr/>
          <p:nvPr/>
        </p:nvSpPr>
        <p:spPr>
          <a:xfrm>
            <a:off x="5654625" y="2899425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0"/>
          <p:cNvSpPr/>
          <p:nvPr/>
        </p:nvSpPr>
        <p:spPr>
          <a:xfrm>
            <a:off x="6928225" y="3087850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0"/>
          <p:cNvSpPr/>
          <p:nvPr/>
        </p:nvSpPr>
        <p:spPr>
          <a:xfrm>
            <a:off x="6264775" y="3548225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0"/>
          <p:cNvSpPr/>
          <p:nvPr/>
        </p:nvSpPr>
        <p:spPr>
          <a:xfrm>
            <a:off x="6264775" y="4326575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9" name="Google Shape;1109;p40"/>
          <p:cNvCxnSpPr>
            <a:stCxn id="1089" idx="0"/>
            <a:endCxn id="1105" idx="2"/>
          </p:cNvCxnSpPr>
          <p:nvPr/>
        </p:nvCxnSpPr>
        <p:spPr>
          <a:xfrm rot="10800000">
            <a:off x="5722275" y="3025275"/>
            <a:ext cx="135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40"/>
          <p:cNvCxnSpPr>
            <a:stCxn id="1105" idx="0"/>
            <a:endCxn id="1078" idx="4"/>
          </p:cNvCxnSpPr>
          <p:nvPr/>
        </p:nvCxnSpPr>
        <p:spPr>
          <a:xfrm flipH="1" rot="10800000">
            <a:off x="5722275" y="2339925"/>
            <a:ext cx="135300" cy="5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1" name="Google Shape;1111;p40"/>
          <p:cNvCxnSpPr>
            <a:stCxn id="1085" idx="0"/>
            <a:endCxn id="1081" idx="4"/>
          </p:cNvCxnSpPr>
          <p:nvPr/>
        </p:nvCxnSpPr>
        <p:spPr>
          <a:xfrm flipH="1" rot="10800000">
            <a:off x="6028625" y="2812000"/>
            <a:ext cx="2325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2" name="Google Shape;1112;p40"/>
          <p:cNvCxnSpPr>
            <a:stCxn id="1089" idx="0"/>
            <a:endCxn id="1085" idx="4"/>
          </p:cNvCxnSpPr>
          <p:nvPr/>
        </p:nvCxnSpPr>
        <p:spPr>
          <a:xfrm flipH="1" rot="10800000">
            <a:off x="5857575" y="3131775"/>
            <a:ext cx="1710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40"/>
          <p:cNvCxnSpPr>
            <a:stCxn id="1087" idx="1"/>
            <a:endCxn id="1089" idx="4"/>
          </p:cNvCxnSpPr>
          <p:nvPr/>
        </p:nvCxnSpPr>
        <p:spPr>
          <a:xfrm rot="10800000">
            <a:off x="5857571" y="3568587"/>
            <a:ext cx="3915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p40"/>
          <p:cNvCxnSpPr>
            <a:stCxn id="1087" idx="0"/>
            <a:endCxn id="1107" idx="2"/>
          </p:cNvCxnSpPr>
          <p:nvPr/>
        </p:nvCxnSpPr>
        <p:spPr>
          <a:xfrm flipH="1" rot="10800000">
            <a:off x="6293725" y="3674000"/>
            <a:ext cx="387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40"/>
          <p:cNvCxnSpPr>
            <a:stCxn id="1108" idx="0"/>
            <a:endCxn id="1087" idx="4"/>
          </p:cNvCxnSpPr>
          <p:nvPr/>
        </p:nvCxnSpPr>
        <p:spPr>
          <a:xfrm rot="10800000">
            <a:off x="6293725" y="4056275"/>
            <a:ext cx="387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p40"/>
          <p:cNvCxnSpPr>
            <a:stCxn id="1107" idx="0"/>
            <a:endCxn id="1086" idx="4"/>
          </p:cNvCxnSpPr>
          <p:nvPr/>
        </p:nvCxnSpPr>
        <p:spPr>
          <a:xfrm flipH="1" rot="10800000">
            <a:off x="6332425" y="3277925"/>
            <a:ext cx="678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7" name="Google Shape;1117;p40"/>
          <p:cNvCxnSpPr>
            <a:stCxn id="1108" idx="0"/>
            <a:endCxn id="1088" idx="3"/>
          </p:cNvCxnSpPr>
          <p:nvPr/>
        </p:nvCxnSpPr>
        <p:spPr>
          <a:xfrm flipH="1" rot="10800000">
            <a:off x="6332425" y="4059875"/>
            <a:ext cx="3714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40"/>
          <p:cNvCxnSpPr>
            <a:stCxn id="1108" idx="0"/>
            <a:endCxn id="1106" idx="2"/>
          </p:cNvCxnSpPr>
          <p:nvPr/>
        </p:nvCxnSpPr>
        <p:spPr>
          <a:xfrm flipH="1" rot="10800000">
            <a:off x="6332425" y="3213575"/>
            <a:ext cx="663600" cy="11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9" name="Google Shape;1119;p40"/>
          <p:cNvCxnSpPr>
            <a:stCxn id="1105" idx="0"/>
            <a:endCxn id="1104" idx="2"/>
          </p:cNvCxnSpPr>
          <p:nvPr/>
        </p:nvCxnSpPr>
        <p:spPr>
          <a:xfrm flipH="1" rot="10800000">
            <a:off x="5722275" y="2434725"/>
            <a:ext cx="7455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0" name="Google Shape;1120;p40"/>
          <p:cNvCxnSpPr>
            <a:stCxn id="1106" idx="0"/>
            <a:endCxn id="1104" idx="2"/>
          </p:cNvCxnSpPr>
          <p:nvPr/>
        </p:nvCxnSpPr>
        <p:spPr>
          <a:xfrm rot="10800000">
            <a:off x="6467575" y="2434750"/>
            <a:ext cx="528300" cy="6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1" name="Google Shape;1121;p40"/>
          <p:cNvCxnSpPr>
            <a:stCxn id="1104" idx="0"/>
            <a:endCxn id="1103" idx="2"/>
          </p:cNvCxnSpPr>
          <p:nvPr/>
        </p:nvCxnSpPr>
        <p:spPr>
          <a:xfrm rot="10800000">
            <a:off x="6467725" y="1228713"/>
            <a:ext cx="0" cy="10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40"/>
          <p:cNvCxnSpPr>
            <a:stCxn id="1104" idx="0"/>
            <a:endCxn id="1073" idx="4"/>
          </p:cNvCxnSpPr>
          <p:nvPr/>
        </p:nvCxnSpPr>
        <p:spPr>
          <a:xfrm flipH="1" rot="10800000">
            <a:off x="6467725" y="1497813"/>
            <a:ext cx="710700" cy="8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40"/>
          <p:cNvSpPr/>
          <p:nvPr/>
        </p:nvSpPr>
        <p:spPr>
          <a:xfrm>
            <a:off x="2270425" y="14319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0"/>
          <p:cNvSpPr/>
          <p:nvPr/>
        </p:nvSpPr>
        <p:spPr>
          <a:xfrm>
            <a:off x="1268675" y="13565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0"/>
          <p:cNvSpPr/>
          <p:nvPr/>
        </p:nvSpPr>
        <p:spPr>
          <a:xfrm>
            <a:off x="1998913" y="27057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0"/>
          <p:cNvSpPr/>
          <p:nvPr/>
        </p:nvSpPr>
        <p:spPr>
          <a:xfrm>
            <a:off x="1840313" y="33239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0"/>
          <p:cNvSpPr/>
          <p:nvPr/>
        </p:nvSpPr>
        <p:spPr>
          <a:xfrm>
            <a:off x="1385675" y="39903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0"/>
          <p:cNvSpPr/>
          <p:nvPr/>
        </p:nvSpPr>
        <p:spPr>
          <a:xfrm>
            <a:off x="949525" y="35027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9" name="Google Shape;1129;p40"/>
          <p:cNvCxnSpPr>
            <a:stCxn id="1130" idx="0"/>
            <a:endCxn id="1131" idx="4"/>
          </p:cNvCxnSpPr>
          <p:nvPr/>
        </p:nvCxnSpPr>
        <p:spPr>
          <a:xfrm flipH="1" rot="10800000">
            <a:off x="2386675" y="2854887"/>
            <a:ext cx="2310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2" name="Google Shape;1132;p40"/>
          <p:cNvCxnSpPr>
            <a:stCxn id="1126" idx="0"/>
            <a:endCxn id="1125" idx="4"/>
          </p:cNvCxnSpPr>
          <p:nvPr/>
        </p:nvCxnSpPr>
        <p:spPr>
          <a:xfrm flipH="1" rot="10800000">
            <a:off x="1903463" y="2817525"/>
            <a:ext cx="1587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3" name="Google Shape;1133;p40"/>
          <p:cNvCxnSpPr>
            <a:stCxn id="1127" idx="7"/>
            <a:endCxn id="1126" idx="4"/>
          </p:cNvCxnSpPr>
          <p:nvPr/>
        </p:nvCxnSpPr>
        <p:spPr>
          <a:xfrm flipH="1" rot="10800000">
            <a:off x="1493479" y="3435862"/>
            <a:ext cx="410100" cy="5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4" name="Google Shape;1134;p40"/>
          <p:cNvCxnSpPr>
            <a:stCxn id="1135" idx="0"/>
            <a:endCxn id="1124" idx="4"/>
          </p:cNvCxnSpPr>
          <p:nvPr/>
        </p:nvCxnSpPr>
        <p:spPr>
          <a:xfrm flipH="1" rot="10800000">
            <a:off x="1012675" y="1468399"/>
            <a:ext cx="31920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6" name="Google Shape;1136;p40"/>
          <p:cNvSpPr/>
          <p:nvPr/>
        </p:nvSpPr>
        <p:spPr>
          <a:xfrm>
            <a:off x="1555175" y="1149175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0"/>
          <p:cNvSpPr/>
          <p:nvPr/>
        </p:nvSpPr>
        <p:spPr>
          <a:xfrm>
            <a:off x="1555175" y="2355088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0"/>
          <p:cNvSpPr/>
          <p:nvPr/>
        </p:nvSpPr>
        <p:spPr>
          <a:xfrm>
            <a:off x="809725" y="2945500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0"/>
          <p:cNvSpPr/>
          <p:nvPr/>
        </p:nvSpPr>
        <p:spPr>
          <a:xfrm>
            <a:off x="2083325" y="3133925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0"/>
          <p:cNvSpPr/>
          <p:nvPr/>
        </p:nvSpPr>
        <p:spPr>
          <a:xfrm>
            <a:off x="1419875" y="3594300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0"/>
          <p:cNvSpPr/>
          <p:nvPr/>
        </p:nvSpPr>
        <p:spPr>
          <a:xfrm>
            <a:off x="1419875" y="4372650"/>
            <a:ext cx="135300" cy="12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2" name="Google Shape;1142;p40"/>
          <p:cNvCxnSpPr>
            <a:stCxn id="1128" idx="0"/>
            <a:endCxn id="1138" idx="2"/>
          </p:cNvCxnSpPr>
          <p:nvPr/>
        </p:nvCxnSpPr>
        <p:spPr>
          <a:xfrm rot="10800000">
            <a:off x="877375" y="3071350"/>
            <a:ext cx="1353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p40"/>
          <p:cNvCxnSpPr>
            <a:stCxn id="1138" idx="0"/>
            <a:endCxn id="1135" idx="4"/>
          </p:cNvCxnSpPr>
          <p:nvPr/>
        </p:nvCxnSpPr>
        <p:spPr>
          <a:xfrm flipH="1" rot="10800000">
            <a:off x="877375" y="2242300"/>
            <a:ext cx="135300" cy="7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4" name="Google Shape;1144;p40"/>
          <p:cNvCxnSpPr>
            <a:stCxn id="1128" idx="0"/>
            <a:endCxn id="1145" idx="3"/>
          </p:cNvCxnSpPr>
          <p:nvPr/>
        </p:nvCxnSpPr>
        <p:spPr>
          <a:xfrm flipH="1" rot="10800000">
            <a:off x="1012675" y="3026050"/>
            <a:ext cx="3294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40"/>
          <p:cNvCxnSpPr>
            <a:stCxn id="1127" idx="1"/>
            <a:endCxn id="1128" idx="4"/>
          </p:cNvCxnSpPr>
          <p:nvPr/>
        </p:nvCxnSpPr>
        <p:spPr>
          <a:xfrm rot="10800000">
            <a:off x="1012671" y="3614662"/>
            <a:ext cx="3915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40"/>
          <p:cNvCxnSpPr>
            <a:stCxn id="1127" idx="0"/>
            <a:endCxn id="1140" idx="2"/>
          </p:cNvCxnSpPr>
          <p:nvPr/>
        </p:nvCxnSpPr>
        <p:spPr>
          <a:xfrm flipH="1" rot="10800000">
            <a:off x="1448825" y="3720075"/>
            <a:ext cx="387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40"/>
          <p:cNvCxnSpPr>
            <a:stCxn id="1141" idx="0"/>
            <a:endCxn id="1127" idx="4"/>
          </p:cNvCxnSpPr>
          <p:nvPr/>
        </p:nvCxnSpPr>
        <p:spPr>
          <a:xfrm rot="10800000">
            <a:off x="1448825" y="4102350"/>
            <a:ext cx="387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40"/>
          <p:cNvCxnSpPr>
            <a:stCxn id="1140" idx="0"/>
            <a:endCxn id="1145" idx="4"/>
          </p:cNvCxnSpPr>
          <p:nvPr/>
        </p:nvCxnSpPr>
        <p:spPr>
          <a:xfrm rot="10800000">
            <a:off x="1424225" y="3056400"/>
            <a:ext cx="633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40"/>
          <p:cNvCxnSpPr>
            <a:stCxn id="1141" idx="0"/>
            <a:endCxn id="1130" idx="3"/>
          </p:cNvCxnSpPr>
          <p:nvPr/>
        </p:nvCxnSpPr>
        <p:spPr>
          <a:xfrm flipH="1" rot="10800000">
            <a:off x="1487525" y="3928650"/>
            <a:ext cx="8169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1" name="Google Shape;1151;p40"/>
          <p:cNvCxnSpPr>
            <a:stCxn id="1141" idx="0"/>
            <a:endCxn id="1139" idx="2"/>
          </p:cNvCxnSpPr>
          <p:nvPr/>
        </p:nvCxnSpPr>
        <p:spPr>
          <a:xfrm flipH="1" rot="10800000">
            <a:off x="1487525" y="3259650"/>
            <a:ext cx="663600" cy="11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40"/>
          <p:cNvCxnSpPr>
            <a:stCxn id="1138" idx="0"/>
            <a:endCxn id="1137" idx="2"/>
          </p:cNvCxnSpPr>
          <p:nvPr/>
        </p:nvCxnSpPr>
        <p:spPr>
          <a:xfrm flipH="1" rot="10800000">
            <a:off x="877375" y="2480800"/>
            <a:ext cx="7455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3" name="Google Shape;1153;p40"/>
          <p:cNvCxnSpPr>
            <a:stCxn id="1139" idx="0"/>
            <a:endCxn id="1137" idx="2"/>
          </p:cNvCxnSpPr>
          <p:nvPr/>
        </p:nvCxnSpPr>
        <p:spPr>
          <a:xfrm rot="10800000">
            <a:off x="1622675" y="2480825"/>
            <a:ext cx="528300" cy="6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40"/>
          <p:cNvCxnSpPr>
            <a:stCxn id="1137" idx="0"/>
            <a:endCxn id="1136" idx="2"/>
          </p:cNvCxnSpPr>
          <p:nvPr/>
        </p:nvCxnSpPr>
        <p:spPr>
          <a:xfrm rot="10800000">
            <a:off x="1622825" y="1274788"/>
            <a:ext cx="0" cy="10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40"/>
          <p:cNvCxnSpPr>
            <a:stCxn id="1137" idx="0"/>
            <a:endCxn id="1123" idx="4"/>
          </p:cNvCxnSpPr>
          <p:nvPr/>
        </p:nvCxnSpPr>
        <p:spPr>
          <a:xfrm flipH="1" rot="10800000">
            <a:off x="1622825" y="1543888"/>
            <a:ext cx="710700" cy="8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40"/>
          <p:cNvSpPr/>
          <p:nvPr/>
        </p:nvSpPr>
        <p:spPr>
          <a:xfrm>
            <a:off x="2501275" y="2647112"/>
            <a:ext cx="232500" cy="2079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0"/>
          <p:cNvSpPr/>
          <p:nvPr/>
        </p:nvSpPr>
        <p:spPr>
          <a:xfrm>
            <a:off x="1308000" y="2848574"/>
            <a:ext cx="232500" cy="2079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0"/>
          <p:cNvSpPr/>
          <p:nvPr/>
        </p:nvSpPr>
        <p:spPr>
          <a:xfrm>
            <a:off x="896425" y="2034499"/>
            <a:ext cx="232500" cy="2079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0"/>
          <p:cNvSpPr/>
          <p:nvPr/>
        </p:nvSpPr>
        <p:spPr>
          <a:xfrm>
            <a:off x="2270425" y="3751287"/>
            <a:ext cx="232500" cy="2079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6" name="Google Shape;1156;p40"/>
          <p:cNvCxnSpPr>
            <a:stCxn id="1145" idx="0"/>
            <a:endCxn id="1135" idx="5"/>
          </p:cNvCxnSpPr>
          <p:nvPr/>
        </p:nvCxnSpPr>
        <p:spPr>
          <a:xfrm rot="10800000">
            <a:off x="1094850" y="2211974"/>
            <a:ext cx="32940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7" name="Google Shape;1157;p40"/>
          <p:cNvSpPr/>
          <p:nvPr/>
        </p:nvSpPr>
        <p:spPr>
          <a:xfrm>
            <a:off x="3672200" y="2843800"/>
            <a:ext cx="927900" cy="4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0"/>
          <p:cNvSpPr txBox="1"/>
          <p:nvPr/>
        </p:nvSpPr>
        <p:spPr>
          <a:xfrm>
            <a:off x="2968263" y="2047125"/>
            <a:ext cx="22992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and optimize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JS* and Simplified*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1"/>
          <p:cNvSpPr/>
          <p:nvPr/>
        </p:nvSpPr>
        <p:spPr>
          <a:xfrm>
            <a:off x="3670225" y="1352650"/>
            <a:ext cx="3945900" cy="2817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4" name="Google Shape;1164;p41"/>
          <p:cNvCxnSpPr>
            <a:stCxn id="1165" idx="2"/>
            <a:endCxn id="1166" idx="2"/>
          </p:cNvCxnSpPr>
          <p:nvPr/>
        </p:nvCxnSpPr>
        <p:spPr>
          <a:xfrm rot="10800000">
            <a:off x="4886200" y="1041200"/>
            <a:ext cx="413400" cy="79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41"/>
          <p:cNvCxnSpPr>
            <a:endCxn id="1168" idx="2"/>
          </p:cNvCxnSpPr>
          <p:nvPr/>
        </p:nvCxnSpPr>
        <p:spPr>
          <a:xfrm flipH="1" rot="10800000">
            <a:off x="5299625" y="1041175"/>
            <a:ext cx="344400" cy="79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41"/>
          <p:cNvCxnSpPr>
            <a:stCxn id="1170" idx="2"/>
            <a:endCxn id="1171" idx="2"/>
          </p:cNvCxnSpPr>
          <p:nvPr/>
        </p:nvCxnSpPr>
        <p:spPr>
          <a:xfrm rot="10800000">
            <a:off x="688875" y="1991762"/>
            <a:ext cx="378900" cy="6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2" name="Google Shape;1172;p41"/>
          <p:cNvCxnSpPr>
            <a:stCxn id="1170" idx="2"/>
            <a:endCxn id="1173" idx="2"/>
          </p:cNvCxnSpPr>
          <p:nvPr/>
        </p:nvCxnSpPr>
        <p:spPr>
          <a:xfrm flipH="1" rot="10800000">
            <a:off x="1067775" y="1991762"/>
            <a:ext cx="378900" cy="6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4" name="Google Shape;1174;p41"/>
          <p:cNvSpPr txBox="1"/>
          <p:nvPr>
            <p:ph type="title"/>
          </p:nvPr>
        </p:nvSpPr>
        <p:spPr>
          <a:xfrm>
            <a:off x="375100" y="495300"/>
            <a:ext cx="82296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Control</a:t>
            </a:r>
            <a:endParaRPr/>
          </a:p>
        </p:txBody>
      </p:sp>
      <p:sp>
        <p:nvSpPr>
          <p:cNvPr id="1170" name="Google Shape;1170;p41"/>
          <p:cNvSpPr/>
          <p:nvPr/>
        </p:nvSpPr>
        <p:spPr>
          <a:xfrm>
            <a:off x="539175" y="2395863"/>
            <a:ext cx="1057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StringEqual</a:t>
            </a:r>
            <a:endParaRPr sz="1200"/>
          </a:p>
        </p:txBody>
      </p:sp>
      <p:sp>
        <p:nvSpPr>
          <p:cNvPr id="1171" name="Google Shape;1171;p41"/>
          <p:cNvSpPr/>
          <p:nvPr/>
        </p:nvSpPr>
        <p:spPr>
          <a:xfrm>
            <a:off x="539175" y="1702738"/>
            <a:ext cx="2994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173" name="Google Shape;1173;p41"/>
          <p:cNvSpPr/>
          <p:nvPr/>
        </p:nvSpPr>
        <p:spPr>
          <a:xfrm>
            <a:off x="1296975" y="1702738"/>
            <a:ext cx="2994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cxnSp>
        <p:nvCxnSpPr>
          <p:cNvPr id="1175" name="Google Shape;1175;p41"/>
          <p:cNvCxnSpPr>
            <a:endCxn id="1170" idx="2"/>
          </p:cNvCxnSpPr>
          <p:nvPr/>
        </p:nvCxnSpPr>
        <p:spPr>
          <a:xfrm rot="10800000">
            <a:off x="1067775" y="2684762"/>
            <a:ext cx="0" cy="75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41"/>
          <p:cNvCxnSpPr>
            <a:stCxn id="1177" idx="2"/>
            <a:endCxn id="1178" idx="2"/>
          </p:cNvCxnSpPr>
          <p:nvPr/>
        </p:nvCxnSpPr>
        <p:spPr>
          <a:xfrm flipH="1" rot="10800000">
            <a:off x="5299600" y="3109425"/>
            <a:ext cx="870000" cy="69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41"/>
          <p:cNvCxnSpPr>
            <a:stCxn id="1177" idx="2"/>
            <a:endCxn id="1180" idx="2"/>
          </p:cNvCxnSpPr>
          <p:nvPr/>
        </p:nvCxnSpPr>
        <p:spPr>
          <a:xfrm rot="10800000">
            <a:off x="4566100" y="3109425"/>
            <a:ext cx="733500" cy="69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41"/>
          <p:cNvCxnSpPr>
            <a:stCxn id="1178" idx="0"/>
            <a:endCxn id="1182" idx="2"/>
          </p:cNvCxnSpPr>
          <p:nvPr/>
        </p:nvCxnSpPr>
        <p:spPr>
          <a:xfrm rot="10800000">
            <a:off x="5299550" y="2414975"/>
            <a:ext cx="87000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41"/>
          <p:cNvCxnSpPr>
            <a:stCxn id="1180" idx="0"/>
            <a:endCxn id="1182" idx="2"/>
          </p:cNvCxnSpPr>
          <p:nvPr/>
        </p:nvCxnSpPr>
        <p:spPr>
          <a:xfrm flipH="1" rot="10800000">
            <a:off x="4566100" y="2414975"/>
            <a:ext cx="73350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2" name="Google Shape;1182;p41"/>
          <p:cNvSpPr/>
          <p:nvPr/>
        </p:nvSpPr>
        <p:spPr>
          <a:xfrm>
            <a:off x="4924150" y="2126113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Branch</a:t>
            </a:r>
            <a:endParaRPr sz="1200"/>
          </a:p>
        </p:txBody>
      </p:sp>
      <p:sp>
        <p:nvSpPr>
          <p:cNvPr id="1178" name="Google Shape;1178;p41"/>
          <p:cNvSpPr/>
          <p:nvPr/>
        </p:nvSpPr>
        <p:spPr>
          <a:xfrm>
            <a:off x="5847350" y="2820575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IfTrue</a:t>
            </a:r>
            <a:endParaRPr sz="1200"/>
          </a:p>
        </p:txBody>
      </p:sp>
      <p:sp>
        <p:nvSpPr>
          <p:cNvPr id="1180" name="Google Shape;1180;p41"/>
          <p:cNvSpPr/>
          <p:nvPr/>
        </p:nvSpPr>
        <p:spPr>
          <a:xfrm>
            <a:off x="4208050" y="2820575"/>
            <a:ext cx="7161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IfFalse</a:t>
            </a:r>
            <a:endParaRPr sz="1200"/>
          </a:p>
        </p:txBody>
      </p:sp>
      <p:sp>
        <p:nvSpPr>
          <p:cNvPr id="1177" name="Google Shape;1177;p41"/>
          <p:cNvSpPr/>
          <p:nvPr/>
        </p:nvSpPr>
        <p:spPr>
          <a:xfrm>
            <a:off x="4977400" y="3515025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Merge</a:t>
            </a:r>
            <a:endParaRPr sz="1200"/>
          </a:p>
        </p:txBody>
      </p:sp>
      <p:cxnSp>
        <p:nvCxnSpPr>
          <p:cNvPr id="1184" name="Google Shape;1184;p41"/>
          <p:cNvCxnSpPr>
            <a:stCxn id="1182" idx="0"/>
            <a:endCxn id="1165" idx="2"/>
          </p:cNvCxnSpPr>
          <p:nvPr/>
        </p:nvCxnSpPr>
        <p:spPr>
          <a:xfrm rot="10800000">
            <a:off x="5299600" y="1833913"/>
            <a:ext cx="0" cy="292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5" name="Google Shape;1185;p41"/>
          <p:cNvSpPr/>
          <p:nvPr/>
        </p:nvSpPr>
        <p:spPr>
          <a:xfrm>
            <a:off x="6119525" y="3541900"/>
            <a:ext cx="607200" cy="3096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</a:rPr>
              <a:t>phi</a:t>
            </a:r>
            <a:endParaRPr sz="1200">
              <a:solidFill>
                <a:srgbClr val="252525"/>
              </a:solidFill>
            </a:endParaRPr>
          </a:p>
        </p:txBody>
      </p:sp>
      <p:cxnSp>
        <p:nvCxnSpPr>
          <p:cNvPr id="1186" name="Google Shape;1186;p41"/>
          <p:cNvCxnSpPr>
            <a:stCxn id="1185" idx="2"/>
            <a:endCxn id="1177" idx="3"/>
          </p:cNvCxnSpPr>
          <p:nvPr/>
        </p:nvCxnSpPr>
        <p:spPr>
          <a:xfrm rot="10800000">
            <a:off x="5621825" y="3659500"/>
            <a:ext cx="497700" cy="3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7" name="Google Shape;1187;p41"/>
          <p:cNvSpPr/>
          <p:nvPr/>
        </p:nvSpPr>
        <p:spPr>
          <a:xfrm>
            <a:off x="6652200" y="2857075"/>
            <a:ext cx="7161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cxnSp>
        <p:nvCxnSpPr>
          <p:cNvPr id="1188" name="Google Shape;1188;p41"/>
          <p:cNvCxnSpPr>
            <a:stCxn id="1185" idx="1"/>
            <a:endCxn id="1189" idx="2"/>
          </p:cNvCxnSpPr>
          <p:nvPr/>
        </p:nvCxnSpPr>
        <p:spPr>
          <a:xfrm rot="10800000">
            <a:off x="5385847" y="3109340"/>
            <a:ext cx="822600" cy="47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41"/>
          <p:cNvCxnSpPr>
            <a:stCxn id="1185" idx="7"/>
            <a:endCxn id="1187" idx="4"/>
          </p:cNvCxnSpPr>
          <p:nvPr/>
        </p:nvCxnSpPr>
        <p:spPr>
          <a:xfrm flipH="1" rot="10800000">
            <a:off x="6637803" y="3166640"/>
            <a:ext cx="372300" cy="42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41"/>
          <p:cNvSpPr/>
          <p:nvPr/>
        </p:nvSpPr>
        <p:spPr>
          <a:xfrm>
            <a:off x="4897750" y="1544900"/>
            <a:ext cx="8037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PtrEqual</a:t>
            </a:r>
            <a:endParaRPr sz="1200"/>
          </a:p>
        </p:txBody>
      </p:sp>
      <p:sp>
        <p:nvSpPr>
          <p:cNvPr id="1166" name="Google Shape;1166;p41"/>
          <p:cNvSpPr/>
          <p:nvPr/>
        </p:nvSpPr>
        <p:spPr>
          <a:xfrm>
            <a:off x="4736525" y="752275"/>
            <a:ext cx="2994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168" name="Google Shape;1168;p41"/>
          <p:cNvSpPr/>
          <p:nvPr/>
        </p:nvSpPr>
        <p:spPr>
          <a:xfrm>
            <a:off x="5494325" y="752275"/>
            <a:ext cx="2994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189" name="Google Shape;1189;p41"/>
          <p:cNvSpPr/>
          <p:nvPr/>
        </p:nvSpPr>
        <p:spPr>
          <a:xfrm>
            <a:off x="4983900" y="2820575"/>
            <a:ext cx="8037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</a:t>
            </a:r>
            <a:endParaRPr sz="1200"/>
          </a:p>
        </p:txBody>
      </p:sp>
      <p:cxnSp>
        <p:nvCxnSpPr>
          <p:cNvPr id="1191" name="Google Shape;1191;p41"/>
          <p:cNvCxnSpPr>
            <a:endCxn id="1185" idx="4"/>
          </p:cNvCxnSpPr>
          <p:nvPr/>
        </p:nvCxnSpPr>
        <p:spPr>
          <a:xfrm rot="10800000">
            <a:off x="6423125" y="3851500"/>
            <a:ext cx="4200" cy="7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41"/>
          <p:cNvSpPr/>
          <p:nvPr/>
        </p:nvSpPr>
        <p:spPr>
          <a:xfrm>
            <a:off x="2300300" y="2706600"/>
            <a:ext cx="927900" cy="4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1"/>
          <p:cNvSpPr txBox="1"/>
          <p:nvPr/>
        </p:nvSpPr>
        <p:spPr>
          <a:xfrm>
            <a:off x="1596363" y="1909939"/>
            <a:ext cx="2299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fast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2"/>
          <p:cNvSpPr/>
          <p:nvPr/>
        </p:nvSpPr>
        <p:spPr>
          <a:xfrm>
            <a:off x="3670225" y="1352650"/>
            <a:ext cx="3945900" cy="2817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9" name="Google Shape;1199;p42"/>
          <p:cNvCxnSpPr>
            <a:stCxn id="1200" idx="2"/>
            <a:endCxn id="1201" idx="2"/>
          </p:cNvCxnSpPr>
          <p:nvPr/>
        </p:nvCxnSpPr>
        <p:spPr>
          <a:xfrm rot="10800000">
            <a:off x="4886225" y="1041175"/>
            <a:ext cx="413400" cy="79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2" name="Google Shape;1202;p42"/>
          <p:cNvCxnSpPr>
            <a:endCxn id="1203" idx="2"/>
          </p:cNvCxnSpPr>
          <p:nvPr/>
        </p:nvCxnSpPr>
        <p:spPr>
          <a:xfrm flipH="1" rot="10800000">
            <a:off x="5299625" y="1041175"/>
            <a:ext cx="344400" cy="79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42"/>
          <p:cNvCxnSpPr>
            <a:stCxn id="1205" idx="2"/>
            <a:endCxn id="1206" idx="2"/>
          </p:cNvCxnSpPr>
          <p:nvPr/>
        </p:nvCxnSpPr>
        <p:spPr>
          <a:xfrm rot="10800000">
            <a:off x="688875" y="1991762"/>
            <a:ext cx="378900" cy="6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42"/>
          <p:cNvCxnSpPr>
            <a:stCxn id="1205" idx="2"/>
            <a:endCxn id="1208" idx="2"/>
          </p:cNvCxnSpPr>
          <p:nvPr/>
        </p:nvCxnSpPr>
        <p:spPr>
          <a:xfrm flipH="1" rot="10800000">
            <a:off x="1067775" y="1991762"/>
            <a:ext cx="378900" cy="6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42"/>
          <p:cNvSpPr txBox="1"/>
          <p:nvPr>
            <p:ph type="title"/>
          </p:nvPr>
        </p:nvSpPr>
        <p:spPr>
          <a:xfrm>
            <a:off x="375100" y="495300"/>
            <a:ext cx="82296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Control</a:t>
            </a:r>
            <a:endParaRPr/>
          </a:p>
        </p:txBody>
      </p:sp>
      <p:sp>
        <p:nvSpPr>
          <p:cNvPr id="1205" name="Google Shape;1205;p42"/>
          <p:cNvSpPr/>
          <p:nvPr/>
        </p:nvSpPr>
        <p:spPr>
          <a:xfrm>
            <a:off x="539175" y="2395863"/>
            <a:ext cx="1057200" cy="288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StringEqual</a:t>
            </a:r>
            <a:endParaRPr sz="1200"/>
          </a:p>
        </p:txBody>
      </p:sp>
      <p:sp>
        <p:nvSpPr>
          <p:cNvPr id="1206" name="Google Shape;1206;p42"/>
          <p:cNvSpPr/>
          <p:nvPr/>
        </p:nvSpPr>
        <p:spPr>
          <a:xfrm>
            <a:off x="539175" y="1702738"/>
            <a:ext cx="2994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208" name="Google Shape;1208;p42"/>
          <p:cNvSpPr/>
          <p:nvPr/>
        </p:nvSpPr>
        <p:spPr>
          <a:xfrm>
            <a:off x="1296975" y="1702738"/>
            <a:ext cx="2994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cxnSp>
        <p:nvCxnSpPr>
          <p:cNvPr id="1210" name="Google Shape;1210;p42"/>
          <p:cNvCxnSpPr>
            <a:endCxn id="1205" idx="2"/>
          </p:cNvCxnSpPr>
          <p:nvPr/>
        </p:nvCxnSpPr>
        <p:spPr>
          <a:xfrm rot="10800000">
            <a:off x="1067775" y="2684762"/>
            <a:ext cx="0" cy="75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p42"/>
          <p:cNvCxnSpPr>
            <a:stCxn id="1212" idx="2"/>
            <a:endCxn id="1213" idx="2"/>
          </p:cNvCxnSpPr>
          <p:nvPr/>
        </p:nvCxnSpPr>
        <p:spPr>
          <a:xfrm flipH="1" rot="10800000">
            <a:off x="5299600" y="3109425"/>
            <a:ext cx="870000" cy="69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4" name="Google Shape;1214;p42"/>
          <p:cNvCxnSpPr>
            <a:stCxn id="1212" idx="2"/>
            <a:endCxn id="1215" idx="2"/>
          </p:cNvCxnSpPr>
          <p:nvPr/>
        </p:nvCxnSpPr>
        <p:spPr>
          <a:xfrm rot="10800000">
            <a:off x="4566100" y="3109425"/>
            <a:ext cx="733500" cy="69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42"/>
          <p:cNvCxnSpPr>
            <a:stCxn id="1213" idx="0"/>
            <a:endCxn id="1217" idx="2"/>
          </p:cNvCxnSpPr>
          <p:nvPr/>
        </p:nvCxnSpPr>
        <p:spPr>
          <a:xfrm rot="10800000">
            <a:off x="5299550" y="2414975"/>
            <a:ext cx="87000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42"/>
          <p:cNvCxnSpPr>
            <a:stCxn id="1215" idx="0"/>
            <a:endCxn id="1217" idx="2"/>
          </p:cNvCxnSpPr>
          <p:nvPr/>
        </p:nvCxnSpPr>
        <p:spPr>
          <a:xfrm flipH="1" rot="10800000">
            <a:off x="4566100" y="2414975"/>
            <a:ext cx="73350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42"/>
          <p:cNvSpPr/>
          <p:nvPr/>
        </p:nvSpPr>
        <p:spPr>
          <a:xfrm>
            <a:off x="4924150" y="2126113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Branch</a:t>
            </a:r>
            <a:endParaRPr sz="1200"/>
          </a:p>
        </p:txBody>
      </p:sp>
      <p:sp>
        <p:nvSpPr>
          <p:cNvPr id="1213" name="Google Shape;1213;p42"/>
          <p:cNvSpPr/>
          <p:nvPr/>
        </p:nvSpPr>
        <p:spPr>
          <a:xfrm>
            <a:off x="5847350" y="2820575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IfTrue</a:t>
            </a:r>
            <a:endParaRPr sz="1200"/>
          </a:p>
        </p:txBody>
      </p:sp>
      <p:sp>
        <p:nvSpPr>
          <p:cNvPr id="1215" name="Google Shape;1215;p42"/>
          <p:cNvSpPr/>
          <p:nvPr/>
        </p:nvSpPr>
        <p:spPr>
          <a:xfrm>
            <a:off x="4208050" y="2820575"/>
            <a:ext cx="7161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IfFalse</a:t>
            </a:r>
            <a:endParaRPr sz="1200"/>
          </a:p>
        </p:txBody>
      </p:sp>
      <p:sp>
        <p:nvSpPr>
          <p:cNvPr id="1212" name="Google Shape;1212;p42"/>
          <p:cNvSpPr/>
          <p:nvPr/>
        </p:nvSpPr>
        <p:spPr>
          <a:xfrm>
            <a:off x="4977400" y="3515025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Merge</a:t>
            </a:r>
            <a:endParaRPr sz="1200"/>
          </a:p>
        </p:txBody>
      </p:sp>
      <p:cxnSp>
        <p:nvCxnSpPr>
          <p:cNvPr id="1219" name="Google Shape;1219;p42"/>
          <p:cNvCxnSpPr>
            <a:stCxn id="1217" idx="0"/>
            <a:endCxn id="1200" idx="2"/>
          </p:cNvCxnSpPr>
          <p:nvPr/>
        </p:nvCxnSpPr>
        <p:spPr>
          <a:xfrm rot="10800000">
            <a:off x="5299600" y="1833913"/>
            <a:ext cx="0" cy="292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42"/>
          <p:cNvSpPr/>
          <p:nvPr/>
        </p:nvSpPr>
        <p:spPr>
          <a:xfrm>
            <a:off x="6119525" y="3541900"/>
            <a:ext cx="607200" cy="3096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</a:rPr>
              <a:t>phi</a:t>
            </a:r>
            <a:endParaRPr sz="1200">
              <a:solidFill>
                <a:srgbClr val="252525"/>
              </a:solidFill>
            </a:endParaRPr>
          </a:p>
        </p:txBody>
      </p:sp>
      <p:cxnSp>
        <p:nvCxnSpPr>
          <p:cNvPr id="1221" name="Google Shape;1221;p42"/>
          <p:cNvCxnSpPr>
            <a:stCxn id="1220" idx="2"/>
            <a:endCxn id="1212" idx="3"/>
          </p:cNvCxnSpPr>
          <p:nvPr/>
        </p:nvCxnSpPr>
        <p:spPr>
          <a:xfrm rot="10800000">
            <a:off x="5621825" y="3659500"/>
            <a:ext cx="497700" cy="3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1" name="Google Shape;1201;p42"/>
          <p:cNvSpPr/>
          <p:nvPr/>
        </p:nvSpPr>
        <p:spPr>
          <a:xfrm>
            <a:off x="4736525" y="752275"/>
            <a:ext cx="2994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203" name="Google Shape;1203;p42"/>
          <p:cNvSpPr/>
          <p:nvPr/>
        </p:nvSpPr>
        <p:spPr>
          <a:xfrm>
            <a:off x="5494325" y="752275"/>
            <a:ext cx="299400" cy="288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cxnSp>
        <p:nvCxnSpPr>
          <p:cNvPr id="1222" name="Google Shape;1222;p42"/>
          <p:cNvCxnSpPr>
            <a:endCxn id="1220" idx="4"/>
          </p:cNvCxnSpPr>
          <p:nvPr/>
        </p:nvCxnSpPr>
        <p:spPr>
          <a:xfrm rot="10800000">
            <a:off x="6423125" y="3851500"/>
            <a:ext cx="4200" cy="7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3" name="Google Shape;1223;p42"/>
          <p:cNvSpPr/>
          <p:nvPr/>
        </p:nvSpPr>
        <p:spPr>
          <a:xfrm>
            <a:off x="2300300" y="2706600"/>
            <a:ext cx="927900" cy="4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2"/>
          <p:cNvSpPr txBox="1"/>
          <p:nvPr/>
        </p:nvSpPr>
        <p:spPr>
          <a:xfrm>
            <a:off x="1596363" y="1909939"/>
            <a:ext cx="2299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fast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</p:txBody>
      </p:sp>
      <p:sp>
        <p:nvSpPr>
          <p:cNvPr id="1225" name="Google Shape;1225;p42"/>
          <p:cNvSpPr txBox="1"/>
          <p:nvPr/>
        </p:nvSpPr>
        <p:spPr>
          <a:xfrm>
            <a:off x="5316913" y="1552864"/>
            <a:ext cx="2299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control diamond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connected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“main” control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3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</a:t>
            </a:r>
            <a:endParaRPr/>
          </a:p>
        </p:txBody>
      </p:sp>
      <p:sp>
        <p:nvSpPr>
          <p:cNvPr id="1231" name="Google Shape;1231;p43"/>
          <p:cNvSpPr txBox="1"/>
          <p:nvPr>
            <p:ph idx="1" type="body"/>
          </p:nvPr>
        </p:nvSpPr>
        <p:spPr>
          <a:xfrm>
            <a:off x="375101" y="1253683"/>
            <a:ext cx="8229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Sea of nodes expresses many possible legal orderings of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Many possible CFGs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Many possible assignment of nodes to CFG blocks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Many possible orderings within basic blocks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most efficient order and placement?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Depends on control dominance, loop nesting, register pressure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Outcome: traditional CFG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Traditional code generation and register allocation can take over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4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1237" name="Google Shape;1237;p44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238" name="Google Shape;1238;p44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239" name="Google Shape;1239;p44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240" name="Google Shape;1240;p44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241" name="Google Shape;1241;p44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242" name="Google Shape;1242;p44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243" name="Google Shape;1243;p44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244" name="Google Shape;1244;p44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245" name="Google Shape;1245;p44"/>
          <p:cNvCxnSpPr>
            <a:stCxn id="1237" idx="2"/>
            <a:endCxn id="1238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6" name="Google Shape;1246;p44"/>
          <p:cNvCxnSpPr>
            <a:stCxn id="1237" idx="2"/>
            <a:endCxn id="1239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7" name="Google Shape;1247;p44"/>
          <p:cNvCxnSpPr>
            <a:stCxn id="1239" idx="2"/>
            <a:endCxn id="1240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8" name="Google Shape;1248;p44"/>
          <p:cNvCxnSpPr>
            <a:stCxn id="1239" idx="2"/>
            <a:endCxn id="1242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44"/>
          <p:cNvCxnSpPr>
            <a:stCxn id="1242" idx="2"/>
            <a:endCxn id="1241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0" name="Google Shape;1250;p44"/>
          <p:cNvCxnSpPr>
            <a:stCxn id="1240" idx="2"/>
            <a:endCxn id="1241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44"/>
          <p:cNvCxnSpPr>
            <a:stCxn id="1241" idx="2"/>
            <a:endCxn id="1243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44"/>
          <p:cNvCxnSpPr>
            <a:stCxn id="1243" idx="2"/>
            <a:endCxn id="1244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44"/>
          <p:cNvCxnSpPr>
            <a:stCxn id="1238" idx="2"/>
            <a:endCxn id="1243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4" name="Google Shape;1254;p44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1255" name="Google Shape;1255;p44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256" name="Google Shape;1256;p44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257" name="Google Shape;1257;p44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258" name="Google Shape;1258;p44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259" name="Google Shape;1259;p44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260" name="Google Shape;1260;p44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261" name="Google Shape;1261;p44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262" name="Google Shape;1262;p44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263" name="Google Shape;1263;p44"/>
          <p:cNvCxnSpPr>
            <a:stCxn id="1255" idx="2"/>
            <a:endCxn id="1256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44"/>
          <p:cNvCxnSpPr>
            <a:stCxn id="1255" idx="2"/>
            <a:endCxn id="1257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44"/>
          <p:cNvCxnSpPr>
            <a:stCxn id="1257" idx="2"/>
            <a:endCxn id="1258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44"/>
          <p:cNvCxnSpPr>
            <a:stCxn id="1257" idx="2"/>
            <a:endCxn id="1260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44"/>
          <p:cNvCxnSpPr>
            <a:stCxn id="1261" idx="2"/>
            <a:endCxn id="1262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44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1269" name="Google Shape;1269;p44"/>
          <p:cNvCxnSpPr>
            <a:stCxn id="1257" idx="2"/>
            <a:endCxn id="1259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0" name="Google Shape;1270;p44"/>
          <p:cNvSpPr/>
          <p:nvPr/>
        </p:nvSpPr>
        <p:spPr>
          <a:xfrm>
            <a:off x="3509250" y="20332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4"/>
          <p:cNvSpPr/>
          <p:nvPr/>
        </p:nvSpPr>
        <p:spPr>
          <a:xfrm>
            <a:off x="4178125" y="15616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4"/>
          <p:cNvSpPr/>
          <p:nvPr/>
        </p:nvSpPr>
        <p:spPr>
          <a:xfrm>
            <a:off x="3631600" y="14671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4"/>
          <p:cNvSpPr/>
          <p:nvPr/>
        </p:nvSpPr>
        <p:spPr>
          <a:xfrm>
            <a:off x="3880175" y="20332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4"/>
          <p:cNvSpPr/>
          <p:nvPr/>
        </p:nvSpPr>
        <p:spPr>
          <a:xfrm>
            <a:off x="4411400" y="194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44"/>
          <p:cNvSpPr/>
          <p:nvPr/>
        </p:nvSpPr>
        <p:spPr>
          <a:xfrm>
            <a:off x="4117775" y="20906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4"/>
          <p:cNvSpPr/>
          <p:nvPr/>
        </p:nvSpPr>
        <p:spPr>
          <a:xfrm>
            <a:off x="3558825" y="23481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4"/>
          <p:cNvSpPr/>
          <p:nvPr/>
        </p:nvSpPr>
        <p:spPr>
          <a:xfrm>
            <a:off x="3925525" y="24895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4"/>
          <p:cNvSpPr/>
          <p:nvPr/>
        </p:nvSpPr>
        <p:spPr>
          <a:xfrm>
            <a:off x="4411300" y="24020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4"/>
          <p:cNvSpPr/>
          <p:nvPr/>
        </p:nvSpPr>
        <p:spPr>
          <a:xfrm>
            <a:off x="3408475" y="264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4"/>
          <p:cNvSpPr/>
          <p:nvPr/>
        </p:nvSpPr>
        <p:spPr>
          <a:xfrm>
            <a:off x="4753175" y="2145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4"/>
          <p:cNvSpPr/>
          <p:nvPr/>
        </p:nvSpPr>
        <p:spPr>
          <a:xfrm>
            <a:off x="4609650" y="26661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4"/>
          <p:cNvSpPr/>
          <p:nvPr/>
        </p:nvSpPr>
        <p:spPr>
          <a:xfrm>
            <a:off x="3845088" y="28146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4"/>
          <p:cNvSpPr/>
          <p:nvPr/>
        </p:nvSpPr>
        <p:spPr>
          <a:xfrm>
            <a:off x="4186300" y="28590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4"/>
          <p:cNvSpPr/>
          <p:nvPr/>
        </p:nvSpPr>
        <p:spPr>
          <a:xfrm>
            <a:off x="3585475" y="30657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4"/>
          <p:cNvSpPr/>
          <p:nvPr/>
        </p:nvSpPr>
        <p:spPr>
          <a:xfrm>
            <a:off x="4060000" y="3096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4"/>
          <p:cNvSpPr/>
          <p:nvPr/>
        </p:nvSpPr>
        <p:spPr>
          <a:xfrm>
            <a:off x="4718725" y="31369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4"/>
          <p:cNvSpPr/>
          <p:nvPr/>
        </p:nvSpPr>
        <p:spPr>
          <a:xfrm>
            <a:off x="4986775" y="26013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4"/>
          <p:cNvSpPr/>
          <p:nvPr/>
        </p:nvSpPr>
        <p:spPr>
          <a:xfrm>
            <a:off x="4296275" y="37283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4"/>
          <p:cNvSpPr txBox="1"/>
          <p:nvPr/>
        </p:nvSpPr>
        <p:spPr>
          <a:xfrm>
            <a:off x="3486725" y="38231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Unscheduled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cxnSp>
        <p:nvCxnSpPr>
          <p:cNvPr id="1290" name="Google Shape;1290;p44"/>
          <p:cNvCxnSpPr>
            <a:stCxn id="1288" idx="0"/>
            <a:endCxn id="1285" idx="5"/>
          </p:cNvCxnSpPr>
          <p:nvPr/>
        </p:nvCxnSpPr>
        <p:spPr>
          <a:xfrm rot="10800000">
            <a:off x="4167725" y="3191600"/>
            <a:ext cx="1917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44"/>
          <p:cNvCxnSpPr>
            <a:stCxn id="1288" idx="7"/>
            <a:endCxn id="1286" idx="4"/>
          </p:cNvCxnSpPr>
          <p:nvPr/>
        </p:nvCxnSpPr>
        <p:spPr>
          <a:xfrm flipH="1" rot="10800000">
            <a:off x="4404079" y="3248787"/>
            <a:ext cx="3777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44"/>
          <p:cNvCxnSpPr>
            <a:stCxn id="1286" idx="7"/>
            <a:endCxn id="1287" idx="4"/>
          </p:cNvCxnSpPr>
          <p:nvPr/>
        </p:nvCxnSpPr>
        <p:spPr>
          <a:xfrm flipH="1" rot="10800000">
            <a:off x="4826529" y="2713237"/>
            <a:ext cx="2235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3" name="Google Shape;1293;p44"/>
          <p:cNvCxnSpPr>
            <a:stCxn id="1286" idx="0"/>
            <a:endCxn id="1281" idx="4"/>
          </p:cNvCxnSpPr>
          <p:nvPr/>
        </p:nvCxnSpPr>
        <p:spPr>
          <a:xfrm rot="10800000">
            <a:off x="4672675" y="2778150"/>
            <a:ext cx="109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4" name="Google Shape;1294;p44"/>
          <p:cNvCxnSpPr>
            <a:stCxn id="1286" idx="1"/>
            <a:endCxn id="1283" idx="5"/>
          </p:cNvCxnSpPr>
          <p:nvPr/>
        </p:nvCxnSpPr>
        <p:spPr>
          <a:xfrm rot="10800000">
            <a:off x="4294121" y="2954437"/>
            <a:ext cx="4431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5" name="Google Shape;1295;p44"/>
          <p:cNvCxnSpPr>
            <a:stCxn id="1283" idx="7"/>
            <a:endCxn id="1278" idx="4"/>
          </p:cNvCxnSpPr>
          <p:nvPr/>
        </p:nvCxnSpPr>
        <p:spPr>
          <a:xfrm flipH="1" rot="10800000">
            <a:off x="4294104" y="2513887"/>
            <a:ext cx="1803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44"/>
          <p:cNvCxnSpPr>
            <a:stCxn id="1281" idx="1"/>
            <a:endCxn id="1278" idx="5"/>
          </p:cNvCxnSpPr>
          <p:nvPr/>
        </p:nvCxnSpPr>
        <p:spPr>
          <a:xfrm rot="10800000">
            <a:off x="4519246" y="2497687"/>
            <a:ext cx="1089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7" name="Google Shape;1297;p44"/>
          <p:cNvCxnSpPr>
            <a:stCxn id="1278" idx="7"/>
            <a:endCxn id="1280" idx="4"/>
          </p:cNvCxnSpPr>
          <p:nvPr/>
        </p:nvCxnSpPr>
        <p:spPr>
          <a:xfrm flipH="1" rot="10800000">
            <a:off x="4519104" y="2257050"/>
            <a:ext cx="2973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8" name="Google Shape;1298;p44"/>
          <p:cNvCxnSpPr>
            <a:stCxn id="1278" idx="0"/>
            <a:endCxn id="1274" idx="4"/>
          </p:cNvCxnSpPr>
          <p:nvPr/>
        </p:nvCxnSpPr>
        <p:spPr>
          <a:xfrm rot="10800000">
            <a:off x="4474450" y="2057363"/>
            <a:ext cx="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9" name="Google Shape;1299;p44"/>
          <p:cNvCxnSpPr>
            <a:stCxn id="1278" idx="1"/>
            <a:endCxn id="1275" idx="5"/>
          </p:cNvCxnSpPr>
          <p:nvPr/>
        </p:nvCxnSpPr>
        <p:spPr>
          <a:xfrm rot="10800000">
            <a:off x="4225496" y="2186250"/>
            <a:ext cx="2043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44"/>
          <p:cNvCxnSpPr>
            <a:stCxn id="1277" idx="0"/>
            <a:endCxn id="1275" idx="4"/>
          </p:cNvCxnSpPr>
          <p:nvPr/>
        </p:nvCxnSpPr>
        <p:spPr>
          <a:xfrm flipH="1" rot="10800000">
            <a:off x="3988675" y="2202488"/>
            <a:ext cx="192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1" name="Google Shape;1301;p44"/>
          <p:cNvCxnSpPr>
            <a:stCxn id="1283" idx="0"/>
            <a:endCxn id="1277" idx="5"/>
          </p:cNvCxnSpPr>
          <p:nvPr/>
        </p:nvCxnSpPr>
        <p:spPr>
          <a:xfrm rot="10800000">
            <a:off x="4033450" y="2585100"/>
            <a:ext cx="216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44"/>
          <p:cNvCxnSpPr>
            <a:stCxn id="1282" idx="0"/>
            <a:endCxn id="1277" idx="4"/>
          </p:cNvCxnSpPr>
          <p:nvPr/>
        </p:nvCxnSpPr>
        <p:spPr>
          <a:xfrm flipH="1" rot="10800000">
            <a:off x="3908238" y="2601375"/>
            <a:ext cx="804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44"/>
          <p:cNvCxnSpPr>
            <a:stCxn id="1285" idx="0"/>
            <a:endCxn id="1282" idx="4"/>
          </p:cNvCxnSpPr>
          <p:nvPr/>
        </p:nvCxnSpPr>
        <p:spPr>
          <a:xfrm rot="10800000">
            <a:off x="3908350" y="2926650"/>
            <a:ext cx="2148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4" name="Google Shape;1304;p44"/>
          <p:cNvCxnSpPr>
            <a:stCxn id="1284" idx="0"/>
            <a:endCxn id="1279" idx="4"/>
          </p:cNvCxnSpPr>
          <p:nvPr/>
        </p:nvCxnSpPr>
        <p:spPr>
          <a:xfrm rot="10800000">
            <a:off x="3471625" y="2758538"/>
            <a:ext cx="1770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5" name="Google Shape;1305;p44"/>
          <p:cNvCxnSpPr>
            <a:stCxn id="1288" idx="2"/>
            <a:endCxn id="1284" idx="5"/>
          </p:cNvCxnSpPr>
          <p:nvPr/>
        </p:nvCxnSpPr>
        <p:spPr>
          <a:xfrm rot="10800000">
            <a:off x="3693275" y="3161150"/>
            <a:ext cx="603000" cy="6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6" name="Google Shape;1306;p44"/>
          <p:cNvCxnSpPr>
            <a:stCxn id="1279" idx="1"/>
            <a:endCxn id="1276" idx="4"/>
          </p:cNvCxnSpPr>
          <p:nvPr/>
        </p:nvCxnSpPr>
        <p:spPr>
          <a:xfrm flipH="1" rot="10800000">
            <a:off x="3426971" y="2460137"/>
            <a:ext cx="19500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7" name="Google Shape;1307;p44"/>
          <p:cNvCxnSpPr>
            <a:stCxn id="1276" idx="7"/>
            <a:endCxn id="1273" idx="4"/>
          </p:cNvCxnSpPr>
          <p:nvPr/>
        </p:nvCxnSpPr>
        <p:spPr>
          <a:xfrm flipH="1" rot="10800000">
            <a:off x="3666629" y="2145225"/>
            <a:ext cx="2766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44"/>
          <p:cNvCxnSpPr>
            <a:stCxn id="1275" idx="0"/>
            <a:endCxn id="1271" idx="4"/>
          </p:cNvCxnSpPr>
          <p:nvPr/>
        </p:nvCxnSpPr>
        <p:spPr>
          <a:xfrm flipH="1" rot="10800000">
            <a:off x="4180925" y="1673663"/>
            <a:ext cx="60300" cy="4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9" name="Google Shape;1309;p44"/>
          <p:cNvCxnSpPr>
            <a:stCxn id="1276" idx="1"/>
            <a:endCxn id="1270" idx="4"/>
          </p:cNvCxnSpPr>
          <p:nvPr/>
        </p:nvCxnSpPr>
        <p:spPr>
          <a:xfrm rot="10800000">
            <a:off x="3572521" y="2145225"/>
            <a:ext cx="48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0" name="Google Shape;1310;p44"/>
          <p:cNvCxnSpPr>
            <a:stCxn id="1270" idx="7"/>
            <a:endCxn id="1272" idx="4"/>
          </p:cNvCxnSpPr>
          <p:nvPr/>
        </p:nvCxnSpPr>
        <p:spPr>
          <a:xfrm flipH="1" rot="10800000">
            <a:off x="3617054" y="1578937"/>
            <a:ext cx="777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44"/>
          <p:cNvCxnSpPr>
            <a:stCxn id="1312" idx="2"/>
            <a:endCxn id="1313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5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1319" name="Google Shape;1319;p45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320" name="Google Shape;1320;p45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321" name="Google Shape;1321;p45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322" name="Google Shape;1322;p45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323" name="Google Shape;1323;p45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324" name="Google Shape;1324;p45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325" name="Google Shape;1325;p45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326" name="Google Shape;1326;p45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327" name="Google Shape;1327;p45"/>
          <p:cNvCxnSpPr>
            <a:stCxn id="1319" idx="2"/>
            <a:endCxn id="1320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8" name="Google Shape;1328;p45"/>
          <p:cNvCxnSpPr>
            <a:stCxn id="1319" idx="2"/>
            <a:endCxn id="1321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45"/>
          <p:cNvCxnSpPr>
            <a:stCxn id="1321" idx="2"/>
            <a:endCxn id="1322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45"/>
          <p:cNvCxnSpPr>
            <a:stCxn id="1321" idx="2"/>
            <a:endCxn id="1324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45"/>
          <p:cNvCxnSpPr>
            <a:stCxn id="1324" idx="2"/>
            <a:endCxn id="1323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45"/>
          <p:cNvCxnSpPr>
            <a:stCxn id="1322" idx="2"/>
            <a:endCxn id="1323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45"/>
          <p:cNvCxnSpPr>
            <a:stCxn id="1323" idx="2"/>
            <a:endCxn id="1325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4" name="Google Shape;1334;p45"/>
          <p:cNvCxnSpPr>
            <a:stCxn id="1325" idx="2"/>
            <a:endCxn id="1326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45"/>
          <p:cNvCxnSpPr>
            <a:stCxn id="1320" idx="2"/>
            <a:endCxn id="1325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6" name="Google Shape;1336;p45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1337" name="Google Shape;1337;p45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338" name="Google Shape;1338;p45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339" name="Google Shape;1339;p45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340" name="Google Shape;1340;p45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341" name="Google Shape;1341;p45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342" name="Google Shape;1342;p45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343" name="Google Shape;1343;p45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344" name="Google Shape;1344;p45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345" name="Google Shape;1345;p45"/>
          <p:cNvCxnSpPr>
            <a:stCxn id="1337" idx="2"/>
            <a:endCxn id="1338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45"/>
          <p:cNvCxnSpPr>
            <a:stCxn id="1337" idx="2"/>
            <a:endCxn id="1339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45"/>
          <p:cNvCxnSpPr>
            <a:stCxn id="1339" idx="2"/>
            <a:endCxn id="1340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45"/>
          <p:cNvCxnSpPr>
            <a:stCxn id="1339" idx="2"/>
            <a:endCxn id="1342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45"/>
          <p:cNvCxnSpPr>
            <a:stCxn id="1343" idx="2"/>
            <a:endCxn id="1344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0" name="Google Shape;1350;p45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1351" name="Google Shape;1351;p45"/>
          <p:cNvCxnSpPr>
            <a:stCxn id="1339" idx="2"/>
            <a:endCxn id="1341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2" name="Google Shape;1352;p45"/>
          <p:cNvSpPr/>
          <p:nvPr/>
        </p:nvSpPr>
        <p:spPr>
          <a:xfrm>
            <a:off x="3509250" y="20332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5"/>
          <p:cNvSpPr/>
          <p:nvPr/>
        </p:nvSpPr>
        <p:spPr>
          <a:xfrm>
            <a:off x="4178125" y="15616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5"/>
          <p:cNvSpPr/>
          <p:nvPr/>
        </p:nvSpPr>
        <p:spPr>
          <a:xfrm>
            <a:off x="3631600" y="14671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5"/>
          <p:cNvSpPr/>
          <p:nvPr/>
        </p:nvSpPr>
        <p:spPr>
          <a:xfrm>
            <a:off x="3880175" y="20332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411400" y="194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5"/>
          <p:cNvSpPr/>
          <p:nvPr/>
        </p:nvSpPr>
        <p:spPr>
          <a:xfrm>
            <a:off x="4117775" y="20906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5"/>
          <p:cNvSpPr/>
          <p:nvPr/>
        </p:nvSpPr>
        <p:spPr>
          <a:xfrm>
            <a:off x="3558825" y="23481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5"/>
          <p:cNvSpPr/>
          <p:nvPr/>
        </p:nvSpPr>
        <p:spPr>
          <a:xfrm>
            <a:off x="3925525" y="24895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5"/>
          <p:cNvSpPr/>
          <p:nvPr/>
        </p:nvSpPr>
        <p:spPr>
          <a:xfrm>
            <a:off x="4411300" y="24020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5"/>
          <p:cNvSpPr/>
          <p:nvPr/>
        </p:nvSpPr>
        <p:spPr>
          <a:xfrm>
            <a:off x="3408475" y="264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5"/>
          <p:cNvSpPr/>
          <p:nvPr/>
        </p:nvSpPr>
        <p:spPr>
          <a:xfrm>
            <a:off x="4753175" y="2145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5"/>
          <p:cNvSpPr/>
          <p:nvPr/>
        </p:nvSpPr>
        <p:spPr>
          <a:xfrm>
            <a:off x="4609650" y="26661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5"/>
          <p:cNvSpPr/>
          <p:nvPr/>
        </p:nvSpPr>
        <p:spPr>
          <a:xfrm>
            <a:off x="3845088" y="28146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5"/>
          <p:cNvSpPr/>
          <p:nvPr/>
        </p:nvSpPr>
        <p:spPr>
          <a:xfrm>
            <a:off x="4186300" y="28590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5"/>
          <p:cNvSpPr/>
          <p:nvPr/>
        </p:nvSpPr>
        <p:spPr>
          <a:xfrm>
            <a:off x="3585475" y="30657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5"/>
          <p:cNvSpPr/>
          <p:nvPr/>
        </p:nvSpPr>
        <p:spPr>
          <a:xfrm>
            <a:off x="4060000" y="3096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5"/>
          <p:cNvSpPr/>
          <p:nvPr/>
        </p:nvSpPr>
        <p:spPr>
          <a:xfrm>
            <a:off x="4718725" y="31369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5"/>
          <p:cNvSpPr/>
          <p:nvPr/>
        </p:nvSpPr>
        <p:spPr>
          <a:xfrm>
            <a:off x="4986775" y="26013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5"/>
          <p:cNvSpPr/>
          <p:nvPr/>
        </p:nvSpPr>
        <p:spPr>
          <a:xfrm>
            <a:off x="4296275" y="37283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5"/>
          <p:cNvSpPr txBox="1"/>
          <p:nvPr/>
        </p:nvSpPr>
        <p:spPr>
          <a:xfrm>
            <a:off x="3486725" y="38231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Unscheduled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cxnSp>
        <p:nvCxnSpPr>
          <p:cNvPr id="1372" name="Google Shape;1372;p45"/>
          <p:cNvCxnSpPr>
            <a:stCxn id="1370" idx="0"/>
            <a:endCxn id="1367" idx="5"/>
          </p:cNvCxnSpPr>
          <p:nvPr/>
        </p:nvCxnSpPr>
        <p:spPr>
          <a:xfrm rot="10800000">
            <a:off x="4167725" y="3191600"/>
            <a:ext cx="1917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3" name="Google Shape;1373;p45"/>
          <p:cNvCxnSpPr>
            <a:stCxn id="1370" idx="7"/>
            <a:endCxn id="1368" idx="4"/>
          </p:cNvCxnSpPr>
          <p:nvPr/>
        </p:nvCxnSpPr>
        <p:spPr>
          <a:xfrm flipH="1" rot="10800000">
            <a:off x="4404079" y="3248787"/>
            <a:ext cx="3777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4" name="Google Shape;1374;p45"/>
          <p:cNvCxnSpPr>
            <a:stCxn id="1368" idx="7"/>
            <a:endCxn id="1369" idx="4"/>
          </p:cNvCxnSpPr>
          <p:nvPr/>
        </p:nvCxnSpPr>
        <p:spPr>
          <a:xfrm flipH="1" rot="10800000">
            <a:off x="4826529" y="2713237"/>
            <a:ext cx="2235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5" name="Google Shape;1375;p45"/>
          <p:cNvCxnSpPr>
            <a:stCxn id="1368" idx="0"/>
            <a:endCxn id="1363" idx="4"/>
          </p:cNvCxnSpPr>
          <p:nvPr/>
        </p:nvCxnSpPr>
        <p:spPr>
          <a:xfrm rot="10800000">
            <a:off x="4672675" y="2778150"/>
            <a:ext cx="109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6" name="Google Shape;1376;p45"/>
          <p:cNvCxnSpPr>
            <a:stCxn id="1368" idx="1"/>
            <a:endCxn id="1365" idx="5"/>
          </p:cNvCxnSpPr>
          <p:nvPr/>
        </p:nvCxnSpPr>
        <p:spPr>
          <a:xfrm rot="10800000">
            <a:off x="4294121" y="2954437"/>
            <a:ext cx="4431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45"/>
          <p:cNvCxnSpPr>
            <a:stCxn id="1365" idx="7"/>
            <a:endCxn id="1360" idx="4"/>
          </p:cNvCxnSpPr>
          <p:nvPr/>
        </p:nvCxnSpPr>
        <p:spPr>
          <a:xfrm flipH="1" rot="10800000">
            <a:off x="4294104" y="2513887"/>
            <a:ext cx="1803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8" name="Google Shape;1378;p45"/>
          <p:cNvCxnSpPr>
            <a:stCxn id="1363" idx="1"/>
            <a:endCxn id="1360" idx="5"/>
          </p:cNvCxnSpPr>
          <p:nvPr/>
        </p:nvCxnSpPr>
        <p:spPr>
          <a:xfrm rot="10800000">
            <a:off x="4519246" y="2497687"/>
            <a:ext cx="1089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9" name="Google Shape;1379;p45"/>
          <p:cNvCxnSpPr>
            <a:stCxn id="1360" idx="7"/>
            <a:endCxn id="1362" idx="4"/>
          </p:cNvCxnSpPr>
          <p:nvPr/>
        </p:nvCxnSpPr>
        <p:spPr>
          <a:xfrm flipH="1" rot="10800000">
            <a:off x="4519104" y="2257050"/>
            <a:ext cx="2973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45"/>
          <p:cNvCxnSpPr>
            <a:stCxn id="1360" idx="0"/>
            <a:endCxn id="1356" idx="4"/>
          </p:cNvCxnSpPr>
          <p:nvPr/>
        </p:nvCxnSpPr>
        <p:spPr>
          <a:xfrm rot="10800000">
            <a:off x="4474450" y="2057363"/>
            <a:ext cx="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45"/>
          <p:cNvCxnSpPr>
            <a:stCxn id="1360" idx="1"/>
            <a:endCxn id="1357" idx="5"/>
          </p:cNvCxnSpPr>
          <p:nvPr/>
        </p:nvCxnSpPr>
        <p:spPr>
          <a:xfrm rot="10800000">
            <a:off x="4225496" y="2186250"/>
            <a:ext cx="2043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45"/>
          <p:cNvCxnSpPr>
            <a:stCxn id="1359" idx="0"/>
            <a:endCxn id="1357" idx="4"/>
          </p:cNvCxnSpPr>
          <p:nvPr/>
        </p:nvCxnSpPr>
        <p:spPr>
          <a:xfrm flipH="1" rot="10800000">
            <a:off x="3988675" y="2202488"/>
            <a:ext cx="192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45"/>
          <p:cNvCxnSpPr>
            <a:stCxn id="1365" idx="0"/>
            <a:endCxn id="1359" idx="5"/>
          </p:cNvCxnSpPr>
          <p:nvPr/>
        </p:nvCxnSpPr>
        <p:spPr>
          <a:xfrm rot="10800000">
            <a:off x="4033450" y="2585100"/>
            <a:ext cx="216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45"/>
          <p:cNvCxnSpPr>
            <a:stCxn id="1364" idx="0"/>
            <a:endCxn id="1359" idx="4"/>
          </p:cNvCxnSpPr>
          <p:nvPr/>
        </p:nvCxnSpPr>
        <p:spPr>
          <a:xfrm flipH="1" rot="10800000">
            <a:off x="3908238" y="2601375"/>
            <a:ext cx="804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5" name="Google Shape;1385;p45"/>
          <p:cNvCxnSpPr>
            <a:stCxn id="1367" idx="0"/>
            <a:endCxn id="1364" idx="4"/>
          </p:cNvCxnSpPr>
          <p:nvPr/>
        </p:nvCxnSpPr>
        <p:spPr>
          <a:xfrm rot="10800000">
            <a:off x="3908350" y="2926650"/>
            <a:ext cx="2148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6" name="Google Shape;1386;p45"/>
          <p:cNvCxnSpPr>
            <a:stCxn id="1366" idx="0"/>
            <a:endCxn id="1361" idx="4"/>
          </p:cNvCxnSpPr>
          <p:nvPr/>
        </p:nvCxnSpPr>
        <p:spPr>
          <a:xfrm rot="10800000">
            <a:off x="3471625" y="2758538"/>
            <a:ext cx="1770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45"/>
          <p:cNvCxnSpPr>
            <a:stCxn id="1370" idx="2"/>
            <a:endCxn id="1366" idx="5"/>
          </p:cNvCxnSpPr>
          <p:nvPr/>
        </p:nvCxnSpPr>
        <p:spPr>
          <a:xfrm rot="10800000">
            <a:off x="3693275" y="3161150"/>
            <a:ext cx="603000" cy="6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8" name="Google Shape;1388;p45"/>
          <p:cNvCxnSpPr>
            <a:stCxn id="1361" idx="1"/>
            <a:endCxn id="1358" idx="4"/>
          </p:cNvCxnSpPr>
          <p:nvPr/>
        </p:nvCxnSpPr>
        <p:spPr>
          <a:xfrm flipH="1" rot="10800000">
            <a:off x="3426971" y="2460137"/>
            <a:ext cx="19500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9" name="Google Shape;1389;p45"/>
          <p:cNvCxnSpPr>
            <a:stCxn id="1358" idx="7"/>
            <a:endCxn id="1355" idx="4"/>
          </p:cNvCxnSpPr>
          <p:nvPr/>
        </p:nvCxnSpPr>
        <p:spPr>
          <a:xfrm flipH="1" rot="10800000">
            <a:off x="3666629" y="2145225"/>
            <a:ext cx="2766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0" name="Google Shape;1390;p45"/>
          <p:cNvCxnSpPr>
            <a:stCxn id="1357" idx="0"/>
            <a:endCxn id="1353" idx="4"/>
          </p:cNvCxnSpPr>
          <p:nvPr/>
        </p:nvCxnSpPr>
        <p:spPr>
          <a:xfrm flipH="1" rot="10800000">
            <a:off x="4180925" y="1673663"/>
            <a:ext cx="60300" cy="4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1" name="Google Shape;1391;p45"/>
          <p:cNvCxnSpPr>
            <a:stCxn id="1358" idx="1"/>
            <a:endCxn id="1352" idx="4"/>
          </p:cNvCxnSpPr>
          <p:nvPr/>
        </p:nvCxnSpPr>
        <p:spPr>
          <a:xfrm rot="10800000">
            <a:off x="3572521" y="2145225"/>
            <a:ext cx="48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2" name="Google Shape;1392;p45"/>
          <p:cNvCxnSpPr>
            <a:stCxn id="1352" idx="7"/>
            <a:endCxn id="1354" idx="4"/>
          </p:cNvCxnSpPr>
          <p:nvPr/>
        </p:nvCxnSpPr>
        <p:spPr>
          <a:xfrm flipH="1" rot="10800000">
            <a:off x="3617054" y="1578937"/>
            <a:ext cx="777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45"/>
          <p:cNvSpPr/>
          <p:nvPr/>
        </p:nvSpPr>
        <p:spPr>
          <a:xfrm>
            <a:off x="4206725" y="368930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5"/>
          <p:cNvSpPr/>
          <p:nvPr/>
        </p:nvSpPr>
        <p:spPr>
          <a:xfrm>
            <a:off x="3473325" y="2297438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5"/>
          <p:cNvSpPr/>
          <p:nvPr/>
        </p:nvSpPr>
        <p:spPr>
          <a:xfrm>
            <a:off x="3546100" y="1416463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5"/>
          <p:cNvSpPr/>
          <p:nvPr/>
        </p:nvSpPr>
        <p:spPr>
          <a:xfrm>
            <a:off x="4092625" y="1510925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5"/>
          <p:cNvSpPr txBox="1"/>
          <p:nvPr/>
        </p:nvSpPr>
        <p:spPr>
          <a:xfrm>
            <a:off x="2111063" y="1439475"/>
            <a:ext cx="1350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fixed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(phis, params)</a:t>
            </a:r>
            <a:endParaRPr/>
          </a:p>
        </p:txBody>
      </p:sp>
      <p:cxnSp>
        <p:nvCxnSpPr>
          <p:cNvPr id="1398" name="Google Shape;1398;p45"/>
          <p:cNvCxnSpPr>
            <a:stCxn id="1399" idx="2"/>
            <a:endCxn id="1400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6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1406" name="Google Shape;1406;p46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407" name="Google Shape;1407;p46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408" name="Google Shape;1408;p46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409" name="Google Shape;1409;p46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410" name="Google Shape;1410;p46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411" name="Google Shape;1411;p46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412" name="Google Shape;1412;p46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413" name="Google Shape;1413;p46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414" name="Google Shape;1414;p46"/>
          <p:cNvCxnSpPr>
            <a:stCxn id="1406" idx="2"/>
            <a:endCxn id="1407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5" name="Google Shape;1415;p46"/>
          <p:cNvCxnSpPr>
            <a:stCxn id="1406" idx="2"/>
            <a:endCxn id="1408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6" name="Google Shape;1416;p46"/>
          <p:cNvCxnSpPr>
            <a:stCxn id="1408" idx="2"/>
            <a:endCxn id="1409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7" name="Google Shape;1417;p46"/>
          <p:cNvCxnSpPr>
            <a:stCxn id="1408" idx="2"/>
            <a:endCxn id="1411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8" name="Google Shape;1418;p46"/>
          <p:cNvCxnSpPr>
            <a:stCxn id="1411" idx="2"/>
            <a:endCxn id="1410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9" name="Google Shape;1419;p46"/>
          <p:cNvCxnSpPr>
            <a:stCxn id="1409" idx="2"/>
            <a:endCxn id="1410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0" name="Google Shape;1420;p46"/>
          <p:cNvCxnSpPr>
            <a:stCxn id="1410" idx="2"/>
            <a:endCxn id="1412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1" name="Google Shape;1421;p46"/>
          <p:cNvCxnSpPr>
            <a:stCxn id="1412" idx="2"/>
            <a:endCxn id="1413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2" name="Google Shape;1422;p46"/>
          <p:cNvCxnSpPr>
            <a:stCxn id="1407" idx="2"/>
            <a:endCxn id="1412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3" name="Google Shape;1423;p46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1424" name="Google Shape;1424;p46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425" name="Google Shape;1425;p46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426" name="Google Shape;1426;p46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427" name="Google Shape;1427;p46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428" name="Google Shape;1428;p46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429" name="Google Shape;1429;p46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430" name="Google Shape;1430;p46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431" name="Google Shape;1431;p46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432" name="Google Shape;1432;p46"/>
          <p:cNvCxnSpPr>
            <a:stCxn id="1424" idx="2"/>
            <a:endCxn id="1425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46"/>
          <p:cNvCxnSpPr>
            <a:stCxn id="1424" idx="2"/>
            <a:endCxn id="1426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46"/>
          <p:cNvCxnSpPr>
            <a:stCxn id="1426" idx="2"/>
            <a:endCxn id="1427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46"/>
          <p:cNvCxnSpPr>
            <a:stCxn id="1426" idx="2"/>
            <a:endCxn id="1429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46"/>
          <p:cNvCxnSpPr>
            <a:stCxn id="1430" idx="2"/>
            <a:endCxn id="1431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7" name="Google Shape;1437;p46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1438" name="Google Shape;1438;p46"/>
          <p:cNvCxnSpPr>
            <a:stCxn id="1426" idx="2"/>
            <a:endCxn id="1428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9" name="Google Shape;1439;p46"/>
          <p:cNvSpPr/>
          <p:nvPr/>
        </p:nvSpPr>
        <p:spPr>
          <a:xfrm>
            <a:off x="3509250" y="20332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46"/>
          <p:cNvSpPr/>
          <p:nvPr/>
        </p:nvSpPr>
        <p:spPr>
          <a:xfrm>
            <a:off x="1235800" y="14971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6"/>
          <p:cNvSpPr/>
          <p:nvPr/>
        </p:nvSpPr>
        <p:spPr>
          <a:xfrm>
            <a:off x="1236100" y="1457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6"/>
          <p:cNvSpPr/>
          <p:nvPr/>
        </p:nvSpPr>
        <p:spPr>
          <a:xfrm>
            <a:off x="3880175" y="20332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6"/>
          <p:cNvSpPr/>
          <p:nvPr/>
        </p:nvSpPr>
        <p:spPr>
          <a:xfrm>
            <a:off x="4411400" y="194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6"/>
          <p:cNvSpPr/>
          <p:nvPr/>
        </p:nvSpPr>
        <p:spPr>
          <a:xfrm>
            <a:off x="4117775" y="20906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6"/>
          <p:cNvSpPr/>
          <p:nvPr/>
        </p:nvSpPr>
        <p:spPr>
          <a:xfrm>
            <a:off x="1628725" y="32176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6"/>
          <p:cNvSpPr/>
          <p:nvPr/>
        </p:nvSpPr>
        <p:spPr>
          <a:xfrm>
            <a:off x="3925525" y="24895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6"/>
          <p:cNvSpPr/>
          <p:nvPr/>
        </p:nvSpPr>
        <p:spPr>
          <a:xfrm>
            <a:off x="4411300" y="24020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6"/>
          <p:cNvSpPr/>
          <p:nvPr/>
        </p:nvSpPr>
        <p:spPr>
          <a:xfrm>
            <a:off x="3408475" y="264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6"/>
          <p:cNvSpPr/>
          <p:nvPr/>
        </p:nvSpPr>
        <p:spPr>
          <a:xfrm>
            <a:off x="4753175" y="2145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6"/>
          <p:cNvSpPr/>
          <p:nvPr/>
        </p:nvSpPr>
        <p:spPr>
          <a:xfrm>
            <a:off x="4609650" y="26661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6"/>
          <p:cNvSpPr/>
          <p:nvPr/>
        </p:nvSpPr>
        <p:spPr>
          <a:xfrm>
            <a:off x="3845088" y="28146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6"/>
          <p:cNvSpPr/>
          <p:nvPr/>
        </p:nvSpPr>
        <p:spPr>
          <a:xfrm>
            <a:off x="4186300" y="28590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6"/>
          <p:cNvSpPr/>
          <p:nvPr/>
        </p:nvSpPr>
        <p:spPr>
          <a:xfrm>
            <a:off x="3585475" y="30657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6"/>
          <p:cNvSpPr/>
          <p:nvPr/>
        </p:nvSpPr>
        <p:spPr>
          <a:xfrm>
            <a:off x="4060000" y="3096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6"/>
          <p:cNvSpPr/>
          <p:nvPr/>
        </p:nvSpPr>
        <p:spPr>
          <a:xfrm>
            <a:off x="4718725" y="31369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6"/>
          <p:cNvSpPr/>
          <p:nvPr/>
        </p:nvSpPr>
        <p:spPr>
          <a:xfrm>
            <a:off x="4986775" y="26013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6"/>
          <p:cNvSpPr/>
          <p:nvPr/>
        </p:nvSpPr>
        <p:spPr>
          <a:xfrm>
            <a:off x="1235800" y="37770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6"/>
          <p:cNvSpPr txBox="1"/>
          <p:nvPr/>
        </p:nvSpPr>
        <p:spPr>
          <a:xfrm>
            <a:off x="3459000" y="38146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Unscheduled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cxnSp>
        <p:nvCxnSpPr>
          <p:cNvPr id="1459" name="Google Shape;1459;p46"/>
          <p:cNvCxnSpPr>
            <a:stCxn id="1455" idx="7"/>
            <a:endCxn id="1456" idx="4"/>
          </p:cNvCxnSpPr>
          <p:nvPr/>
        </p:nvCxnSpPr>
        <p:spPr>
          <a:xfrm flipH="1" rot="10800000">
            <a:off x="4826529" y="2713237"/>
            <a:ext cx="2235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46"/>
          <p:cNvCxnSpPr>
            <a:stCxn id="1455" idx="0"/>
            <a:endCxn id="1450" idx="4"/>
          </p:cNvCxnSpPr>
          <p:nvPr/>
        </p:nvCxnSpPr>
        <p:spPr>
          <a:xfrm rot="10800000">
            <a:off x="4672675" y="2778150"/>
            <a:ext cx="109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1" name="Google Shape;1461;p46"/>
          <p:cNvCxnSpPr>
            <a:stCxn id="1455" idx="1"/>
            <a:endCxn id="1452" idx="5"/>
          </p:cNvCxnSpPr>
          <p:nvPr/>
        </p:nvCxnSpPr>
        <p:spPr>
          <a:xfrm rot="10800000">
            <a:off x="4294121" y="2954437"/>
            <a:ext cx="4431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2" name="Google Shape;1462;p46"/>
          <p:cNvCxnSpPr>
            <a:stCxn id="1452" idx="7"/>
            <a:endCxn id="1447" idx="4"/>
          </p:cNvCxnSpPr>
          <p:nvPr/>
        </p:nvCxnSpPr>
        <p:spPr>
          <a:xfrm flipH="1" rot="10800000">
            <a:off x="4294104" y="2513887"/>
            <a:ext cx="1803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3" name="Google Shape;1463;p46"/>
          <p:cNvCxnSpPr>
            <a:stCxn id="1450" idx="1"/>
            <a:endCxn id="1447" idx="5"/>
          </p:cNvCxnSpPr>
          <p:nvPr/>
        </p:nvCxnSpPr>
        <p:spPr>
          <a:xfrm rot="10800000">
            <a:off x="4519246" y="2497687"/>
            <a:ext cx="1089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4" name="Google Shape;1464;p46"/>
          <p:cNvCxnSpPr>
            <a:stCxn id="1447" idx="7"/>
            <a:endCxn id="1449" idx="4"/>
          </p:cNvCxnSpPr>
          <p:nvPr/>
        </p:nvCxnSpPr>
        <p:spPr>
          <a:xfrm flipH="1" rot="10800000">
            <a:off x="4519104" y="2257050"/>
            <a:ext cx="2973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5" name="Google Shape;1465;p46"/>
          <p:cNvCxnSpPr>
            <a:stCxn id="1447" idx="0"/>
            <a:endCxn id="1443" idx="4"/>
          </p:cNvCxnSpPr>
          <p:nvPr/>
        </p:nvCxnSpPr>
        <p:spPr>
          <a:xfrm rot="10800000">
            <a:off x="4474450" y="2057363"/>
            <a:ext cx="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6" name="Google Shape;1466;p46"/>
          <p:cNvCxnSpPr>
            <a:stCxn id="1447" idx="1"/>
            <a:endCxn id="1444" idx="5"/>
          </p:cNvCxnSpPr>
          <p:nvPr/>
        </p:nvCxnSpPr>
        <p:spPr>
          <a:xfrm rot="10800000">
            <a:off x="4225496" y="2186250"/>
            <a:ext cx="2043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7" name="Google Shape;1467;p46"/>
          <p:cNvCxnSpPr>
            <a:stCxn id="1446" idx="0"/>
            <a:endCxn id="1444" idx="4"/>
          </p:cNvCxnSpPr>
          <p:nvPr/>
        </p:nvCxnSpPr>
        <p:spPr>
          <a:xfrm flipH="1" rot="10800000">
            <a:off x="3988675" y="2202488"/>
            <a:ext cx="192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8" name="Google Shape;1468;p46"/>
          <p:cNvCxnSpPr>
            <a:stCxn id="1452" idx="0"/>
            <a:endCxn id="1446" idx="5"/>
          </p:cNvCxnSpPr>
          <p:nvPr/>
        </p:nvCxnSpPr>
        <p:spPr>
          <a:xfrm rot="10800000">
            <a:off x="4033450" y="2585100"/>
            <a:ext cx="216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9" name="Google Shape;1469;p46"/>
          <p:cNvCxnSpPr>
            <a:stCxn id="1451" idx="0"/>
            <a:endCxn id="1446" idx="4"/>
          </p:cNvCxnSpPr>
          <p:nvPr/>
        </p:nvCxnSpPr>
        <p:spPr>
          <a:xfrm flipH="1" rot="10800000">
            <a:off x="3908238" y="2601375"/>
            <a:ext cx="804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0" name="Google Shape;1470;p46"/>
          <p:cNvCxnSpPr>
            <a:stCxn id="1454" idx="0"/>
            <a:endCxn id="1451" idx="4"/>
          </p:cNvCxnSpPr>
          <p:nvPr/>
        </p:nvCxnSpPr>
        <p:spPr>
          <a:xfrm rot="10800000">
            <a:off x="3908350" y="2926650"/>
            <a:ext cx="2148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1" name="Google Shape;1471;p46"/>
          <p:cNvCxnSpPr>
            <a:stCxn id="1453" idx="0"/>
            <a:endCxn id="1448" idx="4"/>
          </p:cNvCxnSpPr>
          <p:nvPr/>
        </p:nvCxnSpPr>
        <p:spPr>
          <a:xfrm rot="10800000">
            <a:off x="3471625" y="2758538"/>
            <a:ext cx="1770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2" name="Google Shape;1472;p46"/>
          <p:cNvCxnSpPr>
            <a:stCxn id="1473" idx="2"/>
            <a:endCxn id="1474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TurboFan Program Representation (IR)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375101" y="1253683"/>
            <a:ext cx="8229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NOT:</a:t>
            </a:r>
            <a:r>
              <a:rPr lang="en" sz="1600"/>
              <a:t> Control Flow Graph (CFG)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Fully-specified evaluation order; e.g. pure operations like integer addition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INSPIRATION:</a:t>
            </a:r>
            <a:r>
              <a:rPr lang="en" sz="1600"/>
              <a:t> Sea of Nodes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Relax evaluation order for most operations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Effect edges order stateful operations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Skeleton of a CFG remains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Why? Better redundant code elimination, more code motion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REALLY:</a:t>
            </a:r>
            <a:r>
              <a:rPr lang="en" sz="1600"/>
              <a:t> “Soup” of Nodes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Relax Sea of Nodes control flow subgraph even further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Disconnected “floating control” islands offer more scheduling freedom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Why? Lowering of language levels, even more code motion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7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1480" name="Google Shape;1480;p47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481" name="Google Shape;1481;p47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482" name="Google Shape;1482;p47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483" name="Google Shape;1483;p47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484" name="Google Shape;1484;p47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485" name="Google Shape;1485;p47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486" name="Google Shape;1486;p47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487" name="Google Shape;1487;p47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488" name="Google Shape;1488;p47"/>
          <p:cNvCxnSpPr>
            <a:stCxn id="1480" idx="2"/>
            <a:endCxn id="1481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47"/>
          <p:cNvCxnSpPr>
            <a:stCxn id="1480" idx="2"/>
            <a:endCxn id="1482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0" name="Google Shape;1490;p47"/>
          <p:cNvCxnSpPr>
            <a:stCxn id="1482" idx="2"/>
            <a:endCxn id="1483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47"/>
          <p:cNvCxnSpPr>
            <a:stCxn id="1482" idx="2"/>
            <a:endCxn id="1485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2" name="Google Shape;1492;p47"/>
          <p:cNvCxnSpPr>
            <a:stCxn id="1485" idx="2"/>
            <a:endCxn id="1484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3" name="Google Shape;1493;p47"/>
          <p:cNvCxnSpPr>
            <a:stCxn id="1483" idx="2"/>
            <a:endCxn id="1484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4" name="Google Shape;1494;p47"/>
          <p:cNvCxnSpPr>
            <a:stCxn id="1484" idx="2"/>
            <a:endCxn id="1486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5" name="Google Shape;1495;p47"/>
          <p:cNvCxnSpPr>
            <a:stCxn id="1486" idx="2"/>
            <a:endCxn id="1487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6" name="Google Shape;1496;p47"/>
          <p:cNvCxnSpPr>
            <a:stCxn id="1481" idx="2"/>
            <a:endCxn id="1486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7" name="Google Shape;1497;p47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1498" name="Google Shape;1498;p47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499" name="Google Shape;1499;p47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500" name="Google Shape;1500;p47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501" name="Google Shape;1501;p47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502" name="Google Shape;1502;p47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503" name="Google Shape;1503;p47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504" name="Google Shape;1504;p47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505" name="Google Shape;1505;p47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506" name="Google Shape;1506;p47"/>
          <p:cNvCxnSpPr>
            <a:stCxn id="1498" idx="2"/>
            <a:endCxn id="1499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47"/>
          <p:cNvCxnSpPr>
            <a:stCxn id="1498" idx="2"/>
            <a:endCxn id="1500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47"/>
          <p:cNvCxnSpPr>
            <a:stCxn id="1500" idx="2"/>
            <a:endCxn id="1501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47"/>
          <p:cNvCxnSpPr>
            <a:stCxn id="1500" idx="2"/>
            <a:endCxn id="1503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47"/>
          <p:cNvCxnSpPr>
            <a:stCxn id="1504" idx="2"/>
            <a:endCxn id="1505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1" name="Google Shape;1511;p47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1512" name="Google Shape;1512;p47"/>
          <p:cNvCxnSpPr>
            <a:stCxn id="1500" idx="2"/>
            <a:endCxn id="1502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3" name="Google Shape;1513;p47"/>
          <p:cNvSpPr/>
          <p:nvPr/>
        </p:nvSpPr>
        <p:spPr>
          <a:xfrm>
            <a:off x="3509250" y="20332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7"/>
          <p:cNvSpPr/>
          <p:nvPr/>
        </p:nvSpPr>
        <p:spPr>
          <a:xfrm>
            <a:off x="1236100" y="14971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7"/>
          <p:cNvSpPr/>
          <p:nvPr/>
        </p:nvSpPr>
        <p:spPr>
          <a:xfrm>
            <a:off x="1236100" y="1457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7"/>
          <p:cNvSpPr/>
          <p:nvPr/>
        </p:nvSpPr>
        <p:spPr>
          <a:xfrm>
            <a:off x="3880175" y="20332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7"/>
          <p:cNvSpPr/>
          <p:nvPr/>
        </p:nvSpPr>
        <p:spPr>
          <a:xfrm>
            <a:off x="4411400" y="194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7"/>
          <p:cNvSpPr/>
          <p:nvPr/>
        </p:nvSpPr>
        <p:spPr>
          <a:xfrm>
            <a:off x="4117775" y="20906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47"/>
          <p:cNvSpPr/>
          <p:nvPr/>
        </p:nvSpPr>
        <p:spPr>
          <a:xfrm>
            <a:off x="1628725" y="3232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47"/>
          <p:cNvSpPr/>
          <p:nvPr/>
        </p:nvSpPr>
        <p:spPr>
          <a:xfrm>
            <a:off x="3925525" y="24895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7"/>
          <p:cNvSpPr/>
          <p:nvPr/>
        </p:nvSpPr>
        <p:spPr>
          <a:xfrm>
            <a:off x="4411300" y="24020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7"/>
          <p:cNvSpPr/>
          <p:nvPr/>
        </p:nvSpPr>
        <p:spPr>
          <a:xfrm>
            <a:off x="3408475" y="264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47"/>
          <p:cNvSpPr/>
          <p:nvPr/>
        </p:nvSpPr>
        <p:spPr>
          <a:xfrm>
            <a:off x="4753175" y="2145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47"/>
          <p:cNvSpPr/>
          <p:nvPr/>
        </p:nvSpPr>
        <p:spPr>
          <a:xfrm>
            <a:off x="4609650" y="26661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7"/>
          <p:cNvSpPr/>
          <p:nvPr/>
        </p:nvSpPr>
        <p:spPr>
          <a:xfrm>
            <a:off x="3845088" y="28146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47"/>
          <p:cNvSpPr/>
          <p:nvPr/>
        </p:nvSpPr>
        <p:spPr>
          <a:xfrm>
            <a:off x="4186300" y="28590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7"/>
          <p:cNvSpPr/>
          <p:nvPr/>
        </p:nvSpPr>
        <p:spPr>
          <a:xfrm>
            <a:off x="3585475" y="30657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47"/>
          <p:cNvSpPr/>
          <p:nvPr/>
        </p:nvSpPr>
        <p:spPr>
          <a:xfrm>
            <a:off x="4060000" y="3096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7"/>
          <p:cNvSpPr/>
          <p:nvPr/>
        </p:nvSpPr>
        <p:spPr>
          <a:xfrm>
            <a:off x="4718725" y="31369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7"/>
          <p:cNvSpPr/>
          <p:nvPr/>
        </p:nvSpPr>
        <p:spPr>
          <a:xfrm>
            <a:off x="4986775" y="26013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47"/>
          <p:cNvSpPr/>
          <p:nvPr/>
        </p:nvSpPr>
        <p:spPr>
          <a:xfrm>
            <a:off x="1235800" y="38049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2" name="Google Shape;1532;p47"/>
          <p:cNvCxnSpPr>
            <a:stCxn id="1529" idx="7"/>
            <a:endCxn id="1530" idx="4"/>
          </p:cNvCxnSpPr>
          <p:nvPr/>
        </p:nvCxnSpPr>
        <p:spPr>
          <a:xfrm flipH="1" rot="10800000">
            <a:off x="4826529" y="2713237"/>
            <a:ext cx="2235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3" name="Google Shape;1533;p47"/>
          <p:cNvCxnSpPr>
            <a:stCxn id="1529" idx="0"/>
            <a:endCxn id="1524" idx="4"/>
          </p:cNvCxnSpPr>
          <p:nvPr/>
        </p:nvCxnSpPr>
        <p:spPr>
          <a:xfrm rot="10800000">
            <a:off x="4672675" y="2778150"/>
            <a:ext cx="109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4" name="Google Shape;1534;p47"/>
          <p:cNvCxnSpPr>
            <a:stCxn id="1529" idx="1"/>
            <a:endCxn id="1526" idx="5"/>
          </p:cNvCxnSpPr>
          <p:nvPr/>
        </p:nvCxnSpPr>
        <p:spPr>
          <a:xfrm rot="10800000">
            <a:off x="4294121" y="2954437"/>
            <a:ext cx="4431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5" name="Google Shape;1535;p47"/>
          <p:cNvCxnSpPr>
            <a:stCxn id="1526" idx="7"/>
            <a:endCxn id="1521" idx="4"/>
          </p:cNvCxnSpPr>
          <p:nvPr/>
        </p:nvCxnSpPr>
        <p:spPr>
          <a:xfrm flipH="1" rot="10800000">
            <a:off x="4294104" y="2513887"/>
            <a:ext cx="1803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6" name="Google Shape;1536;p47"/>
          <p:cNvCxnSpPr>
            <a:stCxn id="1524" idx="1"/>
            <a:endCxn id="1521" idx="5"/>
          </p:cNvCxnSpPr>
          <p:nvPr/>
        </p:nvCxnSpPr>
        <p:spPr>
          <a:xfrm rot="10800000">
            <a:off x="4519246" y="2497687"/>
            <a:ext cx="1089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7" name="Google Shape;1537;p47"/>
          <p:cNvCxnSpPr>
            <a:stCxn id="1521" idx="7"/>
            <a:endCxn id="1523" idx="4"/>
          </p:cNvCxnSpPr>
          <p:nvPr/>
        </p:nvCxnSpPr>
        <p:spPr>
          <a:xfrm flipH="1" rot="10800000">
            <a:off x="4519104" y="2257050"/>
            <a:ext cx="2973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8" name="Google Shape;1538;p47"/>
          <p:cNvCxnSpPr>
            <a:stCxn id="1521" idx="0"/>
            <a:endCxn id="1517" idx="4"/>
          </p:cNvCxnSpPr>
          <p:nvPr/>
        </p:nvCxnSpPr>
        <p:spPr>
          <a:xfrm rot="10800000">
            <a:off x="4474450" y="2057363"/>
            <a:ext cx="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9" name="Google Shape;1539;p47"/>
          <p:cNvCxnSpPr>
            <a:stCxn id="1521" idx="1"/>
            <a:endCxn id="1518" idx="5"/>
          </p:cNvCxnSpPr>
          <p:nvPr/>
        </p:nvCxnSpPr>
        <p:spPr>
          <a:xfrm rot="10800000">
            <a:off x="4225496" y="2186250"/>
            <a:ext cx="2043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0" name="Google Shape;1540;p47"/>
          <p:cNvCxnSpPr>
            <a:stCxn id="1520" idx="0"/>
            <a:endCxn id="1518" idx="4"/>
          </p:cNvCxnSpPr>
          <p:nvPr/>
        </p:nvCxnSpPr>
        <p:spPr>
          <a:xfrm flipH="1" rot="10800000">
            <a:off x="3988675" y="2202488"/>
            <a:ext cx="192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47"/>
          <p:cNvCxnSpPr>
            <a:stCxn id="1526" idx="0"/>
            <a:endCxn id="1520" idx="5"/>
          </p:cNvCxnSpPr>
          <p:nvPr/>
        </p:nvCxnSpPr>
        <p:spPr>
          <a:xfrm rot="10800000">
            <a:off x="4033450" y="2585100"/>
            <a:ext cx="216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2" name="Google Shape;1542;p47"/>
          <p:cNvCxnSpPr>
            <a:stCxn id="1525" idx="0"/>
            <a:endCxn id="1520" idx="4"/>
          </p:cNvCxnSpPr>
          <p:nvPr/>
        </p:nvCxnSpPr>
        <p:spPr>
          <a:xfrm flipH="1" rot="10800000">
            <a:off x="3908238" y="2601375"/>
            <a:ext cx="804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3" name="Google Shape;1543;p47"/>
          <p:cNvCxnSpPr>
            <a:stCxn id="1528" idx="0"/>
            <a:endCxn id="1525" idx="4"/>
          </p:cNvCxnSpPr>
          <p:nvPr/>
        </p:nvCxnSpPr>
        <p:spPr>
          <a:xfrm rot="10800000">
            <a:off x="3908350" y="2926650"/>
            <a:ext cx="2148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4" name="Google Shape;1544;p47"/>
          <p:cNvCxnSpPr>
            <a:stCxn id="1527" idx="0"/>
            <a:endCxn id="1522" idx="4"/>
          </p:cNvCxnSpPr>
          <p:nvPr/>
        </p:nvCxnSpPr>
        <p:spPr>
          <a:xfrm rot="10800000">
            <a:off x="3471625" y="2758538"/>
            <a:ext cx="1770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5" name="Google Shape;1545;p47"/>
          <p:cNvSpPr/>
          <p:nvPr/>
        </p:nvSpPr>
        <p:spPr>
          <a:xfrm>
            <a:off x="3499975" y="303390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7"/>
          <p:cNvSpPr/>
          <p:nvPr/>
        </p:nvSpPr>
        <p:spPr>
          <a:xfrm>
            <a:off x="3423750" y="195920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7"/>
          <p:cNvSpPr/>
          <p:nvPr/>
        </p:nvSpPr>
        <p:spPr>
          <a:xfrm>
            <a:off x="3799788" y="198255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7"/>
          <p:cNvSpPr/>
          <p:nvPr/>
        </p:nvSpPr>
        <p:spPr>
          <a:xfrm>
            <a:off x="3974500" y="304545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7"/>
          <p:cNvSpPr/>
          <p:nvPr/>
        </p:nvSpPr>
        <p:spPr>
          <a:xfrm>
            <a:off x="4633225" y="308625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7"/>
          <p:cNvSpPr txBox="1"/>
          <p:nvPr/>
        </p:nvSpPr>
        <p:spPr>
          <a:xfrm>
            <a:off x="3574438" y="3445200"/>
            <a:ext cx="1350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cxnSp>
        <p:nvCxnSpPr>
          <p:cNvPr id="1551" name="Google Shape;1551;p47"/>
          <p:cNvCxnSpPr>
            <a:stCxn id="1552" idx="2"/>
            <a:endCxn id="1553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48"/>
          <p:cNvSpPr/>
          <p:nvPr/>
        </p:nvSpPr>
        <p:spPr>
          <a:xfrm>
            <a:off x="3651500" y="2409850"/>
            <a:ext cx="1350900" cy="6492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8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1560" name="Google Shape;1560;p48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561" name="Google Shape;1561;p48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562" name="Google Shape;1562;p48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563" name="Google Shape;1563;p48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564" name="Google Shape;1564;p48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565" name="Google Shape;1565;p48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566" name="Google Shape;1566;p48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567" name="Google Shape;1567;p48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568" name="Google Shape;1568;p48"/>
          <p:cNvCxnSpPr>
            <a:stCxn id="1560" idx="2"/>
            <a:endCxn id="1561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9" name="Google Shape;1569;p48"/>
          <p:cNvCxnSpPr>
            <a:stCxn id="1560" idx="2"/>
            <a:endCxn id="1562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0" name="Google Shape;1570;p48"/>
          <p:cNvCxnSpPr>
            <a:stCxn id="1562" idx="2"/>
            <a:endCxn id="1563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1" name="Google Shape;1571;p48"/>
          <p:cNvCxnSpPr>
            <a:stCxn id="1562" idx="2"/>
            <a:endCxn id="1565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2" name="Google Shape;1572;p48"/>
          <p:cNvCxnSpPr>
            <a:stCxn id="1565" idx="2"/>
            <a:endCxn id="1564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48"/>
          <p:cNvCxnSpPr>
            <a:stCxn id="1563" idx="2"/>
            <a:endCxn id="1564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4" name="Google Shape;1574;p48"/>
          <p:cNvCxnSpPr>
            <a:stCxn id="1564" idx="2"/>
            <a:endCxn id="1566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48"/>
          <p:cNvCxnSpPr>
            <a:stCxn id="1566" idx="2"/>
            <a:endCxn id="1567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6" name="Google Shape;1576;p48"/>
          <p:cNvCxnSpPr>
            <a:stCxn id="1561" idx="2"/>
            <a:endCxn id="1566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7" name="Google Shape;1577;p48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1578" name="Google Shape;1578;p48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579" name="Google Shape;1579;p48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580" name="Google Shape;1580;p48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581" name="Google Shape;1581;p48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582" name="Google Shape;1582;p48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583" name="Google Shape;1583;p48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584" name="Google Shape;1584;p48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585" name="Google Shape;1585;p48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586" name="Google Shape;1586;p48"/>
          <p:cNvCxnSpPr>
            <a:stCxn id="1578" idx="2"/>
            <a:endCxn id="1579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48"/>
          <p:cNvCxnSpPr>
            <a:stCxn id="1578" idx="2"/>
            <a:endCxn id="1580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8" name="Google Shape;1588;p48"/>
          <p:cNvCxnSpPr>
            <a:stCxn id="1580" idx="2"/>
            <a:endCxn id="1581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48"/>
          <p:cNvCxnSpPr>
            <a:stCxn id="1580" idx="2"/>
            <a:endCxn id="1583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48"/>
          <p:cNvCxnSpPr>
            <a:stCxn id="1584" idx="2"/>
            <a:endCxn id="1585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48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1592" name="Google Shape;1592;p48"/>
          <p:cNvCxnSpPr>
            <a:stCxn id="1580" idx="2"/>
            <a:endCxn id="1582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3" name="Google Shape;1593;p48"/>
          <p:cNvSpPr/>
          <p:nvPr/>
        </p:nvSpPr>
        <p:spPr>
          <a:xfrm>
            <a:off x="1236100" y="14971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8"/>
          <p:cNvSpPr/>
          <p:nvPr/>
        </p:nvSpPr>
        <p:spPr>
          <a:xfrm>
            <a:off x="1236100" y="1457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8"/>
          <p:cNvSpPr/>
          <p:nvPr/>
        </p:nvSpPr>
        <p:spPr>
          <a:xfrm>
            <a:off x="1628725" y="3232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8"/>
          <p:cNvSpPr/>
          <p:nvPr/>
        </p:nvSpPr>
        <p:spPr>
          <a:xfrm>
            <a:off x="1235800" y="38049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8"/>
          <p:cNvSpPr/>
          <p:nvPr/>
        </p:nvSpPr>
        <p:spPr>
          <a:xfrm>
            <a:off x="4009263" y="2463550"/>
            <a:ext cx="589800" cy="541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8"/>
          <p:cNvSpPr/>
          <p:nvPr/>
        </p:nvSpPr>
        <p:spPr>
          <a:xfrm>
            <a:off x="3534475" y="3309575"/>
            <a:ext cx="589800" cy="541800"/>
          </a:xfrm>
          <a:prstGeom prst="ellipse">
            <a:avLst/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8"/>
          <p:cNvSpPr/>
          <p:nvPr/>
        </p:nvSpPr>
        <p:spPr>
          <a:xfrm>
            <a:off x="4469575" y="3309575"/>
            <a:ext cx="589800" cy="541800"/>
          </a:xfrm>
          <a:prstGeom prst="ellipse">
            <a:avLst/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8"/>
          <p:cNvSpPr/>
          <p:nvPr/>
        </p:nvSpPr>
        <p:spPr>
          <a:xfrm>
            <a:off x="4469575" y="1617525"/>
            <a:ext cx="589800" cy="541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48"/>
          <p:cNvSpPr/>
          <p:nvPr/>
        </p:nvSpPr>
        <p:spPr>
          <a:xfrm>
            <a:off x="3534475" y="1617525"/>
            <a:ext cx="589800" cy="541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2" name="Google Shape;1602;p48"/>
          <p:cNvCxnSpPr>
            <a:stCxn id="1598" idx="0"/>
            <a:endCxn id="1597" idx="3"/>
          </p:cNvCxnSpPr>
          <p:nvPr/>
        </p:nvCxnSpPr>
        <p:spPr>
          <a:xfrm flipH="1" rot="10800000">
            <a:off x="3829375" y="2925875"/>
            <a:ext cx="266400" cy="38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3" name="Google Shape;1603;p48"/>
          <p:cNvCxnSpPr>
            <a:stCxn id="1599" idx="0"/>
            <a:endCxn id="1597" idx="5"/>
          </p:cNvCxnSpPr>
          <p:nvPr/>
        </p:nvCxnSpPr>
        <p:spPr>
          <a:xfrm rot="10800000">
            <a:off x="4512775" y="2925875"/>
            <a:ext cx="251700" cy="38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4" name="Google Shape;1604;p48"/>
          <p:cNvCxnSpPr>
            <a:stCxn id="1597" idx="1"/>
            <a:endCxn id="1601" idx="4"/>
          </p:cNvCxnSpPr>
          <p:nvPr/>
        </p:nvCxnSpPr>
        <p:spPr>
          <a:xfrm rot="10800000">
            <a:off x="3829237" y="2159195"/>
            <a:ext cx="266400" cy="38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48"/>
          <p:cNvCxnSpPr>
            <a:stCxn id="1597" idx="7"/>
            <a:endCxn id="1600" idx="4"/>
          </p:cNvCxnSpPr>
          <p:nvPr/>
        </p:nvCxnSpPr>
        <p:spPr>
          <a:xfrm flipH="1" rot="10800000">
            <a:off x="4512688" y="2159195"/>
            <a:ext cx="251700" cy="38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6" name="Google Shape;1606;p48"/>
          <p:cNvSpPr txBox="1"/>
          <p:nvPr/>
        </p:nvSpPr>
        <p:spPr>
          <a:xfrm>
            <a:off x="3552800" y="3944575"/>
            <a:ext cx="154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scheduled uses</a:t>
            </a:r>
            <a:endParaRPr/>
          </a:p>
        </p:txBody>
      </p:sp>
      <p:sp>
        <p:nvSpPr>
          <p:cNvPr id="1607" name="Google Shape;1607;p48"/>
          <p:cNvSpPr txBox="1"/>
          <p:nvPr/>
        </p:nvSpPr>
        <p:spPr>
          <a:xfrm>
            <a:off x="3503900" y="1261800"/>
            <a:ext cx="154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</a:t>
            </a:r>
            <a:endParaRPr/>
          </a:p>
        </p:txBody>
      </p:sp>
      <p:sp>
        <p:nvSpPr>
          <p:cNvPr id="1608" name="Google Shape;1608;p48"/>
          <p:cNvSpPr txBox="1"/>
          <p:nvPr/>
        </p:nvSpPr>
        <p:spPr>
          <a:xfrm>
            <a:off x="4983613" y="2536600"/>
            <a:ext cx="154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dominate</a:t>
            </a:r>
            <a:endParaRPr/>
          </a:p>
        </p:txBody>
      </p:sp>
      <p:sp>
        <p:nvSpPr>
          <p:cNvPr id="1609" name="Google Shape;1609;p48"/>
          <p:cNvSpPr/>
          <p:nvPr/>
        </p:nvSpPr>
        <p:spPr>
          <a:xfrm>
            <a:off x="5524725" y="2951950"/>
            <a:ext cx="306900" cy="54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48"/>
          <p:cNvSpPr/>
          <p:nvPr/>
        </p:nvSpPr>
        <p:spPr>
          <a:xfrm>
            <a:off x="5524725" y="2056650"/>
            <a:ext cx="306900" cy="54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48"/>
          <p:cNvSpPr txBox="1"/>
          <p:nvPr/>
        </p:nvSpPr>
        <p:spPr>
          <a:xfrm>
            <a:off x="2437738" y="2536600"/>
            <a:ext cx="154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eligible node</a:t>
            </a:r>
            <a:endParaRPr/>
          </a:p>
        </p:txBody>
      </p:sp>
      <p:cxnSp>
        <p:nvCxnSpPr>
          <p:cNvPr id="1612" name="Google Shape;1612;p48"/>
          <p:cNvCxnSpPr>
            <a:stCxn id="1578" idx="2"/>
            <a:endCxn id="1584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9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1618" name="Google Shape;1618;p49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19" name="Google Shape;1619;p49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20" name="Google Shape;1620;p49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621" name="Google Shape;1621;p49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622" name="Google Shape;1622;p49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623" name="Google Shape;1623;p49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624" name="Google Shape;1624;p49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625" name="Google Shape;1625;p49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626" name="Google Shape;1626;p49"/>
          <p:cNvCxnSpPr>
            <a:stCxn id="1618" idx="2"/>
            <a:endCxn id="1619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7" name="Google Shape;1627;p49"/>
          <p:cNvCxnSpPr>
            <a:stCxn id="1618" idx="2"/>
            <a:endCxn id="1620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8" name="Google Shape;1628;p49"/>
          <p:cNvCxnSpPr>
            <a:stCxn id="1620" idx="2"/>
            <a:endCxn id="1621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9" name="Google Shape;1629;p49"/>
          <p:cNvCxnSpPr>
            <a:stCxn id="1620" idx="2"/>
            <a:endCxn id="1623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0" name="Google Shape;1630;p49"/>
          <p:cNvCxnSpPr>
            <a:stCxn id="1623" idx="2"/>
            <a:endCxn id="1622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1" name="Google Shape;1631;p49"/>
          <p:cNvCxnSpPr>
            <a:stCxn id="1621" idx="2"/>
            <a:endCxn id="1622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2" name="Google Shape;1632;p49"/>
          <p:cNvCxnSpPr>
            <a:stCxn id="1622" idx="2"/>
            <a:endCxn id="1624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3" name="Google Shape;1633;p49"/>
          <p:cNvCxnSpPr>
            <a:stCxn id="1624" idx="2"/>
            <a:endCxn id="1625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4" name="Google Shape;1634;p49"/>
          <p:cNvCxnSpPr>
            <a:stCxn id="1619" idx="2"/>
            <a:endCxn id="1624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5" name="Google Shape;1635;p49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1636" name="Google Shape;1636;p49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37" name="Google Shape;1637;p49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38" name="Google Shape;1638;p49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639" name="Google Shape;1639;p49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640" name="Google Shape;1640;p49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641" name="Google Shape;1641;p49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642" name="Google Shape;1642;p49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643" name="Google Shape;1643;p49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644" name="Google Shape;1644;p49"/>
          <p:cNvCxnSpPr>
            <a:stCxn id="1636" idx="2"/>
            <a:endCxn id="1637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49"/>
          <p:cNvCxnSpPr>
            <a:stCxn id="1636" idx="2"/>
            <a:endCxn id="1638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49"/>
          <p:cNvCxnSpPr>
            <a:stCxn id="1638" idx="2"/>
            <a:endCxn id="1639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49"/>
          <p:cNvCxnSpPr>
            <a:stCxn id="1638" idx="2"/>
            <a:endCxn id="1641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49"/>
          <p:cNvCxnSpPr>
            <a:stCxn id="1642" idx="2"/>
            <a:endCxn id="1643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9" name="Google Shape;1649;p49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1650" name="Google Shape;1650;p49"/>
          <p:cNvCxnSpPr>
            <a:stCxn id="1638" idx="2"/>
            <a:endCxn id="1640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1" name="Google Shape;1651;p49"/>
          <p:cNvSpPr/>
          <p:nvPr/>
        </p:nvSpPr>
        <p:spPr>
          <a:xfrm>
            <a:off x="1321825" y="26370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9"/>
          <p:cNvSpPr/>
          <p:nvPr/>
        </p:nvSpPr>
        <p:spPr>
          <a:xfrm>
            <a:off x="1235800" y="14971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9"/>
          <p:cNvSpPr/>
          <p:nvPr/>
        </p:nvSpPr>
        <p:spPr>
          <a:xfrm>
            <a:off x="1235800" y="14406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9"/>
          <p:cNvSpPr/>
          <p:nvPr/>
        </p:nvSpPr>
        <p:spPr>
          <a:xfrm>
            <a:off x="1935625" y="26386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9"/>
          <p:cNvSpPr/>
          <p:nvPr/>
        </p:nvSpPr>
        <p:spPr>
          <a:xfrm>
            <a:off x="4411400" y="194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49"/>
          <p:cNvSpPr/>
          <p:nvPr/>
        </p:nvSpPr>
        <p:spPr>
          <a:xfrm>
            <a:off x="4117775" y="20906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9"/>
          <p:cNvSpPr/>
          <p:nvPr/>
        </p:nvSpPr>
        <p:spPr>
          <a:xfrm>
            <a:off x="1628725" y="3232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9"/>
          <p:cNvSpPr/>
          <p:nvPr/>
        </p:nvSpPr>
        <p:spPr>
          <a:xfrm>
            <a:off x="3925525" y="24895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9"/>
          <p:cNvSpPr/>
          <p:nvPr/>
        </p:nvSpPr>
        <p:spPr>
          <a:xfrm>
            <a:off x="4411300" y="24020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9"/>
          <p:cNvSpPr/>
          <p:nvPr/>
        </p:nvSpPr>
        <p:spPr>
          <a:xfrm>
            <a:off x="4753175" y="2145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49"/>
          <p:cNvSpPr/>
          <p:nvPr/>
        </p:nvSpPr>
        <p:spPr>
          <a:xfrm>
            <a:off x="4609650" y="26661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9"/>
          <p:cNvSpPr/>
          <p:nvPr/>
        </p:nvSpPr>
        <p:spPr>
          <a:xfrm>
            <a:off x="3845088" y="28146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49"/>
          <p:cNvSpPr/>
          <p:nvPr/>
        </p:nvSpPr>
        <p:spPr>
          <a:xfrm>
            <a:off x="4186300" y="28590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49"/>
          <p:cNvSpPr/>
          <p:nvPr/>
        </p:nvSpPr>
        <p:spPr>
          <a:xfrm>
            <a:off x="1236100" y="38049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9"/>
          <p:cNvSpPr/>
          <p:nvPr/>
        </p:nvSpPr>
        <p:spPr>
          <a:xfrm>
            <a:off x="1235800" y="386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49"/>
          <p:cNvSpPr/>
          <p:nvPr/>
        </p:nvSpPr>
        <p:spPr>
          <a:xfrm>
            <a:off x="4718725" y="31369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49"/>
          <p:cNvSpPr/>
          <p:nvPr/>
        </p:nvSpPr>
        <p:spPr>
          <a:xfrm>
            <a:off x="4986775" y="26013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49"/>
          <p:cNvSpPr/>
          <p:nvPr/>
        </p:nvSpPr>
        <p:spPr>
          <a:xfrm>
            <a:off x="1240125" y="42188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9" name="Google Shape;1669;p49"/>
          <p:cNvCxnSpPr>
            <a:stCxn id="1666" idx="7"/>
            <a:endCxn id="1667" idx="4"/>
          </p:cNvCxnSpPr>
          <p:nvPr/>
        </p:nvCxnSpPr>
        <p:spPr>
          <a:xfrm flipH="1" rot="10800000">
            <a:off x="4826529" y="2713237"/>
            <a:ext cx="2235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0" name="Google Shape;1670;p49"/>
          <p:cNvCxnSpPr>
            <a:stCxn id="1666" idx="0"/>
            <a:endCxn id="1661" idx="4"/>
          </p:cNvCxnSpPr>
          <p:nvPr/>
        </p:nvCxnSpPr>
        <p:spPr>
          <a:xfrm rot="10800000">
            <a:off x="4672675" y="2778150"/>
            <a:ext cx="109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1" name="Google Shape;1671;p49"/>
          <p:cNvCxnSpPr>
            <a:stCxn id="1666" idx="1"/>
            <a:endCxn id="1663" idx="5"/>
          </p:cNvCxnSpPr>
          <p:nvPr/>
        </p:nvCxnSpPr>
        <p:spPr>
          <a:xfrm rot="10800000">
            <a:off x="4294121" y="2954437"/>
            <a:ext cx="4431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2" name="Google Shape;1672;p49"/>
          <p:cNvCxnSpPr>
            <a:stCxn id="1663" idx="7"/>
            <a:endCxn id="1659" idx="4"/>
          </p:cNvCxnSpPr>
          <p:nvPr/>
        </p:nvCxnSpPr>
        <p:spPr>
          <a:xfrm flipH="1" rot="10800000">
            <a:off x="4294104" y="2513887"/>
            <a:ext cx="1803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3" name="Google Shape;1673;p49"/>
          <p:cNvCxnSpPr>
            <a:stCxn id="1661" idx="1"/>
            <a:endCxn id="1659" idx="5"/>
          </p:cNvCxnSpPr>
          <p:nvPr/>
        </p:nvCxnSpPr>
        <p:spPr>
          <a:xfrm rot="10800000">
            <a:off x="4519246" y="2497687"/>
            <a:ext cx="1089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4" name="Google Shape;1674;p49"/>
          <p:cNvCxnSpPr>
            <a:stCxn id="1659" idx="7"/>
            <a:endCxn id="1660" idx="4"/>
          </p:cNvCxnSpPr>
          <p:nvPr/>
        </p:nvCxnSpPr>
        <p:spPr>
          <a:xfrm flipH="1" rot="10800000">
            <a:off x="4519104" y="2257050"/>
            <a:ext cx="2973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5" name="Google Shape;1675;p49"/>
          <p:cNvCxnSpPr>
            <a:stCxn id="1659" idx="0"/>
            <a:endCxn id="1655" idx="4"/>
          </p:cNvCxnSpPr>
          <p:nvPr/>
        </p:nvCxnSpPr>
        <p:spPr>
          <a:xfrm rot="10800000">
            <a:off x="4474450" y="2057363"/>
            <a:ext cx="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6" name="Google Shape;1676;p49"/>
          <p:cNvCxnSpPr>
            <a:stCxn id="1659" idx="1"/>
            <a:endCxn id="1656" idx="5"/>
          </p:cNvCxnSpPr>
          <p:nvPr/>
        </p:nvCxnSpPr>
        <p:spPr>
          <a:xfrm rot="10800000">
            <a:off x="4225496" y="2186250"/>
            <a:ext cx="2043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7" name="Google Shape;1677;p49"/>
          <p:cNvCxnSpPr>
            <a:stCxn id="1658" idx="0"/>
            <a:endCxn id="1656" idx="4"/>
          </p:cNvCxnSpPr>
          <p:nvPr/>
        </p:nvCxnSpPr>
        <p:spPr>
          <a:xfrm flipH="1" rot="10800000">
            <a:off x="3988675" y="2202488"/>
            <a:ext cx="192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8" name="Google Shape;1678;p49"/>
          <p:cNvCxnSpPr>
            <a:stCxn id="1663" idx="0"/>
            <a:endCxn id="1658" idx="5"/>
          </p:cNvCxnSpPr>
          <p:nvPr/>
        </p:nvCxnSpPr>
        <p:spPr>
          <a:xfrm rot="10800000">
            <a:off x="4033450" y="2585100"/>
            <a:ext cx="216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9" name="Google Shape;1679;p49"/>
          <p:cNvCxnSpPr>
            <a:stCxn id="1662" idx="0"/>
            <a:endCxn id="1658" idx="4"/>
          </p:cNvCxnSpPr>
          <p:nvPr/>
        </p:nvCxnSpPr>
        <p:spPr>
          <a:xfrm flipH="1" rot="10800000">
            <a:off x="3908238" y="2601375"/>
            <a:ext cx="804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0" name="Google Shape;1680;p49"/>
          <p:cNvSpPr txBox="1"/>
          <p:nvPr/>
        </p:nvSpPr>
        <p:spPr>
          <a:xfrm>
            <a:off x="3574438" y="3445200"/>
            <a:ext cx="1350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1681" name="Google Shape;1681;p49"/>
          <p:cNvSpPr/>
          <p:nvPr/>
        </p:nvSpPr>
        <p:spPr>
          <a:xfrm>
            <a:off x="782700" y="20573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9"/>
          <p:cNvSpPr/>
          <p:nvPr/>
        </p:nvSpPr>
        <p:spPr>
          <a:xfrm>
            <a:off x="3759600" y="2763975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9"/>
          <p:cNvSpPr/>
          <p:nvPr/>
        </p:nvSpPr>
        <p:spPr>
          <a:xfrm>
            <a:off x="4633225" y="308625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50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1689" name="Google Shape;1689;p50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90" name="Google Shape;1690;p50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91" name="Google Shape;1691;p50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692" name="Google Shape;1692;p50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693" name="Google Shape;1693;p50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694" name="Google Shape;1694;p50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695" name="Google Shape;1695;p50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696" name="Google Shape;1696;p50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697" name="Google Shape;1697;p50"/>
          <p:cNvCxnSpPr>
            <a:stCxn id="1689" idx="2"/>
            <a:endCxn id="1690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8" name="Google Shape;1698;p50"/>
          <p:cNvCxnSpPr>
            <a:stCxn id="1689" idx="2"/>
            <a:endCxn id="1691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9" name="Google Shape;1699;p50"/>
          <p:cNvCxnSpPr>
            <a:stCxn id="1691" idx="2"/>
            <a:endCxn id="1692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50"/>
          <p:cNvCxnSpPr>
            <a:stCxn id="1691" idx="2"/>
            <a:endCxn id="1694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1" name="Google Shape;1701;p50"/>
          <p:cNvCxnSpPr>
            <a:stCxn id="1694" idx="2"/>
            <a:endCxn id="1693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2" name="Google Shape;1702;p50"/>
          <p:cNvCxnSpPr>
            <a:stCxn id="1692" idx="2"/>
            <a:endCxn id="1693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3" name="Google Shape;1703;p50"/>
          <p:cNvCxnSpPr>
            <a:stCxn id="1693" idx="2"/>
            <a:endCxn id="1695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4" name="Google Shape;1704;p50"/>
          <p:cNvCxnSpPr>
            <a:stCxn id="1695" idx="2"/>
            <a:endCxn id="1696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5" name="Google Shape;1705;p50"/>
          <p:cNvCxnSpPr>
            <a:stCxn id="1690" idx="2"/>
            <a:endCxn id="1695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6" name="Google Shape;1706;p50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1707" name="Google Shape;1707;p50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708" name="Google Shape;1708;p50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709" name="Google Shape;1709;p50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710" name="Google Shape;1710;p50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711" name="Google Shape;1711;p50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712" name="Google Shape;1712;p50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713" name="Google Shape;1713;p50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714" name="Google Shape;1714;p50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715" name="Google Shape;1715;p50"/>
          <p:cNvCxnSpPr>
            <a:stCxn id="1707" idx="2"/>
            <a:endCxn id="1708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6" name="Google Shape;1716;p50"/>
          <p:cNvCxnSpPr>
            <a:stCxn id="1707" idx="2"/>
            <a:endCxn id="1709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7" name="Google Shape;1717;p50"/>
          <p:cNvCxnSpPr>
            <a:stCxn id="1709" idx="2"/>
            <a:endCxn id="1710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8" name="Google Shape;1718;p50"/>
          <p:cNvCxnSpPr>
            <a:stCxn id="1709" idx="2"/>
            <a:endCxn id="1712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9" name="Google Shape;1719;p50"/>
          <p:cNvCxnSpPr>
            <a:stCxn id="1713" idx="2"/>
            <a:endCxn id="1714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0" name="Google Shape;1720;p50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1721" name="Google Shape;1721;p50"/>
          <p:cNvCxnSpPr>
            <a:stCxn id="1709" idx="2"/>
            <a:endCxn id="1711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2" name="Google Shape;1722;p50"/>
          <p:cNvSpPr/>
          <p:nvPr/>
        </p:nvSpPr>
        <p:spPr>
          <a:xfrm>
            <a:off x="1321825" y="26370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50"/>
          <p:cNvSpPr/>
          <p:nvPr/>
        </p:nvSpPr>
        <p:spPr>
          <a:xfrm>
            <a:off x="1235800" y="14971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50"/>
          <p:cNvSpPr/>
          <p:nvPr/>
        </p:nvSpPr>
        <p:spPr>
          <a:xfrm>
            <a:off x="1235800" y="1457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50"/>
          <p:cNvSpPr/>
          <p:nvPr/>
        </p:nvSpPr>
        <p:spPr>
          <a:xfrm>
            <a:off x="1935625" y="26386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0"/>
          <p:cNvSpPr/>
          <p:nvPr/>
        </p:nvSpPr>
        <p:spPr>
          <a:xfrm>
            <a:off x="4411400" y="194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0"/>
          <p:cNvSpPr/>
          <p:nvPr/>
        </p:nvSpPr>
        <p:spPr>
          <a:xfrm>
            <a:off x="4117775" y="20906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0"/>
          <p:cNvSpPr/>
          <p:nvPr/>
        </p:nvSpPr>
        <p:spPr>
          <a:xfrm>
            <a:off x="1628725" y="3232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50"/>
          <p:cNvSpPr/>
          <p:nvPr/>
        </p:nvSpPr>
        <p:spPr>
          <a:xfrm>
            <a:off x="3925525" y="24895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0"/>
          <p:cNvSpPr/>
          <p:nvPr/>
        </p:nvSpPr>
        <p:spPr>
          <a:xfrm>
            <a:off x="4411300" y="24020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0"/>
          <p:cNvSpPr/>
          <p:nvPr/>
        </p:nvSpPr>
        <p:spPr>
          <a:xfrm>
            <a:off x="4753175" y="2145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0"/>
          <p:cNvSpPr/>
          <p:nvPr/>
        </p:nvSpPr>
        <p:spPr>
          <a:xfrm>
            <a:off x="4609650" y="26661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0"/>
          <p:cNvSpPr/>
          <p:nvPr/>
        </p:nvSpPr>
        <p:spPr>
          <a:xfrm>
            <a:off x="3845088" y="28146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0"/>
          <p:cNvSpPr/>
          <p:nvPr/>
        </p:nvSpPr>
        <p:spPr>
          <a:xfrm>
            <a:off x="4186300" y="28590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0"/>
          <p:cNvSpPr/>
          <p:nvPr/>
        </p:nvSpPr>
        <p:spPr>
          <a:xfrm>
            <a:off x="1236100" y="37770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50"/>
          <p:cNvSpPr/>
          <p:nvPr/>
        </p:nvSpPr>
        <p:spPr>
          <a:xfrm>
            <a:off x="1236100" y="38334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50"/>
          <p:cNvSpPr/>
          <p:nvPr/>
        </p:nvSpPr>
        <p:spPr>
          <a:xfrm>
            <a:off x="1628725" y="329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0"/>
          <p:cNvSpPr/>
          <p:nvPr/>
        </p:nvSpPr>
        <p:spPr>
          <a:xfrm>
            <a:off x="4986775" y="26013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50"/>
          <p:cNvSpPr/>
          <p:nvPr/>
        </p:nvSpPr>
        <p:spPr>
          <a:xfrm>
            <a:off x="1235800" y="4241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0" name="Google Shape;1740;p50"/>
          <p:cNvCxnSpPr>
            <a:stCxn id="1734" idx="7"/>
            <a:endCxn id="1730" idx="4"/>
          </p:cNvCxnSpPr>
          <p:nvPr/>
        </p:nvCxnSpPr>
        <p:spPr>
          <a:xfrm flipH="1" rot="10800000">
            <a:off x="4294104" y="2513887"/>
            <a:ext cx="1803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1" name="Google Shape;1741;p50"/>
          <p:cNvCxnSpPr>
            <a:stCxn id="1732" idx="1"/>
            <a:endCxn id="1730" idx="5"/>
          </p:cNvCxnSpPr>
          <p:nvPr/>
        </p:nvCxnSpPr>
        <p:spPr>
          <a:xfrm rot="10800000">
            <a:off x="4519246" y="2497687"/>
            <a:ext cx="1089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2" name="Google Shape;1742;p50"/>
          <p:cNvCxnSpPr>
            <a:stCxn id="1730" idx="7"/>
            <a:endCxn id="1731" idx="4"/>
          </p:cNvCxnSpPr>
          <p:nvPr/>
        </p:nvCxnSpPr>
        <p:spPr>
          <a:xfrm flipH="1" rot="10800000">
            <a:off x="4519104" y="2257050"/>
            <a:ext cx="2973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3" name="Google Shape;1743;p50"/>
          <p:cNvCxnSpPr>
            <a:stCxn id="1730" idx="0"/>
            <a:endCxn id="1726" idx="4"/>
          </p:cNvCxnSpPr>
          <p:nvPr/>
        </p:nvCxnSpPr>
        <p:spPr>
          <a:xfrm rot="10800000">
            <a:off x="4474450" y="2057363"/>
            <a:ext cx="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4" name="Google Shape;1744;p50"/>
          <p:cNvCxnSpPr>
            <a:stCxn id="1730" idx="1"/>
            <a:endCxn id="1727" idx="5"/>
          </p:cNvCxnSpPr>
          <p:nvPr/>
        </p:nvCxnSpPr>
        <p:spPr>
          <a:xfrm rot="10800000">
            <a:off x="4225496" y="2186250"/>
            <a:ext cx="2043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5" name="Google Shape;1745;p50"/>
          <p:cNvCxnSpPr>
            <a:stCxn id="1729" idx="0"/>
            <a:endCxn id="1727" idx="4"/>
          </p:cNvCxnSpPr>
          <p:nvPr/>
        </p:nvCxnSpPr>
        <p:spPr>
          <a:xfrm flipH="1" rot="10800000">
            <a:off x="3988675" y="2202488"/>
            <a:ext cx="192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6" name="Google Shape;1746;p50"/>
          <p:cNvCxnSpPr>
            <a:stCxn id="1734" idx="0"/>
            <a:endCxn id="1729" idx="5"/>
          </p:cNvCxnSpPr>
          <p:nvPr/>
        </p:nvCxnSpPr>
        <p:spPr>
          <a:xfrm rot="10800000">
            <a:off x="4033450" y="2585100"/>
            <a:ext cx="216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7" name="Google Shape;1747;p50"/>
          <p:cNvCxnSpPr>
            <a:stCxn id="1733" idx="0"/>
            <a:endCxn id="1729" idx="4"/>
          </p:cNvCxnSpPr>
          <p:nvPr/>
        </p:nvCxnSpPr>
        <p:spPr>
          <a:xfrm flipH="1" rot="10800000">
            <a:off x="3908238" y="2601375"/>
            <a:ext cx="804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8" name="Google Shape;1748;p50"/>
          <p:cNvSpPr txBox="1"/>
          <p:nvPr/>
        </p:nvSpPr>
        <p:spPr>
          <a:xfrm>
            <a:off x="3574438" y="3445200"/>
            <a:ext cx="1350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1749" name="Google Shape;1749;p50"/>
          <p:cNvSpPr/>
          <p:nvPr/>
        </p:nvSpPr>
        <p:spPr>
          <a:xfrm>
            <a:off x="782700" y="20573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0"/>
          <p:cNvSpPr/>
          <p:nvPr/>
        </p:nvSpPr>
        <p:spPr>
          <a:xfrm>
            <a:off x="3779000" y="2763975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0"/>
          <p:cNvSpPr/>
          <p:nvPr/>
        </p:nvSpPr>
        <p:spPr>
          <a:xfrm>
            <a:off x="4117775" y="280830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0"/>
          <p:cNvSpPr/>
          <p:nvPr/>
        </p:nvSpPr>
        <p:spPr>
          <a:xfrm>
            <a:off x="4552275" y="261870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0"/>
          <p:cNvSpPr/>
          <p:nvPr/>
        </p:nvSpPr>
        <p:spPr>
          <a:xfrm>
            <a:off x="4897950" y="2550675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4" name="Google Shape;1754;p50"/>
          <p:cNvCxnSpPr>
            <a:stCxn id="1755" idx="2"/>
            <a:endCxn id="1756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1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1762" name="Google Shape;1762;p51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763" name="Google Shape;1763;p51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764" name="Google Shape;1764;p51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765" name="Google Shape;1765;p51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766" name="Google Shape;1766;p51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767" name="Google Shape;1767;p51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768" name="Google Shape;1768;p51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769" name="Google Shape;1769;p51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770" name="Google Shape;1770;p51"/>
          <p:cNvCxnSpPr>
            <a:stCxn id="1762" idx="2"/>
            <a:endCxn id="1763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1" name="Google Shape;1771;p51"/>
          <p:cNvCxnSpPr>
            <a:stCxn id="1762" idx="2"/>
            <a:endCxn id="1764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2" name="Google Shape;1772;p51"/>
          <p:cNvCxnSpPr>
            <a:stCxn id="1764" idx="2"/>
            <a:endCxn id="1765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51"/>
          <p:cNvCxnSpPr>
            <a:stCxn id="1764" idx="2"/>
            <a:endCxn id="1767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4" name="Google Shape;1774;p51"/>
          <p:cNvCxnSpPr>
            <a:stCxn id="1767" idx="2"/>
            <a:endCxn id="1766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5" name="Google Shape;1775;p51"/>
          <p:cNvCxnSpPr>
            <a:stCxn id="1765" idx="2"/>
            <a:endCxn id="1766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6" name="Google Shape;1776;p51"/>
          <p:cNvCxnSpPr>
            <a:stCxn id="1766" idx="2"/>
            <a:endCxn id="1768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7" name="Google Shape;1777;p51"/>
          <p:cNvCxnSpPr>
            <a:stCxn id="1768" idx="2"/>
            <a:endCxn id="1769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8" name="Google Shape;1778;p51"/>
          <p:cNvCxnSpPr>
            <a:stCxn id="1763" idx="2"/>
            <a:endCxn id="1768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9" name="Google Shape;1779;p51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1780" name="Google Shape;1780;p51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781" name="Google Shape;1781;p51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782" name="Google Shape;1782;p51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783" name="Google Shape;1783;p51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784" name="Google Shape;1784;p51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785" name="Google Shape;1785;p51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786" name="Google Shape;1786;p51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787" name="Google Shape;1787;p51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788" name="Google Shape;1788;p51"/>
          <p:cNvCxnSpPr>
            <a:stCxn id="1780" idx="2"/>
            <a:endCxn id="1781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51"/>
          <p:cNvCxnSpPr>
            <a:stCxn id="1780" idx="2"/>
            <a:endCxn id="1782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0" name="Google Shape;1790;p51"/>
          <p:cNvCxnSpPr>
            <a:stCxn id="1782" idx="2"/>
            <a:endCxn id="1783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1" name="Google Shape;1791;p51"/>
          <p:cNvCxnSpPr>
            <a:stCxn id="1782" idx="2"/>
            <a:endCxn id="1785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2" name="Google Shape;1792;p51"/>
          <p:cNvCxnSpPr>
            <a:stCxn id="1786" idx="2"/>
            <a:endCxn id="1787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3" name="Google Shape;1793;p51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1794" name="Google Shape;1794;p51"/>
          <p:cNvCxnSpPr>
            <a:stCxn id="1782" idx="2"/>
            <a:endCxn id="1784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5" name="Google Shape;1795;p51"/>
          <p:cNvSpPr/>
          <p:nvPr/>
        </p:nvSpPr>
        <p:spPr>
          <a:xfrm>
            <a:off x="1321825" y="26370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1"/>
          <p:cNvSpPr/>
          <p:nvPr/>
        </p:nvSpPr>
        <p:spPr>
          <a:xfrm>
            <a:off x="1240125" y="14971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1"/>
          <p:cNvSpPr/>
          <p:nvPr/>
        </p:nvSpPr>
        <p:spPr>
          <a:xfrm>
            <a:off x="1240125" y="1457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1"/>
          <p:cNvSpPr/>
          <p:nvPr/>
        </p:nvSpPr>
        <p:spPr>
          <a:xfrm>
            <a:off x="1935625" y="26386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1"/>
          <p:cNvSpPr/>
          <p:nvPr/>
        </p:nvSpPr>
        <p:spPr>
          <a:xfrm>
            <a:off x="4411400" y="194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51"/>
          <p:cNvSpPr/>
          <p:nvPr/>
        </p:nvSpPr>
        <p:spPr>
          <a:xfrm>
            <a:off x="4117775" y="20906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1"/>
          <p:cNvSpPr/>
          <p:nvPr/>
        </p:nvSpPr>
        <p:spPr>
          <a:xfrm>
            <a:off x="1628725" y="3232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1"/>
          <p:cNvSpPr/>
          <p:nvPr/>
        </p:nvSpPr>
        <p:spPr>
          <a:xfrm>
            <a:off x="3925525" y="24895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1"/>
          <p:cNvSpPr/>
          <p:nvPr/>
        </p:nvSpPr>
        <p:spPr>
          <a:xfrm>
            <a:off x="4411300" y="24020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1"/>
          <p:cNvSpPr/>
          <p:nvPr/>
        </p:nvSpPr>
        <p:spPr>
          <a:xfrm>
            <a:off x="4753175" y="2145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1"/>
          <p:cNvSpPr/>
          <p:nvPr/>
        </p:nvSpPr>
        <p:spPr>
          <a:xfrm>
            <a:off x="4609650" y="26661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1"/>
          <p:cNvSpPr/>
          <p:nvPr/>
        </p:nvSpPr>
        <p:spPr>
          <a:xfrm>
            <a:off x="1628713" y="329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1"/>
          <p:cNvSpPr/>
          <p:nvPr/>
        </p:nvSpPr>
        <p:spPr>
          <a:xfrm>
            <a:off x="4186300" y="28590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1"/>
          <p:cNvSpPr/>
          <p:nvPr/>
        </p:nvSpPr>
        <p:spPr>
          <a:xfrm>
            <a:off x="1236100" y="37770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1"/>
          <p:cNvSpPr/>
          <p:nvPr/>
        </p:nvSpPr>
        <p:spPr>
          <a:xfrm>
            <a:off x="1240125" y="38334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1"/>
          <p:cNvSpPr/>
          <p:nvPr/>
        </p:nvSpPr>
        <p:spPr>
          <a:xfrm>
            <a:off x="1235800" y="38995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1"/>
          <p:cNvSpPr/>
          <p:nvPr/>
        </p:nvSpPr>
        <p:spPr>
          <a:xfrm>
            <a:off x="4986775" y="26013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1"/>
          <p:cNvSpPr/>
          <p:nvPr/>
        </p:nvSpPr>
        <p:spPr>
          <a:xfrm>
            <a:off x="1252550" y="42733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3" name="Google Shape;1813;p51"/>
          <p:cNvCxnSpPr>
            <a:stCxn id="1807" idx="7"/>
            <a:endCxn id="1803" idx="4"/>
          </p:cNvCxnSpPr>
          <p:nvPr/>
        </p:nvCxnSpPr>
        <p:spPr>
          <a:xfrm flipH="1" rot="10800000">
            <a:off x="4294104" y="2513887"/>
            <a:ext cx="1803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4" name="Google Shape;1814;p51"/>
          <p:cNvCxnSpPr>
            <a:stCxn id="1805" idx="1"/>
            <a:endCxn id="1803" idx="5"/>
          </p:cNvCxnSpPr>
          <p:nvPr/>
        </p:nvCxnSpPr>
        <p:spPr>
          <a:xfrm rot="10800000">
            <a:off x="4519246" y="2497687"/>
            <a:ext cx="1089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5" name="Google Shape;1815;p51"/>
          <p:cNvCxnSpPr>
            <a:stCxn id="1803" idx="7"/>
            <a:endCxn id="1804" idx="4"/>
          </p:cNvCxnSpPr>
          <p:nvPr/>
        </p:nvCxnSpPr>
        <p:spPr>
          <a:xfrm flipH="1" rot="10800000">
            <a:off x="4519104" y="2257050"/>
            <a:ext cx="2973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6" name="Google Shape;1816;p51"/>
          <p:cNvCxnSpPr>
            <a:stCxn id="1803" idx="0"/>
            <a:endCxn id="1799" idx="4"/>
          </p:cNvCxnSpPr>
          <p:nvPr/>
        </p:nvCxnSpPr>
        <p:spPr>
          <a:xfrm rot="10800000">
            <a:off x="4474450" y="2057363"/>
            <a:ext cx="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7" name="Google Shape;1817;p51"/>
          <p:cNvCxnSpPr>
            <a:stCxn id="1803" idx="1"/>
            <a:endCxn id="1800" idx="5"/>
          </p:cNvCxnSpPr>
          <p:nvPr/>
        </p:nvCxnSpPr>
        <p:spPr>
          <a:xfrm rot="10800000">
            <a:off x="4225496" y="2186250"/>
            <a:ext cx="2043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8" name="Google Shape;1818;p51"/>
          <p:cNvCxnSpPr>
            <a:stCxn id="1802" idx="0"/>
            <a:endCxn id="1800" idx="4"/>
          </p:cNvCxnSpPr>
          <p:nvPr/>
        </p:nvCxnSpPr>
        <p:spPr>
          <a:xfrm flipH="1" rot="10800000">
            <a:off x="3988675" y="2202488"/>
            <a:ext cx="192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9" name="Google Shape;1819;p51"/>
          <p:cNvCxnSpPr>
            <a:stCxn id="1807" idx="0"/>
            <a:endCxn id="1802" idx="5"/>
          </p:cNvCxnSpPr>
          <p:nvPr/>
        </p:nvCxnSpPr>
        <p:spPr>
          <a:xfrm rot="10800000">
            <a:off x="4033450" y="2585100"/>
            <a:ext cx="216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0" name="Google Shape;1820;p51"/>
          <p:cNvSpPr txBox="1"/>
          <p:nvPr/>
        </p:nvSpPr>
        <p:spPr>
          <a:xfrm>
            <a:off x="3574438" y="3445200"/>
            <a:ext cx="1350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1821" name="Google Shape;1821;p51"/>
          <p:cNvSpPr/>
          <p:nvPr/>
        </p:nvSpPr>
        <p:spPr>
          <a:xfrm>
            <a:off x="782700" y="20573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51"/>
          <p:cNvSpPr/>
          <p:nvPr/>
        </p:nvSpPr>
        <p:spPr>
          <a:xfrm>
            <a:off x="4100800" y="280830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51"/>
          <p:cNvSpPr/>
          <p:nvPr/>
        </p:nvSpPr>
        <p:spPr>
          <a:xfrm>
            <a:off x="4910500" y="2550675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51"/>
          <p:cNvSpPr/>
          <p:nvPr/>
        </p:nvSpPr>
        <p:spPr>
          <a:xfrm>
            <a:off x="4505638" y="2618013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5" name="Google Shape;1825;p51"/>
          <p:cNvCxnSpPr>
            <a:stCxn id="1826" idx="2"/>
            <a:endCxn id="1827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52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1833" name="Google Shape;1833;p52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834" name="Google Shape;1834;p52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835" name="Google Shape;1835;p52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836" name="Google Shape;1836;p52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837" name="Google Shape;1837;p52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838" name="Google Shape;1838;p52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839" name="Google Shape;1839;p52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840" name="Google Shape;1840;p52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841" name="Google Shape;1841;p52"/>
          <p:cNvCxnSpPr>
            <a:stCxn id="1833" idx="2"/>
            <a:endCxn id="1834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2" name="Google Shape;1842;p52"/>
          <p:cNvCxnSpPr>
            <a:stCxn id="1833" idx="2"/>
            <a:endCxn id="1835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3" name="Google Shape;1843;p52"/>
          <p:cNvCxnSpPr>
            <a:stCxn id="1835" idx="2"/>
            <a:endCxn id="1836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4" name="Google Shape;1844;p52"/>
          <p:cNvCxnSpPr>
            <a:stCxn id="1835" idx="2"/>
            <a:endCxn id="1838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5" name="Google Shape;1845;p52"/>
          <p:cNvCxnSpPr>
            <a:stCxn id="1838" idx="2"/>
            <a:endCxn id="1837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6" name="Google Shape;1846;p52"/>
          <p:cNvCxnSpPr>
            <a:stCxn id="1836" idx="2"/>
            <a:endCxn id="1837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7" name="Google Shape;1847;p52"/>
          <p:cNvCxnSpPr>
            <a:stCxn id="1837" idx="2"/>
            <a:endCxn id="1839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8" name="Google Shape;1848;p52"/>
          <p:cNvCxnSpPr>
            <a:stCxn id="1839" idx="2"/>
            <a:endCxn id="1840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9" name="Google Shape;1849;p52"/>
          <p:cNvCxnSpPr>
            <a:stCxn id="1834" idx="2"/>
            <a:endCxn id="1839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0" name="Google Shape;1850;p52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1851" name="Google Shape;1851;p52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852" name="Google Shape;1852;p52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853" name="Google Shape;1853;p52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854" name="Google Shape;1854;p52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855" name="Google Shape;1855;p52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856" name="Google Shape;1856;p52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857" name="Google Shape;1857;p52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858" name="Google Shape;1858;p52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859" name="Google Shape;1859;p52"/>
          <p:cNvCxnSpPr>
            <a:stCxn id="1851" idx="2"/>
            <a:endCxn id="1852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52"/>
          <p:cNvCxnSpPr>
            <a:stCxn id="1851" idx="2"/>
            <a:endCxn id="1853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52"/>
          <p:cNvCxnSpPr>
            <a:stCxn id="1853" idx="2"/>
            <a:endCxn id="1854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52"/>
          <p:cNvCxnSpPr>
            <a:stCxn id="1853" idx="2"/>
            <a:endCxn id="1856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3" name="Google Shape;1863;p52"/>
          <p:cNvCxnSpPr>
            <a:stCxn id="1857" idx="2"/>
            <a:endCxn id="1858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4" name="Google Shape;1864;p52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1865" name="Google Shape;1865;p52"/>
          <p:cNvCxnSpPr>
            <a:stCxn id="1853" idx="2"/>
            <a:endCxn id="1855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6" name="Google Shape;1866;p52"/>
          <p:cNvSpPr/>
          <p:nvPr/>
        </p:nvSpPr>
        <p:spPr>
          <a:xfrm>
            <a:off x="1321825" y="26370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52"/>
          <p:cNvSpPr/>
          <p:nvPr/>
        </p:nvSpPr>
        <p:spPr>
          <a:xfrm>
            <a:off x="1240125" y="14971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52"/>
          <p:cNvSpPr/>
          <p:nvPr/>
        </p:nvSpPr>
        <p:spPr>
          <a:xfrm>
            <a:off x="1240125" y="1457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2"/>
          <p:cNvSpPr/>
          <p:nvPr/>
        </p:nvSpPr>
        <p:spPr>
          <a:xfrm>
            <a:off x="1935625" y="26510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52"/>
          <p:cNvSpPr/>
          <p:nvPr/>
        </p:nvSpPr>
        <p:spPr>
          <a:xfrm>
            <a:off x="4411400" y="194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52"/>
          <p:cNvSpPr/>
          <p:nvPr/>
        </p:nvSpPr>
        <p:spPr>
          <a:xfrm>
            <a:off x="4117775" y="20906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52"/>
          <p:cNvSpPr/>
          <p:nvPr/>
        </p:nvSpPr>
        <p:spPr>
          <a:xfrm>
            <a:off x="1628725" y="3232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52"/>
          <p:cNvSpPr/>
          <p:nvPr/>
        </p:nvSpPr>
        <p:spPr>
          <a:xfrm>
            <a:off x="3925525" y="24895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52"/>
          <p:cNvSpPr/>
          <p:nvPr/>
        </p:nvSpPr>
        <p:spPr>
          <a:xfrm>
            <a:off x="4411300" y="24020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52"/>
          <p:cNvSpPr/>
          <p:nvPr/>
        </p:nvSpPr>
        <p:spPr>
          <a:xfrm>
            <a:off x="4753175" y="2145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52"/>
          <p:cNvSpPr/>
          <p:nvPr/>
        </p:nvSpPr>
        <p:spPr>
          <a:xfrm>
            <a:off x="1321825" y="26926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52"/>
          <p:cNvSpPr/>
          <p:nvPr/>
        </p:nvSpPr>
        <p:spPr>
          <a:xfrm>
            <a:off x="1628713" y="329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52"/>
          <p:cNvSpPr/>
          <p:nvPr/>
        </p:nvSpPr>
        <p:spPr>
          <a:xfrm>
            <a:off x="1628725" y="33444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2"/>
          <p:cNvSpPr/>
          <p:nvPr/>
        </p:nvSpPr>
        <p:spPr>
          <a:xfrm>
            <a:off x="1236100" y="38049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52"/>
          <p:cNvSpPr/>
          <p:nvPr/>
        </p:nvSpPr>
        <p:spPr>
          <a:xfrm>
            <a:off x="1235800" y="386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2"/>
          <p:cNvSpPr/>
          <p:nvPr/>
        </p:nvSpPr>
        <p:spPr>
          <a:xfrm>
            <a:off x="1235800" y="39354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2"/>
          <p:cNvSpPr/>
          <p:nvPr/>
        </p:nvSpPr>
        <p:spPr>
          <a:xfrm>
            <a:off x="1935625" y="27208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2"/>
          <p:cNvSpPr/>
          <p:nvPr/>
        </p:nvSpPr>
        <p:spPr>
          <a:xfrm>
            <a:off x="1235800" y="4237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4" name="Google Shape;1884;p52"/>
          <p:cNvCxnSpPr>
            <a:stCxn id="1874" idx="7"/>
            <a:endCxn id="1875" idx="4"/>
          </p:cNvCxnSpPr>
          <p:nvPr/>
        </p:nvCxnSpPr>
        <p:spPr>
          <a:xfrm flipH="1" rot="10800000">
            <a:off x="4519104" y="2257050"/>
            <a:ext cx="2973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5" name="Google Shape;1885;p52"/>
          <p:cNvCxnSpPr>
            <a:stCxn id="1874" idx="0"/>
            <a:endCxn id="1870" idx="4"/>
          </p:cNvCxnSpPr>
          <p:nvPr/>
        </p:nvCxnSpPr>
        <p:spPr>
          <a:xfrm rot="10800000">
            <a:off x="4474450" y="2057363"/>
            <a:ext cx="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6" name="Google Shape;1886;p52"/>
          <p:cNvCxnSpPr>
            <a:stCxn id="1874" idx="1"/>
            <a:endCxn id="1871" idx="5"/>
          </p:cNvCxnSpPr>
          <p:nvPr/>
        </p:nvCxnSpPr>
        <p:spPr>
          <a:xfrm rot="10800000">
            <a:off x="4225496" y="2186250"/>
            <a:ext cx="2043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7" name="Google Shape;1887;p52"/>
          <p:cNvCxnSpPr>
            <a:stCxn id="1873" idx="0"/>
            <a:endCxn id="1871" idx="4"/>
          </p:cNvCxnSpPr>
          <p:nvPr/>
        </p:nvCxnSpPr>
        <p:spPr>
          <a:xfrm flipH="1" rot="10800000">
            <a:off x="3988675" y="2202488"/>
            <a:ext cx="192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8" name="Google Shape;1888;p52"/>
          <p:cNvSpPr txBox="1"/>
          <p:nvPr/>
        </p:nvSpPr>
        <p:spPr>
          <a:xfrm>
            <a:off x="3574438" y="3445200"/>
            <a:ext cx="1350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1889" name="Google Shape;1889;p52"/>
          <p:cNvSpPr/>
          <p:nvPr/>
        </p:nvSpPr>
        <p:spPr>
          <a:xfrm>
            <a:off x="782700" y="20573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52"/>
          <p:cNvSpPr/>
          <p:nvPr/>
        </p:nvSpPr>
        <p:spPr>
          <a:xfrm>
            <a:off x="3840025" y="243890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52"/>
          <p:cNvSpPr/>
          <p:nvPr/>
        </p:nvSpPr>
        <p:spPr>
          <a:xfrm>
            <a:off x="4325800" y="2351375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2" name="Google Shape;1892;p52"/>
          <p:cNvCxnSpPr>
            <a:stCxn id="1893" idx="2"/>
            <a:endCxn id="1894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53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1900" name="Google Shape;1900;p53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901" name="Google Shape;1901;p53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902" name="Google Shape;1902;p53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903" name="Google Shape;1903;p53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904" name="Google Shape;1904;p53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905" name="Google Shape;1905;p53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906" name="Google Shape;1906;p53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907" name="Google Shape;1907;p53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908" name="Google Shape;1908;p53"/>
          <p:cNvCxnSpPr>
            <a:stCxn id="1900" idx="2"/>
            <a:endCxn id="1901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9" name="Google Shape;1909;p53"/>
          <p:cNvCxnSpPr>
            <a:stCxn id="1900" idx="2"/>
            <a:endCxn id="1902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0" name="Google Shape;1910;p53"/>
          <p:cNvCxnSpPr>
            <a:stCxn id="1902" idx="2"/>
            <a:endCxn id="1903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1" name="Google Shape;1911;p53"/>
          <p:cNvCxnSpPr>
            <a:stCxn id="1902" idx="2"/>
            <a:endCxn id="1905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2" name="Google Shape;1912;p53"/>
          <p:cNvCxnSpPr>
            <a:stCxn id="1905" idx="2"/>
            <a:endCxn id="1904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3" name="Google Shape;1913;p53"/>
          <p:cNvCxnSpPr>
            <a:stCxn id="1903" idx="2"/>
            <a:endCxn id="1904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4" name="Google Shape;1914;p53"/>
          <p:cNvCxnSpPr>
            <a:stCxn id="1904" idx="2"/>
            <a:endCxn id="1906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5" name="Google Shape;1915;p53"/>
          <p:cNvCxnSpPr>
            <a:stCxn id="1906" idx="2"/>
            <a:endCxn id="1907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6" name="Google Shape;1916;p53"/>
          <p:cNvCxnSpPr>
            <a:stCxn id="1901" idx="2"/>
            <a:endCxn id="1906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7" name="Google Shape;1917;p53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1918" name="Google Shape;1918;p53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919" name="Google Shape;1919;p53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920" name="Google Shape;1920;p53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921" name="Google Shape;1921;p53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922" name="Google Shape;1922;p53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923" name="Google Shape;1923;p53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924" name="Google Shape;1924;p53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925" name="Google Shape;1925;p53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926" name="Google Shape;1926;p53"/>
          <p:cNvCxnSpPr>
            <a:stCxn id="1918" idx="2"/>
            <a:endCxn id="1919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53"/>
          <p:cNvCxnSpPr>
            <a:stCxn id="1918" idx="2"/>
            <a:endCxn id="1920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53"/>
          <p:cNvCxnSpPr>
            <a:stCxn id="1920" idx="2"/>
            <a:endCxn id="1921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53"/>
          <p:cNvCxnSpPr>
            <a:stCxn id="1920" idx="2"/>
            <a:endCxn id="1923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53"/>
          <p:cNvCxnSpPr>
            <a:stCxn id="1924" idx="2"/>
            <a:endCxn id="1925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1" name="Google Shape;1931;p53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1932" name="Google Shape;1932;p53"/>
          <p:cNvCxnSpPr>
            <a:stCxn id="1920" idx="2"/>
            <a:endCxn id="1922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3" name="Google Shape;1933;p53"/>
          <p:cNvSpPr/>
          <p:nvPr/>
        </p:nvSpPr>
        <p:spPr>
          <a:xfrm>
            <a:off x="1321825" y="26510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53"/>
          <p:cNvSpPr/>
          <p:nvPr/>
        </p:nvSpPr>
        <p:spPr>
          <a:xfrm>
            <a:off x="1235800" y="14971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53"/>
          <p:cNvSpPr/>
          <p:nvPr/>
        </p:nvSpPr>
        <p:spPr>
          <a:xfrm>
            <a:off x="1240125" y="1457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53"/>
          <p:cNvSpPr/>
          <p:nvPr/>
        </p:nvSpPr>
        <p:spPr>
          <a:xfrm>
            <a:off x="1935625" y="26510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53"/>
          <p:cNvSpPr/>
          <p:nvPr/>
        </p:nvSpPr>
        <p:spPr>
          <a:xfrm>
            <a:off x="4411400" y="194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3"/>
          <p:cNvSpPr/>
          <p:nvPr/>
        </p:nvSpPr>
        <p:spPr>
          <a:xfrm>
            <a:off x="4117775" y="20906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53"/>
          <p:cNvSpPr/>
          <p:nvPr/>
        </p:nvSpPr>
        <p:spPr>
          <a:xfrm>
            <a:off x="1628725" y="3232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53"/>
          <p:cNvSpPr/>
          <p:nvPr/>
        </p:nvSpPr>
        <p:spPr>
          <a:xfrm>
            <a:off x="782700" y="206476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3"/>
          <p:cNvSpPr/>
          <p:nvPr/>
        </p:nvSpPr>
        <p:spPr>
          <a:xfrm>
            <a:off x="1628725" y="20728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53"/>
          <p:cNvSpPr/>
          <p:nvPr/>
        </p:nvSpPr>
        <p:spPr>
          <a:xfrm>
            <a:off x="4753175" y="21451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53"/>
          <p:cNvSpPr/>
          <p:nvPr/>
        </p:nvSpPr>
        <p:spPr>
          <a:xfrm>
            <a:off x="1321825" y="27208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53"/>
          <p:cNvSpPr/>
          <p:nvPr/>
        </p:nvSpPr>
        <p:spPr>
          <a:xfrm>
            <a:off x="1628713" y="329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3"/>
          <p:cNvSpPr/>
          <p:nvPr/>
        </p:nvSpPr>
        <p:spPr>
          <a:xfrm>
            <a:off x="1628725" y="33647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53"/>
          <p:cNvSpPr/>
          <p:nvPr/>
        </p:nvSpPr>
        <p:spPr>
          <a:xfrm>
            <a:off x="1236100" y="38049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53"/>
          <p:cNvSpPr/>
          <p:nvPr/>
        </p:nvSpPr>
        <p:spPr>
          <a:xfrm>
            <a:off x="1235800" y="386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53"/>
          <p:cNvSpPr/>
          <p:nvPr/>
        </p:nvSpPr>
        <p:spPr>
          <a:xfrm>
            <a:off x="1235800" y="39354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3"/>
          <p:cNvSpPr/>
          <p:nvPr/>
        </p:nvSpPr>
        <p:spPr>
          <a:xfrm>
            <a:off x="1935625" y="27208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53"/>
          <p:cNvSpPr/>
          <p:nvPr/>
        </p:nvSpPr>
        <p:spPr>
          <a:xfrm>
            <a:off x="1240125" y="4237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3"/>
          <p:cNvSpPr txBox="1"/>
          <p:nvPr/>
        </p:nvSpPr>
        <p:spPr>
          <a:xfrm>
            <a:off x="3574438" y="3445200"/>
            <a:ext cx="1350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1952" name="Google Shape;1952;p53"/>
          <p:cNvSpPr/>
          <p:nvPr/>
        </p:nvSpPr>
        <p:spPr>
          <a:xfrm>
            <a:off x="782700" y="21081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53"/>
          <p:cNvSpPr/>
          <p:nvPr/>
        </p:nvSpPr>
        <p:spPr>
          <a:xfrm>
            <a:off x="4027625" y="2039975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3"/>
          <p:cNvSpPr/>
          <p:nvPr/>
        </p:nvSpPr>
        <p:spPr>
          <a:xfrm>
            <a:off x="4325863" y="1894875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3"/>
          <p:cNvSpPr/>
          <p:nvPr/>
        </p:nvSpPr>
        <p:spPr>
          <a:xfrm>
            <a:off x="4667663" y="2094450"/>
            <a:ext cx="297300" cy="213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6" name="Google Shape;1956;p53"/>
          <p:cNvCxnSpPr>
            <a:stCxn id="1957" idx="2"/>
            <a:endCxn id="1958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54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1964" name="Google Shape;1964;p54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965" name="Google Shape;1965;p54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966" name="Google Shape;1966;p54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967" name="Google Shape;1967;p54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968" name="Google Shape;1968;p54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969" name="Google Shape;1969;p54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970" name="Google Shape;1970;p54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971" name="Google Shape;1971;p54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972" name="Google Shape;1972;p54"/>
          <p:cNvCxnSpPr>
            <a:stCxn id="1964" idx="2"/>
            <a:endCxn id="1965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3" name="Google Shape;1973;p54"/>
          <p:cNvCxnSpPr>
            <a:stCxn id="1964" idx="2"/>
            <a:endCxn id="1966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4" name="Google Shape;1974;p54"/>
          <p:cNvCxnSpPr>
            <a:stCxn id="1966" idx="2"/>
            <a:endCxn id="1967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54"/>
          <p:cNvCxnSpPr>
            <a:stCxn id="1966" idx="2"/>
            <a:endCxn id="1969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6" name="Google Shape;1976;p54"/>
          <p:cNvCxnSpPr>
            <a:stCxn id="1969" idx="2"/>
            <a:endCxn id="1968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7" name="Google Shape;1977;p54"/>
          <p:cNvCxnSpPr>
            <a:stCxn id="1967" idx="2"/>
            <a:endCxn id="1968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8" name="Google Shape;1978;p54"/>
          <p:cNvCxnSpPr>
            <a:stCxn id="1968" idx="2"/>
            <a:endCxn id="1970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54"/>
          <p:cNvCxnSpPr>
            <a:stCxn id="1970" idx="2"/>
            <a:endCxn id="1971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0" name="Google Shape;1980;p54"/>
          <p:cNvCxnSpPr>
            <a:stCxn id="1965" idx="2"/>
            <a:endCxn id="1970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1" name="Google Shape;1981;p54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1982" name="Google Shape;1982;p54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983" name="Google Shape;1983;p54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984" name="Google Shape;1984;p54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985" name="Google Shape;1985;p54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1986" name="Google Shape;1986;p54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1987" name="Google Shape;1987;p54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988" name="Google Shape;1988;p54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1989" name="Google Shape;1989;p54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1990" name="Google Shape;1990;p54"/>
          <p:cNvCxnSpPr>
            <a:stCxn id="1982" idx="2"/>
            <a:endCxn id="1983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54"/>
          <p:cNvCxnSpPr>
            <a:stCxn id="1982" idx="2"/>
            <a:endCxn id="1984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2" name="Google Shape;1992;p54"/>
          <p:cNvCxnSpPr>
            <a:stCxn id="1984" idx="2"/>
            <a:endCxn id="1985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3" name="Google Shape;1993;p54"/>
          <p:cNvCxnSpPr>
            <a:stCxn id="1984" idx="2"/>
            <a:endCxn id="1987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4" name="Google Shape;1994;p54"/>
          <p:cNvCxnSpPr>
            <a:stCxn id="1988" idx="2"/>
            <a:endCxn id="1989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5" name="Google Shape;1995;p54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1996" name="Google Shape;1996;p54"/>
          <p:cNvCxnSpPr>
            <a:stCxn id="1984" idx="2"/>
            <a:endCxn id="1986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7" name="Google Shape;1997;p54"/>
          <p:cNvSpPr/>
          <p:nvPr/>
        </p:nvSpPr>
        <p:spPr>
          <a:xfrm>
            <a:off x="1321825" y="26510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54"/>
          <p:cNvSpPr/>
          <p:nvPr/>
        </p:nvSpPr>
        <p:spPr>
          <a:xfrm>
            <a:off x="1235800" y="1457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4"/>
          <p:cNvSpPr/>
          <p:nvPr/>
        </p:nvSpPr>
        <p:spPr>
          <a:xfrm>
            <a:off x="1236100" y="15250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54"/>
          <p:cNvSpPr/>
          <p:nvPr/>
        </p:nvSpPr>
        <p:spPr>
          <a:xfrm>
            <a:off x="1935625" y="26502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54"/>
          <p:cNvSpPr/>
          <p:nvPr/>
        </p:nvSpPr>
        <p:spPr>
          <a:xfrm>
            <a:off x="1628725" y="20825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54"/>
          <p:cNvSpPr/>
          <p:nvPr/>
        </p:nvSpPr>
        <p:spPr>
          <a:xfrm>
            <a:off x="1321825" y="27208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54"/>
          <p:cNvSpPr/>
          <p:nvPr/>
        </p:nvSpPr>
        <p:spPr>
          <a:xfrm>
            <a:off x="1628725" y="3232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54"/>
          <p:cNvSpPr/>
          <p:nvPr/>
        </p:nvSpPr>
        <p:spPr>
          <a:xfrm>
            <a:off x="782700" y="20825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4"/>
          <p:cNvSpPr/>
          <p:nvPr/>
        </p:nvSpPr>
        <p:spPr>
          <a:xfrm>
            <a:off x="1628725" y="21451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4"/>
          <p:cNvSpPr/>
          <p:nvPr/>
        </p:nvSpPr>
        <p:spPr>
          <a:xfrm>
            <a:off x="1935625" y="27208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4"/>
          <p:cNvSpPr/>
          <p:nvPr/>
        </p:nvSpPr>
        <p:spPr>
          <a:xfrm>
            <a:off x="1321825" y="27861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4"/>
          <p:cNvSpPr/>
          <p:nvPr/>
        </p:nvSpPr>
        <p:spPr>
          <a:xfrm>
            <a:off x="1628713" y="329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4"/>
          <p:cNvSpPr/>
          <p:nvPr/>
        </p:nvSpPr>
        <p:spPr>
          <a:xfrm>
            <a:off x="1628725" y="33647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54"/>
          <p:cNvSpPr/>
          <p:nvPr/>
        </p:nvSpPr>
        <p:spPr>
          <a:xfrm>
            <a:off x="1236100" y="38049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54"/>
          <p:cNvSpPr/>
          <p:nvPr/>
        </p:nvSpPr>
        <p:spPr>
          <a:xfrm>
            <a:off x="1236100" y="386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54"/>
          <p:cNvSpPr/>
          <p:nvPr/>
        </p:nvSpPr>
        <p:spPr>
          <a:xfrm>
            <a:off x="1235800" y="39354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54"/>
          <p:cNvSpPr/>
          <p:nvPr/>
        </p:nvSpPr>
        <p:spPr>
          <a:xfrm>
            <a:off x="1935625" y="27857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54"/>
          <p:cNvSpPr/>
          <p:nvPr/>
        </p:nvSpPr>
        <p:spPr>
          <a:xfrm>
            <a:off x="1235800" y="4237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54"/>
          <p:cNvSpPr txBox="1"/>
          <p:nvPr/>
        </p:nvSpPr>
        <p:spPr>
          <a:xfrm>
            <a:off x="3574438" y="3445200"/>
            <a:ext cx="1350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2016" name="Google Shape;2016;p54"/>
          <p:cNvSpPr/>
          <p:nvPr/>
        </p:nvSpPr>
        <p:spPr>
          <a:xfrm>
            <a:off x="782700" y="21451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7" name="Google Shape;2017;p54"/>
          <p:cNvCxnSpPr>
            <a:stCxn id="2018" idx="2"/>
            <a:endCxn id="2019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55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2025" name="Google Shape;2025;p55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026" name="Google Shape;2026;p55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027" name="Google Shape;2027;p55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028" name="Google Shape;2028;p55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2029" name="Google Shape;2029;p55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2030" name="Google Shape;2030;p55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031" name="Google Shape;2031;p55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2032" name="Google Shape;2032;p55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2033" name="Google Shape;2033;p55"/>
          <p:cNvCxnSpPr>
            <a:stCxn id="2025" idx="2"/>
            <a:endCxn id="2026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4" name="Google Shape;2034;p55"/>
          <p:cNvCxnSpPr>
            <a:stCxn id="2025" idx="2"/>
            <a:endCxn id="2027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5" name="Google Shape;2035;p55"/>
          <p:cNvCxnSpPr>
            <a:stCxn id="2027" idx="2"/>
            <a:endCxn id="2028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6" name="Google Shape;2036;p55"/>
          <p:cNvCxnSpPr>
            <a:stCxn id="2027" idx="2"/>
            <a:endCxn id="2030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7" name="Google Shape;2037;p55"/>
          <p:cNvCxnSpPr>
            <a:stCxn id="2031" idx="2"/>
            <a:endCxn id="2032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8" name="Google Shape;2038;p55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2039" name="Google Shape;2039;p55"/>
          <p:cNvCxnSpPr>
            <a:stCxn id="2027" idx="2"/>
            <a:endCxn id="2029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0" name="Google Shape;2040;p55"/>
          <p:cNvSpPr txBox="1"/>
          <p:nvPr/>
        </p:nvSpPr>
        <p:spPr>
          <a:xfrm>
            <a:off x="3725113" y="2257075"/>
            <a:ext cx="15561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fully scheduled graph is exactly the same as a CFG.</a:t>
            </a:r>
            <a:endParaRPr/>
          </a:p>
        </p:txBody>
      </p:sp>
      <p:cxnSp>
        <p:nvCxnSpPr>
          <p:cNvPr id="2041" name="Google Shape;2041;p55"/>
          <p:cNvCxnSpPr>
            <a:stCxn id="2042" idx="2"/>
            <a:endCxn id="2043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4" name="Google Shape;2044;p55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045" name="Google Shape;2045;p55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046" name="Google Shape;2046;p55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047" name="Google Shape;2047;p55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2048" name="Google Shape;2048;p55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2049" name="Google Shape;2049;p55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050" name="Google Shape;2050;p55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2051" name="Google Shape;2051;p55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2052" name="Google Shape;2052;p55"/>
          <p:cNvCxnSpPr>
            <a:stCxn id="2044" idx="2"/>
            <a:endCxn id="2045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3" name="Google Shape;2053;p55"/>
          <p:cNvCxnSpPr>
            <a:stCxn id="2044" idx="2"/>
            <a:endCxn id="2046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4" name="Google Shape;2054;p55"/>
          <p:cNvCxnSpPr>
            <a:stCxn id="2046" idx="2"/>
            <a:endCxn id="2047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5" name="Google Shape;2055;p55"/>
          <p:cNvCxnSpPr>
            <a:stCxn id="2046" idx="2"/>
            <a:endCxn id="2049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6" name="Google Shape;2056;p55"/>
          <p:cNvCxnSpPr>
            <a:stCxn id="2049" idx="2"/>
            <a:endCxn id="2048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7" name="Google Shape;2057;p55"/>
          <p:cNvCxnSpPr>
            <a:stCxn id="2047" idx="2"/>
            <a:endCxn id="2048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8" name="Google Shape;2058;p55"/>
          <p:cNvCxnSpPr>
            <a:stCxn id="2048" idx="2"/>
            <a:endCxn id="2050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9" name="Google Shape;2059;p55"/>
          <p:cNvCxnSpPr>
            <a:stCxn id="2050" idx="2"/>
            <a:endCxn id="2051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0" name="Google Shape;2060;p55"/>
          <p:cNvCxnSpPr>
            <a:stCxn id="2045" idx="2"/>
            <a:endCxn id="2050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1" name="Google Shape;2061;p55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2062" name="Google Shape;2062;p55"/>
          <p:cNvSpPr/>
          <p:nvPr/>
        </p:nvSpPr>
        <p:spPr>
          <a:xfrm>
            <a:off x="1321825" y="26510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5"/>
          <p:cNvSpPr/>
          <p:nvPr/>
        </p:nvSpPr>
        <p:spPr>
          <a:xfrm>
            <a:off x="1235800" y="1457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5"/>
          <p:cNvSpPr/>
          <p:nvPr/>
        </p:nvSpPr>
        <p:spPr>
          <a:xfrm>
            <a:off x="1236100" y="15250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5"/>
          <p:cNvSpPr/>
          <p:nvPr/>
        </p:nvSpPr>
        <p:spPr>
          <a:xfrm>
            <a:off x="1935625" y="26502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5"/>
          <p:cNvSpPr/>
          <p:nvPr/>
        </p:nvSpPr>
        <p:spPr>
          <a:xfrm>
            <a:off x="1628725" y="20825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5"/>
          <p:cNvSpPr/>
          <p:nvPr/>
        </p:nvSpPr>
        <p:spPr>
          <a:xfrm>
            <a:off x="1321825" y="27208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55"/>
          <p:cNvSpPr/>
          <p:nvPr/>
        </p:nvSpPr>
        <p:spPr>
          <a:xfrm>
            <a:off x="1628725" y="3232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5"/>
          <p:cNvSpPr/>
          <p:nvPr/>
        </p:nvSpPr>
        <p:spPr>
          <a:xfrm>
            <a:off x="782700" y="20825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5"/>
          <p:cNvSpPr/>
          <p:nvPr/>
        </p:nvSpPr>
        <p:spPr>
          <a:xfrm>
            <a:off x="1628725" y="21451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55"/>
          <p:cNvSpPr/>
          <p:nvPr/>
        </p:nvSpPr>
        <p:spPr>
          <a:xfrm>
            <a:off x="1935625" y="27208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55"/>
          <p:cNvSpPr/>
          <p:nvPr/>
        </p:nvSpPr>
        <p:spPr>
          <a:xfrm>
            <a:off x="1321825" y="27861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55"/>
          <p:cNvSpPr/>
          <p:nvPr/>
        </p:nvSpPr>
        <p:spPr>
          <a:xfrm>
            <a:off x="1628713" y="329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55"/>
          <p:cNvSpPr/>
          <p:nvPr/>
        </p:nvSpPr>
        <p:spPr>
          <a:xfrm>
            <a:off x="1628725" y="33647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55"/>
          <p:cNvSpPr/>
          <p:nvPr/>
        </p:nvSpPr>
        <p:spPr>
          <a:xfrm>
            <a:off x="1236100" y="38049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55"/>
          <p:cNvSpPr/>
          <p:nvPr/>
        </p:nvSpPr>
        <p:spPr>
          <a:xfrm>
            <a:off x="1236100" y="386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55"/>
          <p:cNvSpPr/>
          <p:nvPr/>
        </p:nvSpPr>
        <p:spPr>
          <a:xfrm>
            <a:off x="1235800" y="39354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55"/>
          <p:cNvSpPr/>
          <p:nvPr/>
        </p:nvSpPr>
        <p:spPr>
          <a:xfrm>
            <a:off x="1935625" y="27857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55"/>
          <p:cNvSpPr/>
          <p:nvPr/>
        </p:nvSpPr>
        <p:spPr>
          <a:xfrm>
            <a:off x="1235800" y="4237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55"/>
          <p:cNvSpPr/>
          <p:nvPr/>
        </p:nvSpPr>
        <p:spPr>
          <a:xfrm>
            <a:off x="782700" y="21451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56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Sea of Nodes (sketch)</a:t>
            </a:r>
            <a:endParaRPr/>
          </a:p>
        </p:txBody>
      </p:sp>
      <p:sp>
        <p:nvSpPr>
          <p:cNvPr id="2086" name="Google Shape;2086;p56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087" name="Google Shape;2087;p56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088" name="Google Shape;2088;p56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089" name="Google Shape;2089;p56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2090" name="Google Shape;2090;p56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2091" name="Google Shape;2091;p56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092" name="Google Shape;2092;p56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2093" name="Google Shape;2093;p56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2094" name="Google Shape;2094;p56"/>
          <p:cNvCxnSpPr>
            <a:stCxn id="2086" idx="2"/>
            <a:endCxn id="2087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56"/>
          <p:cNvCxnSpPr>
            <a:stCxn id="2086" idx="2"/>
            <a:endCxn id="2088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56"/>
          <p:cNvCxnSpPr>
            <a:stCxn id="2088" idx="2"/>
            <a:endCxn id="2089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56"/>
          <p:cNvCxnSpPr>
            <a:stCxn id="2088" idx="2"/>
            <a:endCxn id="2091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8" name="Google Shape;2098;p56"/>
          <p:cNvCxnSpPr>
            <a:stCxn id="2092" idx="2"/>
            <a:endCxn id="2093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9" name="Google Shape;2099;p56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2100" name="Google Shape;2100;p56"/>
          <p:cNvCxnSpPr>
            <a:stCxn id="2088" idx="2"/>
            <a:endCxn id="2090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1" name="Google Shape;2101;p56"/>
          <p:cNvSpPr txBox="1"/>
          <p:nvPr/>
        </p:nvSpPr>
        <p:spPr>
          <a:xfrm>
            <a:off x="2892351" y="1368600"/>
            <a:ext cx="32274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Placement is important!</a:t>
            </a:r>
            <a:endParaRPr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Hoist code out of loops if possible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Place code as late as possible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Minimize register pressure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Eliminate redundancy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2102" name="Google Shape;2102;p56"/>
          <p:cNvCxnSpPr>
            <a:stCxn id="2103" idx="2"/>
            <a:endCxn id="2104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5" name="Google Shape;2105;p56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106" name="Google Shape;2106;p56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107" name="Google Shape;2107;p56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108" name="Google Shape;2108;p56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2109" name="Google Shape;2109;p56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2110" name="Google Shape;2110;p56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111" name="Google Shape;2111;p56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2112" name="Google Shape;2112;p56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2113" name="Google Shape;2113;p56"/>
          <p:cNvCxnSpPr>
            <a:stCxn id="2105" idx="2"/>
            <a:endCxn id="2106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4" name="Google Shape;2114;p56"/>
          <p:cNvCxnSpPr>
            <a:stCxn id="2105" idx="2"/>
            <a:endCxn id="2107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5" name="Google Shape;2115;p56"/>
          <p:cNvCxnSpPr>
            <a:stCxn id="2107" idx="2"/>
            <a:endCxn id="2108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6" name="Google Shape;2116;p56"/>
          <p:cNvCxnSpPr>
            <a:stCxn id="2107" idx="2"/>
            <a:endCxn id="2110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7" name="Google Shape;2117;p56"/>
          <p:cNvCxnSpPr>
            <a:stCxn id="2110" idx="2"/>
            <a:endCxn id="2109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8" name="Google Shape;2118;p56"/>
          <p:cNvCxnSpPr>
            <a:stCxn id="2108" idx="2"/>
            <a:endCxn id="2109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9" name="Google Shape;2119;p56"/>
          <p:cNvCxnSpPr>
            <a:stCxn id="2109" idx="2"/>
            <a:endCxn id="2111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0" name="Google Shape;2120;p56"/>
          <p:cNvCxnSpPr>
            <a:stCxn id="2111" idx="2"/>
            <a:endCxn id="2112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1" name="Google Shape;2121;p56"/>
          <p:cNvCxnSpPr>
            <a:stCxn id="2106" idx="2"/>
            <a:endCxn id="2111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2" name="Google Shape;2122;p56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2123" name="Google Shape;2123;p56"/>
          <p:cNvSpPr/>
          <p:nvPr/>
        </p:nvSpPr>
        <p:spPr>
          <a:xfrm>
            <a:off x="1321825" y="26510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56"/>
          <p:cNvSpPr/>
          <p:nvPr/>
        </p:nvSpPr>
        <p:spPr>
          <a:xfrm>
            <a:off x="1235800" y="1457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56"/>
          <p:cNvSpPr/>
          <p:nvPr/>
        </p:nvSpPr>
        <p:spPr>
          <a:xfrm>
            <a:off x="1236100" y="15250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56"/>
          <p:cNvSpPr/>
          <p:nvPr/>
        </p:nvSpPr>
        <p:spPr>
          <a:xfrm>
            <a:off x="1935625" y="26502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56"/>
          <p:cNvSpPr/>
          <p:nvPr/>
        </p:nvSpPr>
        <p:spPr>
          <a:xfrm>
            <a:off x="1628725" y="20825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56"/>
          <p:cNvSpPr/>
          <p:nvPr/>
        </p:nvSpPr>
        <p:spPr>
          <a:xfrm>
            <a:off x="1321825" y="27208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56"/>
          <p:cNvSpPr/>
          <p:nvPr/>
        </p:nvSpPr>
        <p:spPr>
          <a:xfrm>
            <a:off x="1628725" y="3232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56"/>
          <p:cNvSpPr/>
          <p:nvPr/>
        </p:nvSpPr>
        <p:spPr>
          <a:xfrm>
            <a:off x="782700" y="20825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56"/>
          <p:cNvSpPr/>
          <p:nvPr/>
        </p:nvSpPr>
        <p:spPr>
          <a:xfrm>
            <a:off x="1628725" y="21451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56"/>
          <p:cNvSpPr/>
          <p:nvPr/>
        </p:nvSpPr>
        <p:spPr>
          <a:xfrm>
            <a:off x="1935625" y="27208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56"/>
          <p:cNvSpPr/>
          <p:nvPr/>
        </p:nvSpPr>
        <p:spPr>
          <a:xfrm>
            <a:off x="1321825" y="27861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56"/>
          <p:cNvSpPr/>
          <p:nvPr/>
        </p:nvSpPr>
        <p:spPr>
          <a:xfrm>
            <a:off x="1628713" y="329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56"/>
          <p:cNvSpPr/>
          <p:nvPr/>
        </p:nvSpPr>
        <p:spPr>
          <a:xfrm>
            <a:off x="1628725" y="33647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56"/>
          <p:cNvSpPr/>
          <p:nvPr/>
        </p:nvSpPr>
        <p:spPr>
          <a:xfrm>
            <a:off x="1236100" y="38049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56"/>
          <p:cNvSpPr/>
          <p:nvPr/>
        </p:nvSpPr>
        <p:spPr>
          <a:xfrm>
            <a:off x="1236100" y="386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56"/>
          <p:cNvSpPr/>
          <p:nvPr/>
        </p:nvSpPr>
        <p:spPr>
          <a:xfrm>
            <a:off x="1235800" y="39354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56"/>
          <p:cNvSpPr/>
          <p:nvPr/>
        </p:nvSpPr>
        <p:spPr>
          <a:xfrm>
            <a:off x="1935625" y="27857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56"/>
          <p:cNvSpPr/>
          <p:nvPr/>
        </p:nvSpPr>
        <p:spPr>
          <a:xfrm>
            <a:off x="1235800" y="4237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56"/>
          <p:cNvSpPr/>
          <p:nvPr/>
        </p:nvSpPr>
        <p:spPr>
          <a:xfrm>
            <a:off x="782700" y="21451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get seasick!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702625" y="131600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1276475" y="131600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990225" y="177802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01" name="Google Shape;101;p12"/>
          <p:cNvCxnSpPr>
            <a:stCxn id="100" idx="1"/>
            <a:endCxn id="98" idx="4"/>
          </p:cNvCxnSpPr>
          <p:nvPr/>
        </p:nvCxnSpPr>
        <p:spPr>
          <a:xfrm rot="10800000">
            <a:off x="904848" y="1625665"/>
            <a:ext cx="1446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2"/>
          <p:cNvCxnSpPr>
            <a:stCxn id="100" idx="7"/>
            <a:endCxn id="99" idx="4"/>
          </p:cNvCxnSpPr>
          <p:nvPr/>
        </p:nvCxnSpPr>
        <p:spPr>
          <a:xfrm flipH="1" rot="10800000">
            <a:off x="1335402" y="1625665"/>
            <a:ext cx="1434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2"/>
          <p:cNvSpPr txBox="1"/>
          <p:nvPr/>
        </p:nvSpPr>
        <p:spPr>
          <a:xfrm>
            <a:off x="2038475" y="1316000"/>
            <a:ext cx="6081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computations are expressed as nodes in the sea of nodes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2038475" y="1713525"/>
            <a:ext cx="4799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Edges represent dependencies between computations</a:t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3707000" y="3728100"/>
            <a:ext cx="912900" cy="8304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+</a:t>
            </a:r>
            <a:endParaRPr sz="6000"/>
          </a:p>
        </p:txBody>
      </p:sp>
      <p:sp>
        <p:nvSpPr>
          <p:cNvPr id="106" name="Google Shape;106;p12"/>
          <p:cNvSpPr/>
          <p:nvPr/>
        </p:nvSpPr>
        <p:spPr>
          <a:xfrm>
            <a:off x="2781675" y="2491375"/>
            <a:ext cx="912900" cy="8304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  <p:sp>
        <p:nvSpPr>
          <p:cNvPr id="107" name="Google Shape;107;p12"/>
          <p:cNvSpPr/>
          <p:nvPr/>
        </p:nvSpPr>
        <p:spPr>
          <a:xfrm>
            <a:off x="4619900" y="2491375"/>
            <a:ext cx="912900" cy="8304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cxnSp>
        <p:nvCxnSpPr>
          <p:cNvPr id="108" name="Google Shape;108;p12"/>
          <p:cNvCxnSpPr>
            <a:stCxn id="105" idx="1"/>
            <a:endCxn id="106" idx="4"/>
          </p:cNvCxnSpPr>
          <p:nvPr/>
        </p:nvCxnSpPr>
        <p:spPr>
          <a:xfrm rot="10800000">
            <a:off x="3237991" y="3321709"/>
            <a:ext cx="602700" cy="52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2"/>
          <p:cNvCxnSpPr>
            <a:stCxn id="105" idx="7"/>
            <a:endCxn id="107" idx="4"/>
          </p:cNvCxnSpPr>
          <p:nvPr/>
        </p:nvCxnSpPr>
        <p:spPr>
          <a:xfrm flipH="1" rot="10800000">
            <a:off x="4486209" y="3321709"/>
            <a:ext cx="590100" cy="52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2"/>
          <p:cNvSpPr txBox="1"/>
          <p:nvPr/>
        </p:nvSpPr>
        <p:spPr>
          <a:xfrm>
            <a:off x="1910675" y="2721150"/>
            <a:ext cx="1168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5532800" y="2687275"/>
            <a:ext cx="1168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</a:t>
            </a:r>
            <a:endParaRPr/>
          </a:p>
        </p:txBody>
      </p:sp>
      <p:sp>
        <p:nvSpPr>
          <p:cNvPr id="112" name="Google Shape;112;p12"/>
          <p:cNvSpPr txBox="1"/>
          <p:nvPr/>
        </p:nvSpPr>
        <p:spPr>
          <a:xfrm>
            <a:off x="4704675" y="3924000"/>
            <a:ext cx="1168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operator</a:t>
            </a:r>
            <a:endParaRPr/>
          </a:p>
        </p:txBody>
      </p:sp>
      <p:sp>
        <p:nvSpPr>
          <p:cNvPr id="113" name="Google Shape;113;p12"/>
          <p:cNvSpPr txBox="1"/>
          <p:nvPr/>
        </p:nvSpPr>
        <p:spPr>
          <a:xfrm>
            <a:off x="4747675" y="3403588"/>
            <a:ext cx="1557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edge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57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Loop Invariant Code Motion?</a:t>
            </a:r>
            <a:endParaRPr/>
          </a:p>
        </p:txBody>
      </p:sp>
      <p:sp>
        <p:nvSpPr>
          <p:cNvPr id="2147" name="Google Shape;2147;p57"/>
          <p:cNvSpPr/>
          <p:nvPr/>
        </p:nvSpPr>
        <p:spPr>
          <a:xfrm>
            <a:off x="7103700" y="13686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148" name="Google Shape;2148;p57"/>
          <p:cNvSpPr/>
          <p:nvPr/>
        </p:nvSpPr>
        <p:spPr>
          <a:xfrm>
            <a:off x="67108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149" name="Google Shape;2149;p57"/>
          <p:cNvSpPr/>
          <p:nvPr/>
        </p:nvSpPr>
        <p:spPr>
          <a:xfrm>
            <a:off x="7496600" y="1993963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150" name="Google Shape;2150;p57"/>
          <p:cNvSpPr/>
          <p:nvPr/>
        </p:nvSpPr>
        <p:spPr>
          <a:xfrm>
            <a:off x="737032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2151" name="Google Shape;2151;p57"/>
          <p:cNvSpPr/>
          <p:nvPr/>
        </p:nvSpPr>
        <p:spPr>
          <a:xfrm>
            <a:off x="7786700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2152" name="Google Shape;2152;p57"/>
          <p:cNvSpPr/>
          <p:nvPr/>
        </p:nvSpPr>
        <p:spPr>
          <a:xfrm>
            <a:off x="8203075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153" name="Google Shape;2153;p57"/>
          <p:cNvSpPr/>
          <p:nvPr/>
        </p:nvSpPr>
        <p:spPr>
          <a:xfrm>
            <a:off x="7103700" y="1994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2154" name="Google Shape;2154;p57"/>
          <p:cNvSpPr/>
          <p:nvPr/>
        </p:nvSpPr>
        <p:spPr>
          <a:xfrm>
            <a:off x="6916463" y="25697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2155" name="Google Shape;2155;p57"/>
          <p:cNvCxnSpPr>
            <a:stCxn id="2147" idx="2"/>
            <a:endCxn id="2148" idx="0"/>
          </p:cNvCxnSpPr>
          <p:nvPr/>
        </p:nvCxnSpPr>
        <p:spPr>
          <a:xfrm rot="5400000">
            <a:off x="6892350" y="1629300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57"/>
          <p:cNvCxnSpPr>
            <a:stCxn id="2147" idx="2"/>
            <a:endCxn id="2149" idx="0"/>
          </p:cNvCxnSpPr>
          <p:nvPr/>
        </p:nvCxnSpPr>
        <p:spPr>
          <a:xfrm flipH="1" rot="-5400000">
            <a:off x="7285350" y="1629300"/>
            <a:ext cx="336600" cy="3930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57"/>
          <p:cNvCxnSpPr>
            <a:stCxn id="2149" idx="2"/>
            <a:endCxn id="2150" idx="0"/>
          </p:cNvCxnSpPr>
          <p:nvPr/>
        </p:nvCxnSpPr>
        <p:spPr>
          <a:xfrm rot="5400000">
            <a:off x="7443500" y="2363112"/>
            <a:ext cx="286800" cy="126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8" name="Google Shape;2158;p57"/>
          <p:cNvCxnSpPr>
            <a:stCxn id="2149" idx="2"/>
            <a:endCxn id="2152" idx="0"/>
          </p:cNvCxnSpPr>
          <p:nvPr/>
        </p:nvCxnSpPr>
        <p:spPr>
          <a:xfrm flipH="1" rot="-5400000">
            <a:off x="7859900" y="2073012"/>
            <a:ext cx="286800" cy="70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57"/>
          <p:cNvCxnSpPr>
            <a:stCxn id="2153" idx="2"/>
            <a:endCxn id="2154" idx="0"/>
          </p:cNvCxnSpPr>
          <p:nvPr/>
        </p:nvCxnSpPr>
        <p:spPr>
          <a:xfrm rot="5400000">
            <a:off x="7020150" y="2332725"/>
            <a:ext cx="286800" cy="1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0" name="Google Shape;2160;p57"/>
          <p:cNvSpPr txBox="1"/>
          <p:nvPr/>
        </p:nvSpPr>
        <p:spPr>
          <a:xfrm>
            <a:off x="6655125" y="3025000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cxnSp>
        <p:nvCxnSpPr>
          <p:cNvPr id="2161" name="Google Shape;2161;p57"/>
          <p:cNvCxnSpPr>
            <a:stCxn id="2149" idx="2"/>
            <a:endCxn id="2151" idx="0"/>
          </p:cNvCxnSpPr>
          <p:nvPr/>
        </p:nvCxnSpPr>
        <p:spPr>
          <a:xfrm flipH="1" rot="-5400000">
            <a:off x="7651700" y="2281212"/>
            <a:ext cx="286800" cy="2901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2" name="Google Shape;2162;p57"/>
          <p:cNvSpPr txBox="1"/>
          <p:nvPr/>
        </p:nvSpPr>
        <p:spPr>
          <a:xfrm>
            <a:off x="2889463" y="2319600"/>
            <a:ext cx="322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Nowhere!</a:t>
            </a:r>
            <a:endParaRPr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Scheduling subsumes loop invariant code motion.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2163" name="Google Shape;2163;p57"/>
          <p:cNvCxnSpPr>
            <a:stCxn id="2164" idx="2"/>
            <a:endCxn id="2165" idx="0"/>
          </p:cNvCxnSpPr>
          <p:nvPr/>
        </p:nvCxnSpPr>
        <p:spPr>
          <a:xfrm flipH="1" rot="-5400000">
            <a:off x="7089150" y="1825500"/>
            <a:ext cx="33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6" name="Google Shape;2166;p57"/>
          <p:cNvSpPr/>
          <p:nvPr/>
        </p:nvSpPr>
        <p:spPr>
          <a:xfrm>
            <a:off x="1145500" y="14312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167" name="Google Shape;2167;p57"/>
          <p:cNvSpPr/>
          <p:nvPr/>
        </p:nvSpPr>
        <p:spPr>
          <a:xfrm>
            <a:off x="692400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168" name="Google Shape;2168;p57"/>
          <p:cNvSpPr/>
          <p:nvPr/>
        </p:nvSpPr>
        <p:spPr>
          <a:xfrm>
            <a:off x="1538425" y="20566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169" name="Google Shape;2169;p57"/>
          <p:cNvSpPr/>
          <p:nvPr/>
        </p:nvSpPr>
        <p:spPr>
          <a:xfrm>
            <a:off x="12315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2170" name="Google Shape;2170;p57"/>
          <p:cNvSpPr/>
          <p:nvPr/>
        </p:nvSpPr>
        <p:spPr>
          <a:xfrm>
            <a:off x="1538425" y="32080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2171" name="Google Shape;2171;p57"/>
          <p:cNvSpPr/>
          <p:nvPr/>
        </p:nvSpPr>
        <p:spPr>
          <a:xfrm>
            <a:off x="1845325" y="263235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172" name="Google Shape;2172;p57"/>
          <p:cNvSpPr/>
          <p:nvPr/>
        </p:nvSpPr>
        <p:spPr>
          <a:xfrm>
            <a:off x="1145500" y="3777025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2173" name="Google Shape;2173;p57"/>
          <p:cNvSpPr/>
          <p:nvPr/>
        </p:nvSpPr>
        <p:spPr>
          <a:xfrm>
            <a:off x="1145500" y="4218800"/>
            <a:ext cx="306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endParaRPr sz="1200"/>
          </a:p>
        </p:txBody>
      </p:sp>
      <p:cxnSp>
        <p:nvCxnSpPr>
          <p:cNvPr id="2174" name="Google Shape;2174;p57"/>
          <p:cNvCxnSpPr>
            <a:stCxn id="2166" idx="2"/>
            <a:endCxn id="2167" idx="0"/>
          </p:cNvCxnSpPr>
          <p:nvPr/>
        </p:nvCxnSpPr>
        <p:spPr>
          <a:xfrm rot="5400000">
            <a:off x="904150" y="1661925"/>
            <a:ext cx="336600" cy="45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5" name="Google Shape;2175;p57"/>
          <p:cNvCxnSpPr>
            <a:stCxn id="2166" idx="2"/>
            <a:endCxn id="2168" idx="0"/>
          </p:cNvCxnSpPr>
          <p:nvPr/>
        </p:nvCxnSpPr>
        <p:spPr>
          <a:xfrm flipH="1" rot="-5400000">
            <a:off x="1327150" y="1691925"/>
            <a:ext cx="336600" cy="393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6" name="Google Shape;2176;p57"/>
          <p:cNvCxnSpPr>
            <a:stCxn id="2168" idx="2"/>
            <a:endCxn id="2169" idx="0"/>
          </p:cNvCxnSpPr>
          <p:nvPr/>
        </p:nvCxnSpPr>
        <p:spPr>
          <a:xfrm rot="5400000">
            <a:off x="13950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7" name="Google Shape;2177;p57"/>
          <p:cNvCxnSpPr>
            <a:stCxn id="2168" idx="2"/>
            <a:endCxn id="2171" idx="0"/>
          </p:cNvCxnSpPr>
          <p:nvPr/>
        </p:nvCxnSpPr>
        <p:spPr>
          <a:xfrm flipH="1" rot="-5400000">
            <a:off x="1701925" y="23355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8" name="Google Shape;2178;p57"/>
          <p:cNvCxnSpPr>
            <a:stCxn id="2171" idx="2"/>
            <a:endCxn id="2170" idx="0"/>
          </p:cNvCxnSpPr>
          <p:nvPr/>
        </p:nvCxnSpPr>
        <p:spPr>
          <a:xfrm rot="5400000">
            <a:off x="17019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9" name="Google Shape;2179;p57"/>
          <p:cNvCxnSpPr>
            <a:stCxn id="2169" idx="2"/>
            <a:endCxn id="2170" idx="0"/>
          </p:cNvCxnSpPr>
          <p:nvPr/>
        </p:nvCxnSpPr>
        <p:spPr>
          <a:xfrm flipH="1" rot="-5400000">
            <a:off x="1395025" y="2911200"/>
            <a:ext cx="286800" cy="30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0" name="Google Shape;2180;p57"/>
          <p:cNvCxnSpPr>
            <a:stCxn id="2170" idx="2"/>
            <a:endCxn id="2172" idx="0"/>
          </p:cNvCxnSpPr>
          <p:nvPr/>
        </p:nvCxnSpPr>
        <p:spPr>
          <a:xfrm rot="5400000">
            <a:off x="1355275" y="3440550"/>
            <a:ext cx="280200" cy="3930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1" name="Google Shape;2181;p57"/>
          <p:cNvCxnSpPr>
            <a:stCxn id="2172" idx="2"/>
            <a:endCxn id="2173" idx="0"/>
          </p:cNvCxnSpPr>
          <p:nvPr/>
        </p:nvCxnSpPr>
        <p:spPr>
          <a:xfrm flipH="1" rot="-5400000">
            <a:off x="1222750" y="4142125"/>
            <a:ext cx="153000" cy="6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2" name="Google Shape;2182;p57"/>
          <p:cNvCxnSpPr>
            <a:stCxn id="2167" idx="2"/>
            <a:endCxn id="2172" idx="0"/>
          </p:cNvCxnSpPr>
          <p:nvPr/>
        </p:nvCxnSpPr>
        <p:spPr>
          <a:xfrm flipH="1" rot="-5400000">
            <a:off x="356550" y="2834850"/>
            <a:ext cx="1431600" cy="45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3" name="Google Shape;2183;p57"/>
          <p:cNvSpPr txBox="1"/>
          <p:nvPr/>
        </p:nvSpPr>
        <p:spPr>
          <a:xfrm>
            <a:off x="1298875" y="3944575"/>
            <a:ext cx="173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2184" name="Google Shape;2184;p57"/>
          <p:cNvSpPr/>
          <p:nvPr/>
        </p:nvSpPr>
        <p:spPr>
          <a:xfrm>
            <a:off x="1321825" y="26510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57"/>
          <p:cNvSpPr/>
          <p:nvPr/>
        </p:nvSpPr>
        <p:spPr>
          <a:xfrm>
            <a:off x="1235800" y="145708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57"/>
          <p:cNvSpPr/>
          <p:nvPr/>
        </p:nvSpPr>
        <p:spPr>
          <a:xfrm>
            <a:off x="1236100" y="15250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57"/>
          <p:cNvSpPr/>
          <p:nvPr/>
        </p:nvSpPr>
        <p:spPr>
          <a:xfrm>
            <a:off x="1935625" y="26502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57"/>
          <p:cNvSpPr/>
          <p:nvPr/>
        </p:nvSpPr>
        <p:spPr>
          <a:xfrm>
            <a:off x="1628725" y="20825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57"/>
          <p:cNvSpPr/>
          <p:nvPr/>
        </p:nvSpPr>
        <p:spPr>
          <a:xfrm>
            <a:off x="1321825" y="27208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57"/>
          <p:cNvSpPr/>
          <p:nvPr/>
        </p:nvSpPr>
        <p:spPr>
          <a:xfrm>
            <a:off x="1628725" y="32325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57"/>
          <p:cNvSpPr/>
          <p:nvPr/>
        </p:nvSpPr>
        <p:spPr>
          <a:xfrm>
            <a:off x="782700" y="2082513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57"/>
          <p:cNvSpPr/>
          <p:nvPr/>
        </p:nvSpPr>
        <p:spPr>
          <a:xfrm>
            <a:off x="1628725" y="21451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57"/>
          <p:cNvSpPr/>
          <p:nvPr/>
        </p:nvSpPr>
        <p:spPr>
          <a:xfrm>
            <a:off x="1935625" y="27208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57"/>
          <p:cNvSpPr/>
          <p:nvPr/>
        </p:nvSpPr>
        <p:spPr>
          <a:xfrm>
            <a:off x="1321825" y="27861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57"/>
          <p:cNvSpPr/>
          <p:nvPr/>
        </p:nvSpPr>
        <p:spPr>
          <a:xfrm>
            <a:off x="1628713" y="3296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57"/>
          <p:cNvSpPr/>
          <p:nvPr/>
        </p:nvSpPr>
        <p:spPr>
          <a:xfrm>
            <a:off x="1628725" y="336472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57"/>
          <p:cNvSpPr/>
          <p:nvPr/>
        </p:nvSpPr>
        <p:spPr>
          <a:xfrm>
            <a:off x="1236100" y="38049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57"/>
          <p:cNvSpPr/>
          <p:nvPr/>
        </p:nvSpPr>
        <p:spPr>
          <a:xfrm>
            <a:off x="1236100" y="38655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57"/>
          <p:cNvSpPr/>
          <p:nvPr/>
        </p:nvSpPr>
        <p:spPr>
          <a:xfrm>
            <a:off x="1235800" y="393540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57"/>
          <p:cNvSpPr/>
          <p:nvPr/>
        </p:nvSpPr>
        <p:spPr>
          <a:xfrm>
            <a:off x="1935625" y="2785738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57"/>
          <p:cNvSpPr/>
          <p:nvPr/>
        </p:nvSpPr>
        <p:spPr>
          <a:xfrm>
            <a:off x="1235800" y="4237550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57"/>
          <p:cNvSpPr/>
          <p:nvPr/>
        </p:nvSpPr>
        <p:spPr>
          <a:xfrm>
            <a:off x="782700" y="2145175"/>
            <a:ext cx="126300" cy="111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58"/>
          <p:cNvSpPr/>
          <p:nvPr/>
        </p:nvSpPr>
        <p:spPr>
          <a:xfrm>
            <a:off x="5823742" y="1913405"/>
            <a:ext cx="1430575" cy="1691575"/>
          </a:xfrm>
          <a:custGeom>
            <a:rect b="b" l="l" r="r" t="t"/>
            <a:pathLst>
              <a:path extrusionOk="0" h="67663" w="57223">
                <a:moveTo>
                  <a:pt x="31897" y="1648"/>
                </a:moveTo>
                <a:cubicBezTo>
                  <a:pt x="22424" y="6739"/>
                  <a:pt x="1740" y="34899"/>
                  <a:pt x="193" y="45725"/>
                </a:cubicBezTo>
                <a:cubicBezTo>
                  <a:pt x="-1353" y="56551"/>
                  <a:pt x="13145" y="71694"/>
                  <a:pt x="22618" y="66603"/>
                </a:cubicBezTo>
                <a:cubicBezTo>
                  <a:pt x="32091" y="61512"/>
                  <a:pt x="55483" y="26006"/>
                  <a:pt x="57029" y="15180"/>
                </a:cubicBezTo>
                <a:cubicBezTo>
                  <a:pt x="58576" y="4354"/>
                  <a:pt x="41370" y="-3443"/>
                  <a:pt x="31897" y="1648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208" name="Google Shape;2208;p58"/>
          <p:cNvCxnSpPr>
            <a:stCxn id="2209" idx="2"/>
            <a:endCxn id="2210" idx="4"/>
          </p:cNvCxnSpPr>
          <p:nvPr/>
        </p:nvCxnSpPr>
        <p:spPr>
          <a:xfrm flipH="1" rot="10800000">
            <a:off x="1523125" y="2796075"/>
            <a:ext cx="290100" cy="45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1" name="Google Shape;2211;p58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Selection (theory)</a:t>
            </a:r>
            <a:endParaRPr/>
          </a:p>
        </p:txBody>
      </p:sp>
      <p:cxnSp>
        <p:nvCxnSpPr>
          <p:cNvPr id="2212" name="Google Shape;2212;p58"/>
          <p:cNvCxnSpPr>
            <a:stCxn id="2209" idx="2"/>
            <a:endCxn id="2213" idx="4"/>
          </p:cNvCxnSpPr>
          <p:nvPr/>
        </p:nvCxnSpPr>
        <p:spPr>
          <a:xfrm rot="10800000">
            <a:off x="1078225" y="1784775"/>
            <a:ext cx="444900" cy="147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4" name="Google Shape;2214;p58"/>
          <p:cNvCxnSpPr>
            <a:stCxn id="2209" idx="2"/>
            <a:endCxn id="2215" idx="4"/>
          </p:cNvCxnSpPr>
          <p:nvPr/>
        </p:nvCxnSpPr>
        <p:spPr>
          <a:xfrm flipH="1" rot="10800000">
            <a:off x="1523125" y="1997475"/>
            <a:ext cx="1502700" cy="12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209" name="Google Shape;2209;p58"/>
          <p:cNvSpPr/>
          <p:nvPr/>
        </p:nvSpPr>
        <p:spPr>
          <a:xfrm>
            <a:off x="1238725" y="2967075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</a:t>
            </a:r>
            <a:endParaRPr sz="1200"/>
          </a:p>
        </p:txBody>
      </p:sp>
      <p:sp>
        <p:nvSpPr>
          <p:cNvPr id="2213" name="Google Shape;2213;p58"/>
          <p:cNvSpPr/>
          <p:nvPr/>
        </p:nvSpPr>
        <p:spPr>
          <a:xfrm>
            <a:off x="769050" y="1475188"/>
            <a:ext cx="6183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</a:t>
            </a:r>
            <a:endParaRPr/>
          </a:p>
        </p:txBody>
      </p:sp>
      <p:sp>
        <p:nvSpPr>
          <p:cNvPr id="2215" name="Google Shape;2215;p58"/>
          <p:cNvSpPr/>
          <p:nvPr/>
        </p:nvSpPr>
        <p:spPr>
          <a:xfrm>
            <a:off x="2569900" y="1687838"/>
            <a:ext cx="9117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</a:t>
            </a:r>
            <a:endParaRPr/>
          </a:p>
        </p:txBody>
      </p:sp>
      <p:sp>
        <p:nvSpPr>
          <p:cNvPr id="2210" name="Google Shape;2210;p58"/>
          <p:cNvSpPr/>
          <p:nvPr/>
        </p:nvSpPr>
        <p:spPr>
          <a:xfrm>
            <a:off x="1611113" y="2486450"/>
            <a:ext cx="404400" cy="3096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16" name="Google Shape;2216;p58"/>
          <p:cNvSpPr/>
          <p:nvPr/>
        </p:nvSpPr>
        <p:spPr>
          <a:xfrm>
            <a:off x="1855025" y="201582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217" name="Google Shape;2217;p58"/>
          <p:cNvCxnSpPr>
            <a:stCxn id="2210" idx="7"/>
            <a:endCxn id="2216" idx="4"/>
          </p:cNvCxnSpPr>
          <p:nvPr/>
        </p:nvCxnSpPr>
        <p:spPr>
          <a:xfrm flipH="1" rot="10800000">
            <a:off x="1956289" y="2325390"/>
            <a:ext cx="10080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8" name="Google Shape;2218;p58"/>
          <p:cNvSpPr/>
          <p:nvPr/>
        </p:nvSpPr>
        <p:spPr>
          <a:xfrm>
            <a:off x="1486875" y="14601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2219" name="Google Shape;2219;p58"/>
          <p:cNvCxnSpPr>
            <a:stCxn id="2210" idx="1"/>
            <a:endCxn id="2218" idx="4"/>
          </p:cNvCxnSpPr>
          <p:nvPr/>
        </p:nvCxnSpPr>
        <p:spPr>
          <a:xfrm flipH="1" rot="10800000">
            <a:off x="1670336" y="1769790"/>
            <a:ext cx="18600" cy="76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0" name="Google Shape;2220;p58"/>
          <p:cNvCxnSpPr>
            <a:endCxn id="2209" idx="2"/>
          </p:cNvCxnSpPr>
          <p:nvPr/>
        </p:nvCxnSpPr>
        <p:spPr>
          <a:xfrm flipH="1" rot="10800000">
            <a:off x="1314625" y="3255975"/>
            <a:ext cx="208500" cy="55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1" name="Google Shape;2221;p58"/>
          <p:cNvCxnSpPr>
            <a:stCxn id="2222" idx="2"/>
            <a:endCxn id="2223" idx="4"/>
          </p:cNvCxnSpPr>
          <p:nvPr/>
        </p:nvCxnSpPr>
        <p:spPr>
          <a:xfrm flipH="1" rot="10800000">
            <a:off x="6247500" y="2800725"/>
            <a:ext cx="290100" cy="45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4" name="Google Shape;2224;p58"/>
          <p:cNvCxnSpPr>
            <a:stCxn id="2222" idx="2"/>
            <a:endCxn id="2225" idx="4"/>
          </p:cNvCxnSpPr>
          <p:nvPr/>
        </p:nvCxnSpPr>
        <p:spPr>
          <a:xfrm rot="10800000">
            <a:off x="5802600" y="1789425"/>
            <a:ext cx="444900" cy="147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6" name="Google Shape;2226;p58"/>
          <p:cNvCxnSpPr>
            <a:stCxn id="2222" idx="2"/>
            <a:endCxn id="2227" idx="4"/>
          </p:cNvCxnSpPr>
          <p:nvPr/>
        </p:nvCxnSpPr>
        <p:spPr>
          <a:xfrm flipH="1" rot="10800000">
            <a:off x="6247500" y="2002125"/>
            <a:ext cx="1502700" cy="12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222" name="Google Shape;2222;p58"/>
          <p:cNvSpPr/>
          <p:nvPr/>
        </p:nvSpPr>
        <p:spPr>
          <a:xfrm>
            <a:off x="5963100" y="2971725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</a:t>
            </a:r>
            <a:endParaRPr sz="1200"/>
          </a:p>
        </p:txBody>
      </p:sp>
      <p:sp>
        <p:nvSpPr>
          <p:cNvPr id="2225" name="Google Shape;2225;p58"/>
          <p:cNvSpPr/>
          <p:nvPr/>
        </p:nvSpPr>
        <p:spPr>
          <a:xfrm>
            <a:off x="5493425" y="1479838"/>
            <a:ext cx="6183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</a:t>
            </a:r>
            <a:endParaRPr/>
          </a:p>
        </p:txBody>
      </p:sp>
      <p:sp>
        <p:nvSpPr>
          <p:cNvPr id="2227" name="Google Shape;2227;p58"/>
          <p:cNvSpPr/>
          <p:nvPr/>
        </p:nvSpPr>
        <p:spPr>
          <a:xfrm>
            <a:off x="7294275" y="1692488"/>
            <a:ext cx="9117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</a:t>
            </a:r>
            <a:endParaRPr/>
          </a:p>
        </p:txBody>
      </p:sp>
      <p:sp>
        <p:nvSpPr>
          <p:cNvPr id="2223" name="Google Shape;2223;p58"/>
          <p:cNvSpPr/>
          <p:nvPr/>
        </p:nvSpPr>
        <p:spPr>
          <a:xfrm>
            <a:off x="6335488" y="2491100"/>
            <a:ext cx="404400" cy="3096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28" name="Google Shape;2228;p58"/>
          <p:cNvSpPr/>
          <p:nvPr/>
        </p:nvSpPr>
        <p:spPr>
          <a:xfrm>
            <a:off x="6579400" y="20204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229" name="Google Shape;2229;p58"/>
          <p:cNvCxnSpPr>
            <a:stCxn id="2223" idx="7"/>
            <a:endCxn id="2228" idx="4"/>
          </p:cNvCxnSpPr>
          <p:nvPr/>
        </p:nvCxnSpPr>
        <p:spPr>
          <a:xfrm flipH="1" rot="10800000">
            <a:off x="6680664" y="2330040"/>
            <a:ext cx="10080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0" name="Google Shape;2230;p58"/>
          <p:cNvSpPr/>
          <p:nvPr/>
        </p:nvSpPr>
        <p:spPr>
          <a:xfrm>
            <a:off x="6211250" y="146476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2231" name="Google Shape;2231;p58"/>
          <p:cNvCxnSpPr>
            <a:stCxn id="2223" idx="1"/>
            <a:endCxn id="2230" idx="4"/>
          </p:cNvCxnSpPr>
          <p:nvPr/>
        </p:nvCxnSpPr>
        <p:spPr>
          <a:xfrm flipH="1" rot="10800000">
            <a:off x="6394711" y="1774440"/>
            <a:ext cx="18600" cy="76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2" name="Google Shape;2232;p58"/>
          <p:cNvCxnSpPr>
            <a:endCxn id="2222" idx="2"/>
          </p:cNvCxnSpPr>
          <p:nvPr/>
        </p:nvCxnSpPr>
        <p:spPr>
          <a:xfrm flipH="1" rot="10800000">
            <a:off x="6039000" y="3260625"/>
            <a:ext cx="208500" cy="55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3" name="Google Shape;2233;p58"/>
          <p:cNvSpPr/>
          <p:nvPr/>
        </p:nvSpPr>
        <p:spPr>
          <a:xfrm>
            <a:off x="3856725" y="2792025"/>
            <a:ext cx="927900" cy="4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58"/>
          <p:cNvSpPr txBox="1"/>
          <p:nvPr/>
        </p:nvSpPr>
        <p:spPr>
          <a:xfrm>
            <a:off x="3797866" y="2206150"/>
            <a:ext cx="9279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munch</a:t>
            </a:r>
            <a:endParaRPr/>
          </a:p>
        </p:txBody>
      </p:sp>
      <p:sp>
        <p:nvSpPr>
          <p:cNvPr id="2235" name="Google Shape;2235;p58"/>
          <p:cNvSpPr txBox="1"/>
          <p:nvPr/>
        </p:nvSpPr>
        <p:spPr>
          <a:xfrm>
            <a:off x="5586975" y="40694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mov %r0, [%r1 + %r2 * 4]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6" name="Google Shape;2236;p58"/>
          <p:cNvSpPr txBox="1"/>
          <p:nvPr/>
        </p:nvSpPr>
        <p:spPr>
          <a:xfrm>
            <a:off x="5751300" y="3817725"/>
            <a:ext cx="4962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%r0</a:t>
            </a:r>
            <a:endParaRPr/>
          </a:p>
        </p:txBody>
      </p:sp>
      <p:sp>
        <p:nvSpPr>
          <p:cNvPr id="2237" name="Google Shape;2237;p58"/>
          <p:cNvSpPr txBox="1"/>
          <p:nvPr/>
        </p:nvSpPr>
        <p:spPr>
          <a:xfrm>
            <a:off x="5493425" y="1230125"/>
            <a:ext cx="4962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%r1</a:t>
            </a:r>
            <a:endParaRPr/>
          </a:p>
        </p:txBody>
      </p:sp>
      <p:sp>
        <p:nvSpPr>
          <p:cNvPr id="2238" name="Google Shape;2238;p58"/>
          <p:cNvSpPr txBox="1"/>
          <p:nvPr/>
        </p:nvSpPr>
        <p:spPr>
          <a:xfrm>
            <a:off x="6165350" y="1222588"/>
            <a:ext cx="4962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%r2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59"/>
          <p:cNvSpPr/>
          <p:nvPr/>
        </p:nvSpPr>
        <p:spPr>
          <a:xfrm>
            <a:off x="5266350" y="1479725"/>
            <a:ext cx="3085200" cy="2542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59"/>
          <p:cNvSpPr/>
          <p:nvPr/>
        </p:nvSpPr>
        <p:spPr>
          <a:xfrm>
            <a:off x="1121900" y="3626000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59"/>
          <p:cNvSpPr/>
          <p:nvPr/>
        </p:nvSpPr>
        <p:spPr>
          <a:xfrm>
            <a:off x="1121900" y="3189900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59"/>
          <p:cNvSpPr/>
          <p:nvPr/>
        </p:nvSpPr>
        <p:spPr>
          <a:xfrm>
            <a:off x="1121900" y="2753788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59"/>
          <p:cNvSpPr/>
          <p:nvPr/>
        </p:nvSpPr>
        <p:spPr>
          <a:xfrm>
            <a:off x="1121900" y="2306288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59"/>
          <p:cNvSpPr/>
          <p:nvPr/>
        </p:nvSpPr>
        <p:spPr>
          <a:xfrm>
            <a:off x="1121900" y="1870825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59"/>
          <p:cNvSpPr/>
          <p:nvPr/>
        </p:nvSpPr>
        <p:spPr>
          <a:xfrm>
            <a:off x="1121900" y="1435350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0" name="Google Shape;2250;p59"/>
          <p:cNvCxnSpPr>
            <a:stCxn id="2251" idx="2"/>
            <a:endCxn id="2252" idx="4"/>
          </p:cNvCxnSpPr>
          <p:nvPr/>
        </p:nvCxnSpPr>
        <p:spPr>
          <a:xfrm flipH="1" rot="10800000">
            <a:off x="1705100" y="3101100"/>
            <a:ext cx="202200" cy="4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3" name="Google Shape;2253;p59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Selection (practice)</a:t>
            </a:r>
            <a:endParaRPr/>
          </a:p>
        </p:txBody>
      </p:sp>
      <p:cxnSp>
        <p:nvCxnSpPr>
          <p:cNvPr id="2254" name="Google Shape;2254;p59"/>
          <p:cNvCxnSpPr>
            <a:stCxn id="2251" idx="2"/>
            <a:endCxn id="2255" idx="4"/>
          </p:cNvCxnSpPr>
          <p:nvPr/>
        </p:nvCxnSpPr>
        <p:spPr>
          <a:xfrm rot="10800000">
            <a:off x="1533200" y="1789200"/>
            <a:ext cx="171900" cy="17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6" name="Google Shape;2256;p59"/>
          <p:cNvCxnSpPr>
            <a:stCxn id="2251" idx="2"/>
            <a:endCxn id="2257" idx="4"/>
          </p:cNvCxnSpPr>
          <p:nvPr/>
        </p:nvCxnSpPr>
        <p:spPr>
          <a:xfrm flipH="1" rot="10800000">
            <a:off x="1705100" y="1565700"/>
            <a:ext cx="1297500" cy="196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255" name="Google Shape;2255;p59"/>
          <p:cNvSpPr/>
          <p:nvPr/>
        </p:nvSpPr>
        <p:spPr>
          <a:xfrm>
            <a:off x="1224100" y="1479725"/>
            <a:ext cx="6183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</a:t>
            </a:r>
            <a:endParaRPr/>
          </a:p>
        </p:txBody>
      </p:sp>
      <p:sp>
        <p:nvSpPr>
          <p:cNvPr id="2257" name="Google Shape;2257;p59"/>
          <p:cNvSpPr/>
          <p:nvPr/>
        </p:nvSpPr>
        <p:spPr>
          <a:xfrm>
            <a:off x="2546750" y="1256025"/>
            <a:ext cx="9117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</a:t>
            </a:r>
            <a:endParaRPr/>
          </a:p>
        </p:txBody>
      </p:sp>
      <p:sp>
        <p:nvSpPr>
          <p:cNvPr id="2252" name="Google Shape;2252;p59"/>
          <p:cNvSpPr/>
          <p:nvPr/>
        </p:nvSpPr>
        <p:spPr>
          <a:xfrm>
            <a:off x="1705088" y="2791450"/>
            <a:ext cx="404400" cy="3096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58" name="Google Shape;2258;p59"/>
          <p:cNvSpPr/>
          <p:nvPr/>
        </p:nvSpPr>
        <p:spPr>
          <a:xfrm>
            <a:off x="1842400" y="234965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259" name="Google Shape;2259;p59"/>
          <p:cNvCxnSpPr>
            <a:stCxn id="2252" idx="7"/>
            <a:endCxn id="2258" idx="4"/>
          </p:cNvCxnSpPr>
          <p:nvPr/>
        </p:nvCxnSpPr>
        <p:spPr>
          <a:xfrm rot="10800000">
            <a:off x="2044564" y="2659190"/>
            <a:ext cx="5700" cy="17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0" name="Google Shape;2260;p59"/>
          <p:cNvSpPr/>
          <p:nvPr/>
        </p:nvSpPr>
        <p:spPr>
          <a:xfrm>
            <a:off x="1571550" y="18885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2261" name="Google Shape;2261;p59"/>
          <p:cNvCxnSpPr>
            <a:stCxn id="2252" idx="1"/>
            <a:endCxn id="2260" idx="4"/>
          </p:cNvCxnSpPr>
          <p:nvPr/>
        </p:nvCxnSpPr>
        <p:spPr>
          <a:xfrm flipH="1" rot="10800000">
            <a:off x="1764311" y="2198090"/>
            <a:ext cx="9300" cy="6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2" name="Google Shape;2262;p59"/>
          <p:cNvSpPr txBox="1"/>
          <p:nvPr/>
        </p:nvSpPr>
        <p:spPr>
          <a:xfrm>
            <a:off x="5606150" y="3586200"/>
            <a:ext cx="1807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1" name="Google Shape;2251;p59"/>
          <p:cNvSpPr/>
          <p:nvPr/>
        </p:nvSpPr>
        <p:spPr>
          <a:xfrm>
            <a:off x="1420700" y="3243600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</a:t>
            </a:r>
            <a:endParaRPr sz="1200"/>
          </a:p>
        </p:txBody>
      </p:sp>
      <p:sp>
        <p:nvSpPr>
          <p:cNvPr id="2263" name="Google Shape;2263;p59"/>
          <p:cNvSpPr/>
          <p:nvPr/>
        </p:nvSpPr>
        <p:spPr>
          <a:xfrm>
            <a:off x="1420700" y="3679700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</a:t>
            </a:r>
            <a:endParaRPr sz="1200"/>
          </a:p>
        </p:txBody>
      </p:sp>
      <p:sp>
        <p:nvSpPr>
          <p:cNvPr id="2264" name="Google Shape;2264;p59"/>
          <p:cNvSpPr txBox="1"/>
          <p:nvPr/>
        </p:nvSpPr>
        <p:spPr>
          <a:xfrm>
            <a:off x="1121900" y="4115800"/>
            <a:ext cx="1166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block</a:t>
            </a:r>
            <a:endParaRPr/>
          </a:p>
        </p:txBody>
      </p:sp>
      <p:sp>
        <p:nvSpPr>
          <p:cNvPr id="2265" name="Google Shape;2265;p59"/>
          <p:cNvSpPr txBox="1"/>
          <p:nvPr/>
        </p:nvSpPr>
        <p:spPr>
          <a:xfrm>
            <a:off x="5710650" y="4115800"/>
            <a:ext cx="2041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sequence</a:t>
            </a:r>
            <a:endParaRPr/>
          </a:p>
        </p:txBody>
      </p:sp>
      <p:sp>
        <p:nvSpPr>
          <p:cNvPr id="2266" name="Google Shape;2266;p59"/>
          <p:cNvSpPr/>
          <p:nvPr/>
        </p:nvSpPr>
        <p:spPr>
          <a:xfrm>
            <a:off x="2546750" y="3626000"/>
            <a:ext cx="5688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59"/>
          <p:cNvSpPr txBox="1"/>
          <p:nvPr/>
        </p:nvSpPr>
        <p:spPr>
          <a:xfrm>
            <a:off x="3369500" y="3626000"/>
            <a:ext cx="98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2268" name="Google Shape;2268;p59"/>
          <p:cNvSpPr/>
          <p:nvPr/>
        </p:nvSpPr>
        <p:spPr>
          <a:xfrm flipH="1">
            <a:off x="4612850" y="3626000"/>
            <a:ext cx="4854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59"/>
          <p:cNvSpPr txBox="1"/>
          <p:nvPr/>
        </p:nvSpPr>
        <p:spPr>
          <a:xfrm>
            <a:off x="2756725" y="2306300"/>
            <a:ext cx="20412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nodes in blocks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reverse CFG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60"/>
          <p:cNvSpPr/>
          <p:nvPr/>
        </p:nvSpPr>
        <p:spPr>
          <a:xfrm>
            <a:off x="5266350" y="1479725"/>
            <a:ext cx="3085200" cy="2542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60"/>
          <p:cNvSpPr/>
          <p:nvPr/>
        </p:nvSpPr>
        <p:spPr>
          <a:xfrm>
            <a:off x="1121900" y="3626000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60"/>
          <p:cNvSpPr/>
          <p:nvPr/>
        </p:nvSpPr>
        <p:spPr>
          <a:xfrm>
            <a:off x="1121900" y="3189900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60"/>
          <p:cNvSpPr/>
          <p:nvPr/>
        </p:nvSpPr>
        <p:spPr>
          <a:xfrm>
            <a:off x="1121900" y="2753788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60"/>
          <p:cNvSpPr/>
          <p:nvPr/>
        </p:nvSpPr>
        <p:spPr>
          <a:xfrm>
            <a:off x="1121900" y="2306288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60"/>
          <p:cNvSpPr/>
          <p:nvPr/>
        </p:nvSpPr>
        <p:spPr>
          <a:xfrm>
            <a:off x="1121900" y="1870825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60"/>
          <p:cNvSpPr/>
          <p:nvPr/>
        </p:nvSpPr>
        <p:spPr>
          <a:xfrm>
            <a:off x="1121900" y="1435350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1" name="Google Shape;2281;p60"/>
          <p:cNvCxnSpPr>
            <a:stCxn id="2282" idx="2"/>
            <a:endCxn id="2283" idx="4"/>
          </p:cNvCxnSpPr>
          <p:nvPr/>
        </p:nvCxnSpPr>
        <p:spPr>
          <a:xfrm flipH="1" rot="10800000">
            <a:off x="1705100" y="3101100"/>
            <a:ext cx="202200" cy="4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4" name="Google Shape;2284;p60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Selection (practice)</a:t>
            </a:r>
            <a:endParaRPr/>
          </a:p>
        </p:txBody>
      </p:sp>
      <p:cxnSp>
        <p:nvCxnSpPr>
          <p:cNvPr id="2285" name="Google Shape;2285;p60"/>
          <p:cNvCxnSpPr>
            <a:stCxn id="2282" idx="2"/>
            <a:endCxn id="2286" idx="4"/>
          </p:cNvCxnSpPr>
          <p:nvPr/>
        </p:nvCxnSpPr>
        <p:spPr>
          <a:xfrm rot="10800000">
            <a:off x="1533200" y="1789200"/>
            <a:ext cx="171900" cy="17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6" name="Google Shape;2286;p60"/>
          <p:cNvSpPr/>
          <p:nvPr/>
        </p:nvSpPr>
        <p:spPr>
          <a:xfrm>
            <a:off x="1224100" y="1479725"/>
            <a:ext cx="6183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</a:t>
            </a:r>
            <a:endParaRPr/>
          </a:p>
        </p:txBody>
      </p:sp>
      <p:sp>
        <p:nvSpPr>
          <p:cNvPr id="2283" name="Google Shape;2283;p60"/>
          <p:cNvSpPr/>
          <p:nvPr/>
        </p:nvSpPr>
        <p:spPr>
          <a:xfrm>
            <a:off x="1705088" y="2791450"/>
            <a:ext cx="404400" cy="3096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87" name="Google Shape;2287;p60"/>
          <p:cNvSpPr/>
          <p:nvPr/>
        </p:nvSpPr>
        <p:spPr>
          <a:xfrm>
            <a:off x="1842400" y="234965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288" name="Google Shape;2288;p60"/>
          <p:cNvCxnSpPr>
            <a:stCxn id="2283" idx="7"/>
            <a:endCxn id="2287" idx="4"/>
          </p:cNvCxnSpPr>
          <p:nvPr/>
        </p:nvCxnSpPr>
        <p:spPr>
          <a:xfrm rot="10800000">
            <a:off x="2044564" y="2659190"/>
            <a:ext cx="5700" cy="17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9" name="Google Shape;2289;p60"/>
          <p:cNvSpPr/>
          <p:nvPr/>
        </p:nvSpPr>
        <p:spPr>
          <a:xfrm>
            <a:off x="1571550" y="18885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2290" name="Google Shape;2290;p60"/>
          <p:cNvCxnSpPr>
            <a:stCxn id="2283" idx="1"/>
            <a:endCxn id="2289" idx="4"/>
          </p:cNvCxnSpPr>
          <p:nvPr/>
        </p:nvCxnSpPr>
        <p:spPr>
          <a:xfrm flipH="1" rot="10800000">
            <a:off x="1764311" y="2198090"/>
            <a:ext cx="9300" cy="6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1" name="Google Shape;2291;p60"/>
          <p:cNvSpPr txBox="1"/>
          <p:nvPr/>
        </p:nvSpPr>
        <p:spPr>
          <a:xfrm>
            <a:off x="5606150" y="3586200"/>
            <a:ext cx="1807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2" name="Google Shape;2282;p60"/>
          <p:cNvSpPr/>
          <p:nvPr/>
        </p:nvSpPr>
        <p:spPr>
          <a:xfrm>
            <a:off x="1420700" y="3243600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</a:t>
            </a:r>
            <a:endParaRPr sz="1200"/>
          </a:p>
        </p:txBody>
      </p:sp>
      <p:sp>
        <p:nvSpPr>
          <p:cNvPr id="2292" name="Google Shape;2292;p60"/>
          <p:cNvSpPr/>
          <p:nvPr/>
        </p:nvSpPr>
        <p:spPr>
          <a:xfrm>
            <a:off x="1420700" y="3679700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</a:t>
            </a:r>
            <a:endParaRPr sz="1200"/>
          </a:p>
        </p:txBody>
      </p:sp>
      <p:sp>
        <p:nvSpPr>
          <p:cNvPr id="2293" name="Google Shape;2293;p60"/>
          <p:cNvSpPr txBox="1"/>
          <p:nvPr/>
        </p:nvSpPr>
        <p:spPr>
          <a:xfrm>
            <a:off x="1121900" y="4115800"/>
            <a:ext cx="1166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block</a:t>
            </a:r>
            <a:endParaRPr/>
          </a:p>
        </p:txBody>
      </p:sp>
      <p:sp>
        <p:nvSpPr>
          <p:cNvPr id="2294" name="Google Shape;2294;p60"/>
          <p:cNvSpPr txBox="1"/>
          <p:nvPr/>
        </p:nvSpPr>
        <p:spPr>
          <a:xfrm>
            <a:off x="5710650" y="4115800"/>
            <a:ext cx="2041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sequence</a:t>
            </a:r>
            <a:endParaRPr/>
          </a:p>
        </p:txBody>
      </p:sp>
      <p:sp>
        <p:nvSpPr>
          <p:cNvPr id="2295" name="Google Shape;2295;p60"/>
          <p:cNvSpPr/>
          <p:nvPr/>
        </p:nvSpPr>
        <p:spPr>
          <a:xfrm>
            <a:off x="2546750" y="3626000"/>
            <a:ext cx="5688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60"/>
          <p:cNvSpPr txBox="1"/>
          <p:nvPr/>
        </p:nvSpPr>
        <p:spPr>
          <a:xfrm>
            <a:off x="3369500" y="3626000"/>
            <a:ext cx="98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2297" name="Google Shape;2297;p60"/>
          <p:cNvSpPr/>
          <p:nvPr/>
        </p:nvSpPr>
        <p:spPr>
          <a:xfrm flipH="1">
            <a:off x="4612850" y="3626000"/>
            <a:ext cx="4854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60"/>
          <p:cNvSpPr txBox="1"/>
          <p:nvPr/>
        </p:nvSpPr>
        <p:spPr>
          <a:xfrm>
            <a:off x="2756725" y="2306300"/>
            <a:ext cx="20412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nodes in blocks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reverse CFG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61"/>
          <p:cNvSpPr/>
          <p:nvPr/>
        </p:nvSpPr>
        <p:spPr>
          <a:xfrm>
            <a:off x="5266350" y="1479725"/>
            <a:ext cx="3085200" cy="2542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61"/>
          <p:cNvSpPr/>
          <p:nvPr/>
        </p:nvSpPr>
        <p:spPr>
          <a:xfrm>
            <a:off x="1121900" y="3626000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61"/>
          <p:cNvSpPr/>
          <p:nvPr/>
        </p:nvSpPr>
        <p:spPr>
          <a:xfrm>
            <a:off x="1121900" y="3189900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61"/>
          <p:cNvSpPr/>
          <p:nvPr/>
        </p:nvSpPr>
        <p:spPr>
          <a:xfrm>
            <a:off x="1121900" y="2753788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61"/>
          <p:cNvSpPr/>
          <p:nvPr/>
        </p:nvSpPr>
        <p:spPr>
          <a:xfrm>
            <a:off x="1121900" y="2306288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61"/>
          <p:cNvSpPr/>
          <p:nvPr/>
        </p:nvSpPr>
        <p:spPr>
          <a:xfrm>
            <a:off x="1121900" y="1870825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61"/>
          <p:cNvSpPr/>
          <p:nvPr/>
        </p:nvSpPr>
        <p:spPr>
          <a:xfrm>
            <a:off x="1121900" y="1435350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0" name="Google Shape;2310;p61"/>
          <p:cNvCxnSpPr>
            <a:stCxn id="2311" idx="2"/>
            <a:endCxn id="2312" idx="4"/>
          </p:cNvCxnSpPr>
          <p:nvPr/>
        </p:nvCxnSpPr>
        <p:spPr>
          <a:xfrm flipH="1" rot="10800000">
            <a:off x="1705100" y="3101100"/>
            <a:ext cx="202200" cy="4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3" name="Google Shape;2313;p61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Selection (practice)</a:t>
            </a:r>
            <a:endParaRPr/>
          </a:p>
        </p:txBody>
      </p:sp>
      <p:cxnSp>
        <p:nvCxnSpPr>
          <p:cNvPr id="2314" name="Google Shape;2314;p61"/>
          <p:cNvCxnSpPr>
            <a:stCxn id="2311" idx="2"/>
            <a:endCxn id="2315" idx="4"/>
          </p:cNvCxnSpPr>
          <p:nvPr/>
        </p:nvCxnSpPr>
        <p:spPr>
          <a:xfrm rot="10800000">
            <a:off x="1533200" y="1789200"/>
            <a:ext cx="171900" cy="17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6" name="Google Shape;2316;p61"/>
          <p:cNvCxnSpPr>
            <a:stCxn id="2311" idx="2"/>
            <a:endCxn id="2317" idx="4"/>
          </p:cNvCxnSpPr>
          <p:nvPr/>
        </p:nvCxnSpPr>
        <p:spPr>
          <a:xfrm flipH="1" rot="10800000">
            <a:off x="1705100" y="1565700"/>
            <a:ext cx="1297500" cy="196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315" name="Google Shape;2315;p61"/>
          <p:cNvSpPr/>
          <p:nvPr/>
        </p:nvSpPr>
        <p:spPr>
          <a:xfrm>
            <a:off x="1224100" y="1479725"/>
            <a:ext cx="6183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</a:t>
            </a:r>
            <a:endParaRPr/>
          </a:p>
        </p:txBody>
      </p:sp>
      <p:sp>
        <p:nvSpPr>
          <p:cNvPr id="2317" name="Google Shape;2317;p61"/>
          <p:cNvSpPr/>
          <p:nvPr/>
        </p:nvSpPr>
        <p:spPr>
          <a:xfrm>
            <a:off x="2546750" y="1256025"/>
            <a:ext cx="9117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</a:t>
            </a:r>
            <a:endParaRPr/>
          </a:p>
        </p:txBody>
      </p:sp>
      <p:sp>
        <p:nvSpPr>
          <p:cNvPr id="2312" name="Google Shape;2312;p61"/>
          <p:cNvSpPr/>
          <p:nvPr/>
        </p:nvSpPr>
        <p:spPr>
          <a:xfrm>
            <a:off x="1705088" y="2791450"/>
            <a:ext cx="404400" cy="3096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318" name="Google Shape;2318;p61"/>
          <p:cNvSpPr/>
          <p:nvPr/>
        </p:nvSpPr>
        <p:spPr>
          <a:xfrm>
            <a:off x="1842400" y="234965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319" name="Google Shape;2319;p61"/>
          <p:cNvCxnSpPr>
            <a:stCxn id="2312" idx="7"/>
            <a:endCxn id="2318" idx="4"/>
          </p:cNvCxnSpPr>
          <p:nvPr/>
        </p:nvCxnSpPr>
        <p:spPr>
          <a:xfrm rot="10800000">
            <a:off x="2044564" y="2659190"/>
            <a:ext cx="5700" cy="17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0" name="Google Shape;2320;p61"/>
          <p:cNvSpPr/>
          <p:nvPr/>
        </p:nvSpPr>
        <p:spPr>
          <a:xfrm>
            <a:off x="1571550" y="18885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2321" name="Google Shape;2321;p61"/>
          <p:cNvCxnSpPr>
            <a:stCxn id="2312" idx="1"/>
            <a:endCxn id="2320" idx="4"/>
          </p:cNvCxnSpPr>
          <p:nvPr/>
        </p:nvCxnSpPr>
        <p:spPr>
          <a:xfrm flipH="1" rot="10800000">
            <a:off x="1764311" y="2198090"/>
            <a:ext cx="9300" cy="6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2" name="Google Shape;2322;p61"/>
          <p:cNvSpPr txBox="1"/>
          <p:nvPr/>
        </p:nvSpPr>
        <p:spPr>
          <a:xfrm>
            <a:off x="5606150" y="3586200"/>
            <a:ext cx="1807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1" name="Google Shape;2311;p61"/>
          <p:cNvSpPr/>
          <p:nvPr/>
        </p:nvSpPr>
        <p:spPr>
          <a:xfrm>
            <a:off x="1420700" y="3243600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</a:t>
            </a:r>
            <a:endParaRPr sz="1200"/>
          </a:p>
        </p:txBody>
      </p:sp>
      <p:sp>
        <p:nvSpPr>
          <p:cNvPr id="2323" name="Google Shape;2323;p61"/>
          <p:cNvSpPr/>
          <p:nvPr/>
        </p:nvSpPr>
        <p:spPr>
          <a:xfrm>
            <a:off x="1420700" y="3679700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</a:t>
            </a:r>
            <a:endParaRPr sz="1200"/>
          </a:p>
        </p:txBody>
      </p:sp>
      <p:sp>
        <p:nvSpPr>
          <p:cNvPr id="2324" name="Google Shape;2324;p61"/>
          <p:cNvSpPr txBox="1"/>
          <p:nvPr/>
        </p:nvSpPr>
        <p:spPr>
          <a:xfrm>
            <a:off x="1121900" y="4115800"/>
            <a:ext cx="1166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block</a:t>
            </a:r>
            <a:endParaRPr/>
          </a:p>
        </p:txBody>
      </p:sp>
      <p:sp>
        <p:nvSpPr>
          <p:cNvPr id="2325" name="Google Shape;2325;p61"/>
          <p:cNvSpPr txBox="1"/>
          <p:nvPr/>
        </p:nvSpPr>
        <p:spPr>
          <a:xfrm>
            <a:off x="5710650" y="4115800"/>
            <a:ext cx="2041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sequence</a:t>
            </a:r>
            <a:endParaRPr/>
          </a:p>
        </p:txBody>
      </p:sp>
      <p:sp>
        <p:nvSpPr>
          <p:cNvPr id="2326" name="Google Shape;2326;p61"/>
          <p:cNvSpPr/>
          <p:nvPr/>
        </p:nvSpPr>
        <p:spPr>
          <a:xfrm>
            <a:off x="2546750" y="3189900"/>
            <a:ext cx="5688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61"/>
          <p:cNvSpPr txBox="1"/>
          <p:nvPr/>
        </p:nvSpPr>
        <p:spPr>
          <a:xfrm>
            <a:off x="3384000" y="3189900"/>
            <a:ext cx="98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2328" name="Google Shape;2328;p61"/>
          <p:cNvSpPr/>
          <p:nvPr/>
        </p:nvSpPr>
        <p:spPr>
          <a:xfrm flipH="1">
            <a:off x="4641850" y="3243600"/>
            <a:ext cx="4854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61"/>
          <p:cNvSpPr txBox="1"/>
          <p:nvPr/>
        </p:nvSpPr>
        <p:spPr>
          <a:xfrm>
            <a:off x="2756725" y="2306300"/>
            <a:ext cx="20412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nodes in blocks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reverse CFG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</a:t>
            </a:r>
            <a:endParaRPr/>
          </a:p>
        </p:txBody>
      </p:sp>
      <p:sp>
        <p:nvSpPr>
          <p:cNvPr id="2330" name="Google Shape;2330;p61"/>
          <p:cNvSpPr txBox="1"/>
          <p:nvPr/>
        </p:nvSpPr>
        <p:spPr>
          <a:xfrm>
            <a:off x="5606150" y="32436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mov %r0, [%r1 + %r2 * 4]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62"/>
          <p:cNvSpPr/>
          <p:nvPr/>
        </p:nvSpPr>
        <p:spPr>
          <a:xfrm>
            <a:off x="5266350" y="1479725"/>
            <a:ext cx="3085200" cy="2542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62"/>
          <p:cNvSpPr/>
          <p:nvPr/>
        </p:nvSpPr>
        <p:spPr>
          <a:xfrm>
            <a:off x="1121900" y="3626000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62"/>
          <p:cNvSpPr/>
          <p:nvPr/>
        </p:nvSpPr>
        <p:spPr>
          <a:xfrm>
            <a:off x="1121900" y="3189900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62"/>
          <p:cNvSpPr/>
          <p:nvPr/>
        </p:nvSpPr>
        <p:spPr>
          <a:xfrm>
            <a:off x="1121900" y="2753788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62"/>
          <p:cNvSpPr/>
          <p:nvPr/>
        </p:nvSpPr>
        <p:spPr>
          <a:xfrm>
            <a:off x="1121900" y="2306288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62"/>
          <p:cNvSpPr/>
          <p:nvPr/>
        </p:nvSpPr>
        <p:spPr>
          <a:xfrm>
            <a:off x="1121900" y="1870825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62"/>
          <p:cNvSpPr/>
          <p:nvPr/>
        </p:nvSpPr>
        <p:spPr>
          <a:xfrm>
            <a:off x="1121900" y="1435350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2" name="Google Shape;2342;p62"/>
          <p:cNvCxnSpPr>
            <a:stCxn id="2343" idx="2"/>
            <a:endCxn id="2344" idx="4"/>
          </p:cNvCxnSpPr>
          <p:nvPr/>
        </p:nvCxnSpPr>
        <p:spPr>
          <a:xfrm flipH="1" rot="10800000">
            <a:off x="1705100" y="3101100"/>
            <a:ext cx="202200" cy="4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5" name="Google Shape;2345;p62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Selection (practice)</a:t>
            </a:r>
            <a:endParaRPr/>
          </a:p>
        </p:txBody>
      </p:sp>
      <p:cxnSp>
        <p:nvCxnSpPr>
          <p:cNvPr id="2346" name="Google Shape;2346;p62"/>
          <p:cNvCxnSpPr>
            <a:stCxn id="2343" idx="2"/>
            <a:endCxn id="2347" idx="4"/>
          </p:cNvCxnSpPr>
          <p:nvPr/>
        </p:nvCxnSpPr>
        <p:spPr>
          <a:xfrm rot="10800000">
            <a:off x="1533200" y="1789200"/>
            <a:ext cx="171900" cy="17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7" name="Google Shape;2347;p62"/>
          <p:cNvSpPr/>
          <p:nvPr/>
        </p:nvSpPr>
        <p:spPr>
          <a:xfrm>
            <a:off x="1224100" y="1479725"/>
            <a:ext cx="6183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</a:t>
            </a:r>
            <a:endParaRPr/>
          </a:p>
        </p:txBody>
      </p:sp>
      <p:sp>
        <p:nvSpPr>
          <p:cNvPr id="2344" name="Google Shape;2344;p62"/>
          <p:cNvSpPr/>
          <p:nvPr/>
        </p:nvSpPr>
        <p:spPr>
          <a:xfrm>
            <a:off x="1705088" y="2791450"/>
            <a:ext cx="404400" cy="3096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348" name="Google Shape;2348;p62"/>
          <p:cNvSpPr/>
          <p:nvPr/>
        </p:nvSpPr>
        <p:spPr>
          <a:xfrm>
            <a:off x="1842400" y="234965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349" name="Google Shape;2349;p62"/>
          <p:cNvCxnSpPr>
            <a:stCxn id="2344" idx="7"/>
            <a:endCxn id="2348" idx="4"/>
          </p:cNvCxnSpPr>
          <p:nvPr/>
        </p:nvCxnSpPr>
        <p:spPr>
          <a:xfrm rot="10800000">
            <a:off x="2044564" y="2659190"/>
            <a:ext cx="5700" cy="17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0" name="Google Shape;2350;p62"/>
          <p:cNvSpPr/>
          <p:nvPr/>
        </p:nvSpPr>
        <p:spPr>
          <a:xfrm>
            <a:off x="1571550" y="18885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2351" name="Google Shape;2351;p62"/>
          <p:cNvCxnSpPr>
            <a:stCxn id="2344" idx="1"/>
            <a:endCxn id="2350" idx="4"/>
          </p:cNvCxnSpPr>
          <p:nvPr/>
        </p:nvCxnSpPr>
        <p:spPr>
          <a:xfrm flipH="1" rot="10800000">
            <a:off x="1764311" y="2198090"/>
            <a:ext cx="9300" cy="6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2" name="Google Shape;2352;p62"/>
          <p:cNvSpPr txBox="1"/>
          <p:nvPr/>
        </p:nvSpPr>
        <p:spPr>
          <a:xfrm>
            <a:off x="5606150" y="3586200"/>
            <a:ext cx="1807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3" name="Google Shape;2343;p62"/>
          <p:cNvSpPr/>
          <p:nvPr/>
        </p:nvSpPr>
        <p:spPr>
          <a:xfrm>
            <a:off x="1420700" y="3243600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</a:t>
            </a:r>
            <a:endParaRPr sz="1200"/>
          </a:p>
        </p:txBody>
      </p:sp>
      <p:sp>
        <p:nvSpPr>
          <p:cNvPr id="2353" name="Google Shape;2353;p62"/>
          <p:cNvSpPr/>
          <p:nvPr/>
        </p:nvSpPr>
        <p:spPr>
          <a:xfrm>
            <a:off x="1420700" y="3679700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</a:t>
            </a:r>
            <a:endParaRPr sz="1200"/>
          </a:p>
        </p:txBody>
      </p:sp>
      <p:sp>
        <p:nvSpPr>
          <p:cNvPr id="2354" name="Google Shape;2354;p62"/>
          <p:cNvSpPr txBox="1"/>
          <p:nvPr/>
        </p:nvSpPr>
        <p:spPr>
          <a:xfrm>
            <a:off x="1121900" y="4115800"/>
            <a:ext cx="1166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block</a:t>
            </a:r>
            <a:endParaRPr/>
          </a:p>
        </p:txBody>
      </p:sp>
      <p:sp>
        <p:nvSpPr>
          <p:cNvPr id="2355" name="Google Shape;2355;p62"/>
          <p:cNvSpPr txBox="1"/>
          <p:nvPr/>
        </p:nvSpPr>
        <p:spPr>
          <a:xfrm>
            <a:off x="5710650" y="4115800"/>
            <a:ext cx="2041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sequence</a:t>
            </a:r>
            <a:endParaRPr/>
          </a:p>
        </p:txBody>
      </p:sp>
      <p:sp>
        <p:nvSpPr>
          <p:cNvPr id="2356" name="Google Shape;2356;p62"/>
          <p:cNvSpPr/>
          <p:nvPr/>
        </p:nvSpPr>
        <p:spPr>
          <a:xfrm>
            <a:off x="2546750" y="1845225"/>
            <a:ext cx="5688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62"/>
          <p:cNvSpPr txBox="1"/>
          <p:nvPr/>
        </p:nvSpPr>
        <p:spPr>
          <a:xfrm>
            <a:off x="3282625" y="1845225"/>
            <a:ext cx="98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2358" name="Google Shape;2358;p62"/>
          <p:cNvSpPr/>
          <p:nvPr/>
        </p:nvSpPr>
        <p:spPr>
          <a:xfrm flipH="1">
            <a:off x="4641850" y="2914950"/>
            <a:ext cx="4854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62"/>
          <p:cNvSpPr txBox="1"/>
          <p:nvPr/>
        </p:nvSpPr>
        <p:spPr>
          <a:xfrm>
            <a:off x="5606150" y="32436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mov %r0, [%r1 + %r2 * 4]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0" name="Google Shape;2360;p62"/>
          <p:cNvSpPr txBox="1"/>
          <p:nvPr/>
        </p:nvSpPr>
        <p:spPr>
          <a:xfrm>
            <a:off x="5577150" y="28368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[%r2 = code for i]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63"/>
          <p:cNvSpPr/>
          <p:nvPr/>
        </p:nvSpPr>
        <p:spPr>
          <a:xfrm>
            <a:off x="5266350" y="1479725"/>
            <a:ext cx="3085200" cy="2542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63"/>
          <p:cNvSpPr/>
          <p:nvPr/>
        </p:nvSpPr>
        <p:spPr>
          <a:xfrm>
            <a:off x="1121900" y="3626000"/>
            <a:ext cx="11664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63"/>
          <p:cNvSpPr/>
          <p:nvPr/>
        </p:nvSpPr>
        <p:spPr>
          <a:xfrm>
            <a:off x="1121900" y="3189900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63"/>
          <p:cNvSpPr/>
          <p:nvPr/>
        </p:nvSpPr>
        <p:spPr>
          <a:xfrm>
            <a:off x="1121900" y="2753788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63"/>
          <p:cNvSpPr/>
          <p:nvPr/>
        </p:nvSpPr>
        <p:spPr>
          <a:xfrm>
            <a:off x="1121900" y="2306288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63"/>
          <p:cNvSpPr/>
          <p:nvPr/>
        </p:nvSpPr>
        <p:spPr>
          <a:xfrm>
            <a:off x="1121900" y="1870825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63"/>
          <p:cNvSpPr/>
          <p:nvPr/>
        </p:nvSpPr>
        <p:spPr>
          <a:xfrm>
            <a:off x="1121900" y="1435350"/>
            <a:ext cx="1166400" cy="396300"/>
          </a:xfrm>
          <a:prstGeom prst="roundRect">
            <a:avLst>
              <a:gd fmla="val 16667" name="adj"/>
            </a:avLst>
          </a:prstGeom>
          <a:solidFill>
            <a:srgbClr val="9698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2" name="Google Shape;2372;p63"/>
          <p:cNvCxnSpPr>
            <a:stCxn id="2373" idx="2"/>
            <a:endCxn id="2374" idx="4"/>
          </p:cNvCxnSpPr>
          <p:nvPr/>
        </p:nvCxnSpPr>
        <p:spPr>
          <a:xfrm flipH="1" rot="10800000">
            <a:off x="1705100" y="3101100"/>
            <a:ext cx="202200" cy="4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5" name="Google Shape;2375;p63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Selection (practice)</a:t>
            </a:r>
            <a:endParaRPr/>
          </a:p>
        </p:txBody>
      </p:sp>
      <p:cxnSp>
        <p:nvCxnSpPr>
          <p:cNvPr id="2376" name="Google Shape;2376;p63"/>
          <p:cNvCxnSpPr>
            <a:stCxn id="2373" idx="2"/>
            <a:endCxn id="2377" idx="4"/>
          </p:cNvCxnSpPr>
          <p:nvPr/>
        </p:nvCxnSpPr>
        <p:spPr>
          <a:xfrm rot="10800000">
            <a:off x="1533200" y="1789200"/>
            <a:ext cx="171900" cy="17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7" name="Google Shape;2377;p63"/>
          <p:cNvSpPr/>
          <p:nvPr/>
        </p:nvSpPr>
        <p:spPr>
          <a:xfrm>
            <a:off x="1224100" y="1479725"/>
            <a:ext cx="6183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</a:t>
            </a:r>
            <a:endParaRPr/>
          </a:p>
        </p:txBody>
      </p:sp>
      <p:sp>
        <p:nvSpPr>
          <p:cNvPr id="2374" name="Google Shape;2374;p63"/>
          <p:cNvSpPr/>
          <p:nvPr/>
        </p:nvSpPr>
        <p:spPr>
          <a:xfrm>
            <a:off x="1705088" y="2791450"/>
            <a:ext cx="404400" cy="3096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378" name="Google Shape;2378;p63"/>
          <p:cNvSpPr/>
          <p:nvPr/>
        </p:nvSpPr>
        <p:spPr>
          <a:xfrm>
            <a:off x="1842400" y="2349650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379" name="Google Shape;2379;p63"/>
          <p:cNvCxnSpPr>
            <a:stCxn id="2374" idx="7"/>
            <a:endCxn id="2378" idx="4"/>
          </p:cNvCxnSpPr>
          <p:nvPr/>
        </p:nvCxnSpPr>
        <p:spPr>
          <a:xfrm rot="10800000">
            <a:off x="2044564" y="2659190"/>
            <a:ext cx="5700" cy="17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0" name="Google Shape;2380;p63"/>
          <p:cNvSpPr/>
          <p:nvPr/>
        </p:nvSpPr>
        <p:spPr>
          <a:xfrm>
            <a:off x="1571550" y="18885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2381" name="Google Shape;2381;p63"/>
          <p:cNvCxnSpPr>
            <a:stCxn id="2374" idx="1"/>
            <a:endCxn id="2380" idx="4"/>
          </p:cNvCxnSpPr>
          <p:nvPr/>
        </p:nvCxnSpPr>
        <p:spPr>
          <a:xfrm flipH="1" rot="10800000">
            <a:off x="1764311" y="2198090"/>
            <a:ext cx="9300" cy="6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2" name="Google Shape;2382;p63"/>
          <p:cNvSpPr txBox="1"/>
          <p:nvPr/>
        </p:nvSpPr>
        <p:spPr>
          <a:xfrm>
            <a:off x="5606150" y="3586200"/>
            <a:ext cx="1807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3" name="Google Shape;2373;p63"/>
          <p:cNvSpPr/>
          <p:nvPr/>
        </p:nvSpPr>
        <p:spPr>
          <a:xfrm>
            <a:off x="1420700" y="3243600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</a:t>
            </a:r>
            <a:endParaRPr sz="1200"/>
          </a:p>
        </p:txBody>
      </p:sp>
      <p:sp>
        <p:nvSpPr>
          <p:cNvPr id="2383" name="Google Shape;2383;p63"/>
          <p:cNvSpPr/>
          <p:nvPr/>
        </p:nvSpPr>
        <p:spPr>
          <a:xfrm>
            <a:off x="1420700" y="3679700"/>
            <a:ext cx="568800" cy="288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</a:t>
            </a:r>
            <a:endParaRPr sz="1200"/>
          </a:p>
        </p:txBody>
      </p:sp>
      <p:sp>
        <p:nvSpPr>
          <p:cNvPr id="2384" name="Google Shape;2384;p63"/>
          <p:cNvSpPr txBox="1"/>
          <p:nvPr/>
        </p:nvSpPr>
        <p:spPr>
          <a:xfrm>
            <a:off x="1121900" y="4115800"/>
            <a:ext cx="1166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block</a:t>
            </a:r>
            <a:endParaRPr/>
          </a:p>
        </p:txBody>
      </p:sp>
      <p:sp>
        <p:nvSpPr>
          <p:cNvPr id="2385" name="Google Shape;2385;p63"/>
          <p:cNvSpPr txBox="1"/>
          <p:nvPr/>
        </p:nvSpPr>
        <p:spPr>
          <a:xfrm>
            <a:off x="5710650" y="4115800"/>
            <a:ext cx="2041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sequence</a:t>
            </a:r>
            <a:endParaRPr/>
          </a:p>
        </p:txBody>
      </p:sp>
      <p:sp>
        <p:nvSpPr>
          <p:cNvPr id="2386" name="Google Shape;2386;p63"/>
          <p:cNvSpPr/>
          <p:nvPr/>
        </p:nvSpPr>
        <p:spPr>
          <a:xfrm>
            <a:off x="2546750" y="1436375"/>
            <a:ext cx="5688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63"/>
          <p:cNvSpPr txBox="1"/>
          <p:nvPr/>
        </p:nvSpPr>
        <p:spPr>
          <a:xfrm>
            <a:off x="3243950" y="1436375"/>
            <a:ext cx="98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2388" name="Google Shape;2388;p63"/>
          <p:cNvSpPr/>
          <p:nvPr/>
        </p:nvSpPr>
        <p:spPr>
          <a:xfrm flipH="1">
            <a:off x="4651500" y="2462700"/>
            <a:ext cx="4854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63"/>
          <p:cNvSpPr txBox="1"/>
          <p:nvPr/>
        </p:nvSpPr>
        <p:spPr>
          <a:xfrm>
            <a:off x="5606150" y="32436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mov %r0, [%r1 + %r2 * 4]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0" name="Google Shape;2390;p63"/>
          <p:cNvSpPr txBox="1"/>
          <p:nvPr/>
        </p:nvSpPr>
        <p:spPr>
          <a:xfrm>
            <a:off x="5577150" y="28368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[%r2 = code for i]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1" name="Google Shape;2391;p63"/>
          <p:cNvSpPr txBox="1"/>
          <p:nvPr/>
        </p:nvSpPr>
        <p:spPr>
          <a:xfrm>
            <a:off x="5577150" y="24627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[%r1 = code for obj]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4"/>
          <p:cNvSpPr/>
          <p:nvPr/>
        </p:nvSpPr>
        <p:spPr>
          <a:xfrm>
            <a:off x="5266350" y="1479725"/>
            <a:ext cx="3085200" cy="2542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64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Allocation</a:t>
            </a:r>
            <a:endParaRPr/>
          </a:p>
        </p:txBody>
      </p:sp>
      <p:sp>
        <p:nvSpPr>
          <p:cNvPr id="2398" name="Google Shape;2398;p64"/>
          <p:cNvSpPr txBox="1"/>
          <p:nvPr/>
        </p:nvSpPr>
        <p:spPr>
          <a:xfrm>
            <a:off x="5606150" y="3586200"/>
            <a:ext cx="1807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9" name="Google Shape;2399;p64"/>
          <p:cNvSpPr txBox="1"/>
          <p:nvPr/>
        </p:nvSpPr>
        <p:spPr>
          <a:xfrm>
            <a:off x="5710650" y="4115800"/>
            <a:ext cx="2041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sequence</a:t>
            </a:r>
            <a:endParaRPr/>
          </a:p>
        </p:txBody>
      </p:sp>
      <p:sp>
        <p:nvSpPr>
          <p:cNvPr id="2400" name="Google Shape;2400;p64"/>
          <p:cNvSpPr txBox="1"/>
          <p:nvPr/>
        </p:nvSpPr>
        <p:spPr>
          <a:xfrm>
            <a:off x="5606150" y="32436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mov %r0, [%r1 + %r2 * 4]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1" name="Google Shape;2401;p64"/>
          <p:cNvSpPr txBox="1"/>
          <p:nvPr/>
        </p:nvSpPr>
        <p:spPr>
          <a:xfrm>
            <a:off x="5577150" y="28368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[%r2 = code for i]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2" name="Google Shape;2402;p64"/>
          <p:cNvSpPr txBox="1"/>
          <p:nvPr/>
        </p:nvSpPr>
        <p:spPr>
          <a:xfrm>
            <a:off x="5577150" y="24627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[%r1 = code for obj]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3" name="Google Shape;2403;p64"/>
          <p:cNvSpPr txBox="1"/>
          <p:nvPr/>
        </p:nvSpPr>
        <p:spPr>
          <a:xfrm>
            <a:off x="531625" y="1546550"/>
            <a:ext cx="37215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TurboFan uses a linear scan allocator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range splitting to assign registers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spill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SSA form can be deconstructed before 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register allocation with explicit moves.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65"/>
          <p:cNvSpPr/>
          <p:nvPr/>
        </p:nvSpPr>
        <p:spPr>
          <a:xfrm>
            <a:off x="5266350" y="1479725"/>
            <a:ext cx="3085200" cy="2542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65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Allocation</a:t>
            </a:r>
            <a:endParaRPr/>
          </a:p>
        </p:txBody>
      </p:sp>
      <p:sp>
        <p:nvSpPr>
          <p:cNvPr id="2410" name="Google Shape;2410;p65"/>
          <p:cNvSpPr txBox="1"/>
          <p:nvPr/>
        </p:nvSpPr>
        <p:spPr>
          <a:xfrm>
            <a:off x="5606150" y="3586200"/>
            <a:ext cx="1807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1" name="Google Shape;2411;p65"/>
          <p:cNvSpPr txBox="1"/>
          <p:nvPr/>
        </p:nvSpPr>
        <p:spPr>
          <a:xfrm>
            <a:off x="5710650" y="4115800"/>
            <a:ext cx="2041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sequence</a:t>
            </a:r>
            <a:endParaRPr/>
          </a:p>
        </p:txBody>
      </p:sp>
      <p:sp>
        <p:nvSpPr>
          <p:cNvPr id="2412" name="Google Shape;2412;p65"/>
          <p:cNvSpPr txBox="1"/>
          <p:nvPr/>
        </p:nvSpPr>
        <p:spPr>
          <a:xfrm>
            <a:off x="5606150" y="3243600"/>
            <a:ext cx="274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mov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%ecx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%eax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%ebx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* 4]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3" name="Google Shape;2413;p65"/>
          <p:cNvSpPr txBox="1"/>
          <p:nvPr/>
        </p:nvSpPr>
        <p:spPr>
          <a:xfrm>
            <a:off x="5577150" y="28368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%ebx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= code for i]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4" name="Google Shape;2414;p65"/>
          <p:cNvSpPr txBox="1"/>
          <p:nvPr/>
        </p:nvSpPr>
        <p:spPr>
          <a:xfrm>
            <a:off x="5577150" y="24627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%eax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= code for obj]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5" name="Google Shape;2415;p65"/>
          <p:cNvSpPr txBox="1"/>
          <p:nvPr/>
        </p:nvSpPr>
        <p:spPr>
          <a:xfrm>
            <a:off x="531625" y="1546550"/>
            <a:ext cx="3721500" cy="25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TurboFan uses a linear scan allocator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range splitting to assign registers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spill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SSA form can be deconstructed before 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register allocation with explicit moves.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of register allocation is to replace uses of virtual registers with real registers and to insert spill code between instructions.</a:t>
            </a:r>
            <a:endParaRPr/>
          </a:p>
        </p:txBody>
      </p:sp>
      <p:sp>
        <p:nvSpPr>
          <p:cNvPr id="2416" name="Google Shape;2416;p65"/>
          <p:cNvSpPr txBox="1"/>
          <p:nvPr/>
        </p:nvSpPr>
        <p:spPr>
          <a:xfrm>
            <a:off x="5606150" y="2087400"/>
            <a:ext cx="261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mov [sp + 12], %eax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66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Testability</a:t>
            </a:r>
            <a:endParaRPr/>
          </a:p>
        </p:txBody>
      </p:sp>
      <p:sp>
        <p:nvSpPr>
          <p:cNvPr id="2422" name="Google Shape;2422;p66"/>
          <p:cNvSpPr txBox="1"/>
          <p:nvPr>
            <p:ph idx="1" type="body"/>
          </p:nvPr>
        </p:nvSpPr>
        <p:spPr>
          <a:xfrm>
            <a:off x="375101" y="1253683"/>
            <a:ext cx="8229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Unit testing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Basic data structures, traversal algorithms, lowering, graph building, graph transformations, type relations, instruction selection, spill code insertion, register allocation, code generation, assemblers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Integration testing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Run multiple optimization passes together, create specific graphs explicitly, try all combinations of arithmetic + generate and run code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Performance tracking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Microbenchmarks, benchmark suites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Fuzzing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Randomly mutate JavaScript source and feed it compiler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705275" y="3332700"/>
            <a:ext cx="1875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705275" y="2285625"/>
            <a:ext cx="1875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05275" y="1238575"/>
            <a:ext cx="1875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constrain </a:t>
            </a:r>
            <a:r>
              <a:rPr lang="en" u="sng"/>
              <a:t>Ordering</a:t>
            </a:r>
            <a:endParaRPr u="sng"/>
          </a:p>
        </p:txBody>
      </p:sp>
      <p:sp>
        <p:nvSpPr>
          <p:cNvPr id="122" name="Google Shape;122;p13"/>
          <p:cNvSpPr/>
          <p:nvPr/>
        </p:nvSpPr>
        <p:spPr>
          <a:xfrm>
            <a:off x="1253225" y="3391200"/>
            <a:ext cx="779100" cy="7089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+</a:t>
            </a:r>
            <a:endParaRPr sz="4800"/>
          </a:p>
        </p:txBody>
      </p:sp>
      <p:sp>
        <p:nvSpPr>
          <p:cNvPr id="123" name="Google Shape;123;p13"/>
          <p:cNvSpPr/>
          <p:nvPr/>
        </p:nvSpPr>
        <p:spPr>
          <a:xfrm>
            <a:off x="821450" y="1279638"/>
            <a:ext cx="779100" cy="708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  <p:sp>
        <p:nvSpPr>
          <p:cNvPr id="124" name="Google Shape;124;p13"/>
          <p:cNvSpPr/>
          <p:nvPr/>
        </p:nvSpPr>
        <p:spPr>
          <a:xfrm>
            <a:off x="1600550" y="2335425"/>
            <a:ext cx="779100" cy="708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cxnSp>
        <p:nvCxnSpPr>
          <p:cNvPr id="125" name="Google Shape;125;p13"/>
          <p:cNvCxnSpPr>
            <a:stCxn id="122" idx="1"/>
            <a:endCxn id="123" idx="4"/>
          </p:cNvCxnSpPr>
          <p:nvPr/>
        </p:nvCxnSpPr>
        <p:spPr>
          <a:xfrm rot="10800000">
            <a:off x="1211022" y="1988416"/>
            <a:ext cx="156300" cy="1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3"/>
          <p:cNvCxnSpPr>
            <a:stCxn id="122" idx="7"/>
            <a:endCxn id="124" idx="4"/>
          </p:cNvCxnSpPr>
          <p:nvPr/>
        </p:nvCxnSpPr>
        <p:spPr>
          <a:xfrm flipH="1" rot="10800000">
            <a:off x="1918228" y="3044416"/>
            <a:ext cx="72000" cy="45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3"/>
          <p:cNvSpPr/>
          <p:nvPr/>
        </p:nvSpPr>
        <p:spPr>
          <a:xfrm>
            <a:off x="2964875" y="3332688"/>
            <a:ext cx="1875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2964875" y="2285613"/>
            <a:ext cx="1875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2964875" y="1238563"/>
            <a:ext cx="1875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3512825" y="3391188"/>
            <a:ext cx="779100" cy="7089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+</a:t>
            </a:r>
            <a:endParaRPr sz="4800"/>
          </a:p>
        </p:txBody>
      </p:sp>
      <p:sp>
        <p:nvSpPr>
          <p:cNvPr id="131" name="Google Shape;131;p13"/>
          <p:cNvSpPr/>
          <p:nvPr/>
        </p:nvSpPr>
        <p:spPr>
          <a:xfrm>
            <a:off x="3081050" y="2335438"/>
            <a:ext cx="779100" cy="708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  <p:sp>
        <p:nvSpPr>
          <p:cNvPr id="132" name="Google Shape;132;p13"/>
          <p:cNvSpPr/>
          <p:nvPr/>
        </p:nvSpPr>
        <p:spPr>
          <a:xfrm>
            <a:off x="3954775" y="1279638"/>
            <a:ext cx="779100" cy="708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cxnSp>
        <p:nvCxnSpPr>
          <p:cNvPr id="133" name="Google Shape;133;p13"/>
          <p:cNvCxnSpPr>
            <a:stCxn id="130" idx="1"/>
            <a:endCxn id="131" idx="4"/>
          </p:cNvCxnSpPr>
          <p:nvPr/>
        </p:nvCxnSpPr>
        <p:spPr>
          <a:xfrm rot="10800000">
            <a:off x="3470622" y="3044404"/>
            <a:ext cx="156300" cy="45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3"/>
          <p:cNvCxnSpPr>
            <a:stCxn id="130" idx="7"/>
            <a:endCxn id="132" idx="4"/>
          </p:cNvCxnSpPr>
          <p:nvPr/>
        </p:nvCxnSpPr>
        <p:spPr>
          <a:xfrm flipH="1" rot="10800000">
            <a:off x="4177828" y="1988404"/>
            <a:ext cx="166500" cy="1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3"/>
          <p:cNvSpPr/>
          <p:nvPr/>
        </p:nvSpPr>
        <p:spPr>
          <a:xfrm>
            <a:off x="6437425" y="3384525"/>
            <a:ext cx="1875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6437425" y="2337450"/>
            <a:ext cx="1875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6437425" y="1290400"/>
            <a:ext cx="1875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6985375" y="2387250"/>
            <a:ext cx="779100" cy="7089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+</a:t>
            </a:r>
            <a:endParaRPr sz="4800"/>
          </a:p>
        </p:txBody>
      </p:sp>
      <p:sp>
        <p:nvSpPr>
          <p:cNvPr id="139" name="Google Shape;139;p13"/>
          <p:cNvSpPr/>
          <p:nvPr/>
        </p:nvSpPr>
        <p:spPr>
          <a:xfrm>
            <a:off x="6527775" y="3434325"/>
            <a:ext cx="779100" cy="708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  <p:sp>
        <p:nvSpPr>
          <p:cNvPr id="140" name="Google Shape;140;p13"/>
          <p:cNvSpPr/>
          <p:nvPr/>
        </p:nvSpPr>
        <p:spPr>
          <a:xfrm>
            <a:off x="7427325" y="1331475"/>
            <a:ext cx="779100" cy="708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cxnSp>
        <p:nvCxnSpPr>
          <p:cNvPr id="141" name="Google Shape;141;p13"/>
          <p:cNvCxnSpPr>
            <a:stCxn id="138" idx="3"/>
            <a:endCxn id="139" idx="0"/>
          </p:cNvCxnSpPr>
          <p:nvPr/>
        </p:nvCxnSpPr>
        <p:spPr>
          <a:xfrm flipH="1">
            <a:off x="6917372" y="2992334"/>
            <a:ext cx="182100" cy="44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3"/>
          <p:cNvCxnSpPr>
            <a:stCxn id="138" idx="7"/>
            <a:endCxn id="140" idx="4"/>
          </p:cNvCxnSpPr>
          <p:nvPr/>
        </p:nvCxnSpPr>
        <p:spPr>
          <a:xfrm flipH="1" rot="10800000">
            <a:off x="7650378" y="2040466"/>
            <a:ext cx="166500" cy="45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3"/>
          <p:cNvSpPr txBox="1"/>
          <p:nvPr/>
        </p:nvSpPr>
        <p:spPr>
          <a:xfrm>
            <a:off x="1367325" y="4235250"/>
            <a:ext cx="779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legal</a:t>
            </a:r>
            <a:endParaRPr sz="1800"/>
          </a:p>
        </p:txBody>
      </p:sp>
      <p:sp>
        <p:nvSpPr>
          <p:cNvPr id="144" name="Google Shape;144;p13"/>
          <p:cNvSpPr txBox="1"/>
          <p:nvPr/>
        </p:nvSpPr>
        <p:spPr>
          <a:xfrm>
            <a:off x="3726500" y="4235250"/>
            <a:ext cx="779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legal</a:t>
            </a:r>
            <a:endParaRPr sz="1800"/>
          </a:p>
        </p:txBody>
      </p:sp>
      <p:sp>
        <p:nvSpPr>
          <p:cNvPr id="145" name="Google Shape;145;p13"/>
          <p:cNvSpPr txBox="1"/>
          <p:nvPr/>
        </p:nvSpPr>
        <p:spPr>
          <a:xfrm>
            <a:off x="7099475" y="4235250"/>
            <a:ext cx="779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illegal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935625" y="4235250"/>
            <a:ext cx="431700" cy="403200"/>
          </a:xfrm>
          <a:prstGeom prst="smileyFace">
            <a:avLst>
              <a:gd fmla="val 4653" name="adj"/>
            </a:avLst>
          </a:prstGeom>
          <a:solidFill>
            <a:srgbClr val="6AA84F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254750" y="4235250"/>
            <a:ext cx="431700" cy="403200"/>
          </a:xfrm>
          <a:prstGeom prst="smileyFace">
            <a:avLst>
              <a:gd fmla="val 4653" name="adj"/>
            </a:avLst>
          </a:prstGeom>
          <a:solidFill>
            <a:srgbClr val="6AA84F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6667775" y="4246250"/>
            <a:ext cx="431700" cy="403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1905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67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2428" name="Google Shape;2428;p67"/>
          <p:cNvSpPr txBox="1"/>
          <p:nvPr>
            <p:ph idx="1" type="body"/>
          </p:nvPr>
        </p:nvSpPr>
        <p:spPr>
          <a:xfrm>
            <a:off x="375101" y="1253683"/>
            <a:ext cx="8229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TurboFan is now in beta testing in Chrome 41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Initially enabled for asm.js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6 Fully supported platforms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ia32, x86-64, arm, arm64, mips, mips64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2000-3000 lines per platform (vs 13000-16000 for CrankShaft)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Improves Octane zlib benchmark 30-45%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Most Emscripten benchmarks 10-25% faster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Working on “general” JavaScript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Goal: all of ES6 within a couple of months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68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434" name="Google Shape;2434;p68"/>
          <p:cNvSpPr txBox="1"/>
          <p:nvPr/>
        </p:nvSpPr>
        <p:spPr>
          <a:xfrm>
            <a:off x="307450" y="4095638"/>
            <a:ext cx="1720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Andreas Rossberg</a:t>
            </a:r>
            <a:endParaRPr/>
          </a:p>
        </p:txBody>
      </p:sp>
      <p:sp>
        <p:nvSpPr>
          <p:cNvPr id="2435" name="Google Shape;2435;p68"/>
          <p:cNvSpPr txBox="1"/>
          <p:nvPr/>
        </p:nvSpPr>
        <p:spPr>
          <a:xfrm>
            <a:off x="2039500" y="4095638"/>
            <a:ext cx="1720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Jaroslav Sevcik</a:t>
            </a:r>
            <a:endParaRPr/>
          </a:p>
        </p:txBody>
      </p:sp>
      <p:sp>
        <p:nvSpPr>
          <p:cNvPr id="2436" name="Google Shape;2436;p68"/>
          <p:cNvSpPr txBox="1"/>
          <p:nvPr/>
        </p:nvSpPr>
        <p:spPr>
          <a:xfrm>
            <a:off x="3651950" y="4095638"/>
            <a:ext cx="1720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Sven Panne</a:t>
            </a:r>
            <a:endParaRPr/>
          </a:p>
        </p:txBody>
      </p:sp>
      <p:sp>
        <p:nvSpPr>
          <p:cNvPr id="2437" name="Google Shape;2437;p68"/>
          <p:cNvSpPr txBox="1"/>
          <p:nvPr/>
        </p:nvSpPr>
        <p:spPr>
          <a:xfrm>
            <a:off x="307450" y="3759738"/>
            <a:ext cx="1720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L. Titzer</a:t>
            </a:r>
            <a:endParaRPr/>
          </a:p>
        </p:txBody>
      </p:sp>
      <p:sp>
        <p:nvSpPr>
          <p:cNvPr id="2438" name="Google Shape;2438;p68"/>
          <p:cNvSpPr txBox="1"/>
          <p:nvPr/>
        </p:nvSpPr>
        <p:spPr>
          <a:xfrm>
            <a:off x="1979700" y="3759738"/>
            <a:ext cx="1720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Starzinger</a:t>
            </a:r>
            <a:endParaRPr/>
          </a:p>
        </p:txBody>
      </p:sp>
      <p:sp>
        <p:nvSpPr>
          <p:cNvPr id="2439" name="Google Shape;2439;p68"/>
          <p:cNvSpPr txBox="1"/>
          <p:nvPr/>
        </p:nvSpPr>
        <p:spPr>
          <a:xfrm>
            <a:off x="3651950" y="3759738"/>
            <a:ext cx="1720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Clifford</a:t>
            </a:r>
            <a:endParaRPr/>
          </a:p>
        </p:txBody>
      </p:sp>
      <p:sp>
        <p:nvSpPr>
          <p:cNvPr id="2440" name="Google Shape;2440;p68"/>
          <p:cNvSpPr txBox="1"/>
          <p:nvPr/>
        </p:nvSpPr>
        <p:spPr>
          <a:xfrm>
            <a:off x="5324200" y="3759750"/>
            <a:ext cx="1720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Benedikt Meurer</a:t>
            </a:r>
            <a:endParaRPr/>
          </a:p>
        </p:txBody>
      </p:sp>
      <p:sp>
        <p:nvSpPr>
          <p:cNvPr id="2441" name="Google Shape;2441;p68"/>
          <p:cNvSpPr txBox="1"/>
          <p:nvPr/>
        </p:nvSpPr>
        <p:spPr>
          <a:xfrm>
            <a:off x="6996450" y="3730913"/>
            <a:ext cx="1720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 Carney</a:t>
            </a:r>
            <a:endParaRPr/>
          </a:p>
        </p:txBody>
      </p:sp>
      <p:sp>
        <p:nvSpPr>
          <p:cNvPr id="2442" name="Google Shape;2442;p68"/>
          <p:cNvSpPr txBox="1"/>
          <p:nvPr/>
        </p:nvSpPr>
        <p:spPr>
          <a:xfrm>
            <a:off x="5324200" y="4095638"/>
            <a:ext cx="1720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Sigurd Schneider</a:t>
            </a:r>
            <a:endParaRPr/>
          </a:p>
        </p:txBody>
      </p:sp>
      <p:sp>
        <p:nvSpPr>
          <p:cNvPr id="2443" name="Google Shape;2443;p68"/>
          <p:cNvSpPr txBox="1"/>
          <p:nvPr/>
        </p:nvSpPr>
        <p:spPr>
          <a:xfrm>
            <a:off x="7044700" y="4095638"/>
            <a:ext cx="1720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 Neis</a:t>
            </a:r>
            <a:endParaRPr/>
          </a:p>
        </p:txBody>
      </p:sp>
      <p:pic>
        <p:nvPicPr>
          <p:cNvPr descr="Stick Figure, Stickman, Runner" id="2444" name="Google Shape;24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550" y="1339125"/>
            <a:ext cx="2104700" cy="21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/>
          <p:cNvPicPr preferRelativeResize="0"/>
          <p:nvPr/>
        </p:nvPicPr>
        <p:blipFill rotWithShape="1">
          <a:blip r:embed="rId3">
            <a:alphaModFix/>
          </a:blip>
          <a:srcRect b="1156" l="17956" r="18071" t="0"/>
          <a:stretch/>
        </p:blipFill>
        <p:spPr>
          <a:xfrm>
            <a:off x="5813750" y="1075650"/>
            <a:ext cx="2950850" cy="3482949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Ordering means Compiler </a:t>
            </a:r>
            <a:r>
              <a:rPr lang="en" u="sng"/>
              <a:t>Freedom!</a:t>
            </a:r>
            <a:endParaRPr u="sng"/>
          </a:p>
        </p:txBody>
      </p:sp>
      <p:sp>
        <p:nvSpPr>
          <p:cNvPr id="155" name="Google Shape;155;p14"/>
          <p:cNvSpPr/>
          <p:nvPr/>
        </p:nvSpPr>
        <p:spPr>
          <a:xfrm>
            <a:off x="3137925" y="1629063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2857025" y="218272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57" name="Google Shape;157;p14"/>
          <p:cNvCxnSpPr>
            <a:stCxn id="156" idx="1"/>
            <a:endCxn id="158" idx="4"/>
          </p:cNvCxnSpPr>
          <p:nvPr/>
        </p:nvCxnSpPr>
        <p:spPr>
          <a:xfrm rot="10800000">
            <a:off x="2714048" y="2025265"/>
            <a:ext cx="202200" cy="2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4"/>
          <p:cNvCxnSpPr>
            <a:stCxn id="156" idx="7"/>
            <a:endCxn id="155" idx="4"/>
          </p:cNvCxnSpPr>
          <p:nvPr/>
        </p:nvCxnSpPr>
        <p:spPr>
          <a:xfrm flipH="1" rot="10800000">
            <a:off x="3202202" y="1938565"/>
            <a:ext cx="166800" cy="28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4"/>
          <p:cNvSpPr/>
          <p:nvPr/>
        </p:nvSpPr>
        <p:spPr>
          <a:xfrm>
            <a:off x="2798100" y="12537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2511850" y="171573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61" name="Google Shape;161;p14"/>
          <p:cNvCxnSpPr>
            <a:stCxn id="158" idx="1"/>
            <a:endCxn id="162" idx="4"/>
          </p:cNvCxnSpPr>
          <p:nvPr/>
        </p:nvCxnSpPr>
        <p:spPr>
          <a:xfrm rot="10800000">
            <a:off x="2407573" y="1563377"/>
            <a:ext cx="1635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4"/>
          <p:cNvCxnSpPr>
            <a:stCxn id="158" idx="7"/>
            <a:endCxn id="160" idx="4"/>
          </p:cNvCxnSpPr>
          <p:nvPr/>
        </p:nvCxnSpPr>
        <p:spPr>
          <a:xfrm flipH="1" rot="10800000">
            <a:off x="2857027" y="1563377"/>
            <a:ext cx="1434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4"/>
          <p:cNvSpPr/>
          <p:nvPr/>
        </p:nvSpPr>
        <p:spPr>
          <a:xfrm>
            <a:off x="2205225" y="125370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660325" y="281370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2600813" y="281368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4546000" y="2813688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2600813" y="317252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4064575" y="3172513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4574800" y="317252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5078600" y="31725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3077588" y="317252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2600813" y="353133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3048788" y="3531338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3077588" y="389016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3077588" y="42489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2572013" y="3890163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2600813" y="42489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4093375" y="353135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4064575" y="389016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4064575" y="42489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3077588" y="281368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4093375" y="281368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4574800" y="353133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049800" y="2813688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5078600" y="353135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4574800" y="389016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5078600" y="389016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4574800" y="42489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5078600" y="42489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151075" y="281370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2135888" y="281370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660325" y="31725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1151075" y="31725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1637438" y="281370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3554350" y="3531338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3599925" y="317252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3583150" y="389016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3583150" y="42489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3611950" y="281368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644488" y="353133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1122263" y="3531338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1144238" y="389016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1129838" y="42489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615688" y="3890163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>
            <a:off x="644488" y="42489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2109263" y="389016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2109263" y="42489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1608125" y="3531338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1608125" y="389016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1608125" y="42489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2123675" y="353133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1637438" y="31725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2110013" y="3172513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class of equivalences</a:t>
            </a:r>
            <a:endParaRPr u="sng"/>
          </a:p>
        </p:txBody>
      </p:sp>
      <p:sp>
        <p:nvSpPr>
          <p:cNvPr id="219" name="Google Shape;219;p15"/>
          <p:cNvSpPr/>
          <p:nvPr/>
        </p:nvSpPr>
        <p:spPr>
          <a:xfrm>
            <a:off x="7946400" y="2417625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7665500" y="29712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221" name="Google Shape;221;p15"/>
          <p:cNvCxnSpPr>
            <a:stCxn id="220" idx="1"/>
            <a:endCxn id="222" idx="4"/>
          </p:cNvCxnSpPr>
          <p:nvPr/>
        </p:nvCxnSpPr>
        <p:spPr>
          <a:xfrm rot="10800000">
            <a:off x="7522523" y="2813827"/>
            <a:ext cx="202200" cy="2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5"/>
          <p:cNvCxnSpPr>
            <a:stCxn id="220" idx="7"/>
            <a:endCxn id="219" idx="4"/>
          </p:cNvCxnSpPr>
          <p:nvPr/>
        </p:nvCxnSpPr>
        <p:spPr>
          <a:xfrm flipH="1" rot="10800000">
            <a:off x="8010677" y="2727127"/>
            <a:ext cx="166800" cy="28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15"/>
          <p:cNvSpPr/>
          <p:nvPr/>
        </p:nvSpPr>
        <p:spPr>
          <a:xfrm>
            <a:off x="7606575" y="20422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7320325" y="2504300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225" name="Google Shape;225;p15"/>
          <p:cNvCxnSpPr>
            <a:stCxn id="222" idx="1"/>
            <a:endCxn id="226" idx="4"/>
          </p:cNvCxnSpPr>
          <p:nvPr/>
        </p:nvCxnSpPr>
        <p:spPr>
          <a:xfrm rot="10800000">
            <a:off x="7216048" y="2351940"/>
            <a:ext cx="1635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5"/>
          <p:cNvCxnSpPr>
            <a:stCxn id="222" idx="7"/>
            <a:endCxn id="224" idx="4"/>
          </p:cNvCxnSpPr>
          <p:nvPr/>
        </p:nvCxnSpPr>
        <p:spPr>
          <a:xfrm flipH="1" rot="10800000">
            <a:off x="7665502" y="2351940"/>
            <a:ext cx="1434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15"/>
          <p:cNvSpPr/>
          <p:nvPr/>
        </p:nvSpPr>
        <p:spPr>
          <a:xfrm>
            <a:off x="7013700" y="2042263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660325" y="178912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2600813" y="17891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4546000" y="1789113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2600813" y="214795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064575" y="2147938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574800" y="214795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5078600" y="214793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3077588" y="214795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2600813" y="250676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3048788" y="2506763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3077588" y="28655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3077588" y="322441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2572013" y="2865588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2600813" y="322441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4093375" y="250677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4064575" y="28655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4064575" y="322441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3077588" y="17891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4093375" y="17891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4574800" y="250676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5049800" y="1789113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5078600" y="250677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4574800" y="28655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5078600" y="28655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4574800" y="322441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5078600" y="322441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1151075" y="178912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2135888" y="178912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660325" y="214793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1151075" y="214793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1637438" y="1789125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3554350" y="2506763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3599925" y="2147950"/>
            <a:ext cx="404400" cy="309600"/>
          </a:xfrm>
          <a:prstGeom prst="ellipse">
            <a:avLst/>
          </a:prstGeom>
          <a:solidFill>
            <a:srgbClr val="DD7E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3583150" y="28655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3583150" y="322441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3611950" y="17891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644488" y="250676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>
            <a:off x="1122263" y="2506763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1144238" y="28655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67" name="Google Shape;267;p15"/>
          <p:cNvSpPr/>
          <p:nvPr/>
        </p:nvSpPr>
        <p:spPr>
          <a:xfrm>
            <a:off x="1129838" y="322441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615688" y="2865588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644488" y="322441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2109263" y="28655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2109263" y="322441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1608125" y="2506763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1608125" y="2865588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1608125" y="3224413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2123675" y="250676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1637438" y="2147938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2110013" y="2147938"/>
            <a:ext cx="4620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5885575" y="2506775"/>
            <a:ext cx="927900" cy="4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5885575" y="1922625"/>
            <a:ext cx="9279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creation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type="title"/>
          </p:nvPr>
        </p:nvSpPr>
        <p:spPr>
          <a:xfrm>
            <a:off x="375102" y="495298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 is SSA</a:t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2087425" y="146222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2661275" y="1462225"/>
            <a:ext cx="5568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[x]</a:t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2375025" y="1924250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288" name="Google Shape;288;p16"/>
          <p:cNvCxnSpPr>
            <a:stCxn id="287" idx="1"/>
            <a:endCxn id="285" idx="4"/>
          </p:cNvCxnSpPr>
          <p:nvPr/>
        </p:nvCxnSpPr>
        <p:spPr>
          <a:xfrm rot="10800000">
            <a:off x="2289648" y="1771890"/>
            <a:ext cx="1446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16"/>
          <p:cNvCxnSpPr>
            <a:stCxn id="287" idx="7"/>
            <a:endCxn id="286" idx="4"/>
          </p:cNvCxnSpPr>
          <p:nvPr/>
        </p:nvCxnSpPr>
        <p:spPr>
          <a:xfrm flipH="1" rot="10800000">
            <a:off x="2720202" y="1771890"/>
            <a:ext cx="2196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16"/>
          <p:cNvSpPr txBox="1"/>
          <p:nvPr/>
        </p:nvSpPr>
        <p:spPr>
          <a:xfrm>
            <a:off x="3423275" y="1462225"/>
            <a:ext cx="3621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such thing as local variables!</a:t>
            </a:r>
            <a:endParaRPr/>
          </a:p>
        </p:txBody>
      </p:sp>
      <p:sp>
        <p:nvSpPr>
          <p:cNvPr id="291" name="Google Shape;291;p16"/>
          <p:cNvSpPr txBox="1"/>
          <p:nvPr/>
        </p:nvSpPr>
        <p:spPr>
          <a:xfrm>
            <a:off x="3423275" y="1859750"/>
            <a:ext cx="426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building from source renames locals</a:t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3990963" y="29186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4395363" y="3874275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294" name="Google Shape;294;p16"/>
          <p:cNvCxnSpPr>
            <a:stCxn id="293" idx="1"/>
            <a:endCxn id="292" idx="4"/>
          </p:cNvCxnSpPr>
          <p:nvPr/>
        </p:nvCxnSpPr>
        <p:spPr>
          <a:xfrm rot="10800000">
            <a:off x="4193286" y="3228115"/>
            <a:ext cx="261300" cy="6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6"/>
          <p:cNvCxnSpPr>
            <a:stCxn id="293" idx="7"/>
            <a:endCxn id="296" idx="4"/>
          </p:cNvCxnSpPr>
          <p:nvPr/>
        </p:nvCxnSpPr>
        <p:spPr>
          <a:xfrm flipH="1" rot="10800000">
            <a:off x="4740539" y="3721915"/>
            <a:ext cx="1434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16"/>
          <p:cNvSpPr txBox="1"/>
          <p:nvPr/>
        </p:nvSpPr>
        <p:spPr>
          <a:xfrm>
            <a:off x="822150" y="1599850"/>
            <a:ext cx="9582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3 *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+ 3</a:t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886025" y="1859750"/>
            <a:ext cx="464400" cy="2388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4740538" y="3412250"/>
            <a:ext cx="4044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5144950" y="296742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01" name="Google Shape;301;p16"/>
          <p:cNvCxnSpPr>
            <a:stCxn id="299" idx="7"/>
            <a:endCxn id="300" idx="3"/>
          </p:cNvCxnSpPr>
          <p:nvPr/>
        </p:nvCxnSpPr>
        <p:spPr>
          <a:xfrm flipH="1" rot="10800000">
            <a:off x="5085714" y="3231690"/>
            <a:ext cx="118500" cy="22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6"/>
          <p:cNvCxnSpPr>
            <a:stCxn id="299" idx="1"/>
            <a:endCxn id="292" idx="5"/>
          </p:cNvCxnSpPr>
          <p:nvPr/>
        </p:nvCxnSpPr>
        <p:spPr>
          <a:xfrm rot="10800000">
            <a:off x="4336261" y="3182790"/>
            <a:ext cx="463500" cy="27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16"/>
          <p:cNvSpPr/>
          <p:nvPr/>
        </p:nvSpPr>
        <p:spPr>
          <a:xfrm>
            <a:off x="2289650" y="1859750"/>
            <a:ext cx="573900" cy="4386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2160675" y="3431850"/>
            <a:ext cx="825600" cy="4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2087425" y="2918625"/>
            <a:ext cx="13713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renaming</a:t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5549350" y="3506825"/>
            <a:ext cx="1740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incoming edges possible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333336"/>
      </a:dk1>
      <a:lt1>
        <a:srgbClr val="FFFFFF"/>
      </a:lt1>
      <a:dk2>
        <a:srgbClr val="5F6165"/>
      </a:dk2>
      <a:lt2>
        <a:srgbClr val="9EA0A4"/>
      </a:lt2>
      <a:accent1>
        <a:srgbClr val="3369E8"/>
      </a:accent1>
      <a:accent2>
        <a:srgbClr val="009925"/>
      </a:accent2>
      <a:accent3>
        <a:srgbClr val="EEB211"/>
      </a:accent3>
      <a:accent4>
        <a:srgbClr val="D50F25"/>
      </a:accent4>
      <a:accent5>
        <a:srgbClr val="DBDBDD"/>
      </a:accent5>
      <a:accent6>
        <a:srgbClr val="DBDBDD"/>
      </a:accent6>
      <a:hlink>
        <a:srgbClr val="1368F1"/>
      </a:hlink>
      <a:folHlink>
        <a:srgbClr val="FF14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