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ji722\Desktop\MPC%20occupancy%20AC\MPC%20Matlab\2.Predictionfile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ji722\Desktop\MPC%20occupancy%20AC\MPC%20Matlab\2.Predictionfile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ji722\Desktop\MPC%20occupancy%20AC\MPC%20Matlab\2.Predictionfil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'2.Predictionfile'!$A$1:$A$288</c:f>
              <c:numCache>
                <c:formatCode>General</c:formatCode>
                <c:ptCount val="288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562.20000000000005</c:v>
                </c:pt>
                <c:pt idx="4">
                  <c:v>503.28</c:v>
                </c:pt>
                <c:pt idx="5">
                  <c:v>502.32</c:v>
                </c:pt>
                <c:pt idx="6">
                  <c:v>424.02</c:v>
                </c:pt>
                <c:pt idx="7">
                  <c:v>275.94</c:v>
                </c:pt>
                <c:pt idx="8">
                  <c:v>253.92</c:v>
                </c:pt>
                <c:pt idx="9">
                  <c:v>269.45999999999998</c:v>
                </c:pt>
                <c:pt idx="10">
                  <c:v>406.68</c:v>
                </c:pt>
                <c:pt idx="11">
                  <c:v>294.77999999999997</c:v>
                </c:pt>
                <c:pt idx="12">
                  <c:v>236.7</c:v>
                </c:pt>
                <c:pt idx="13">
                  <c:v>220.86</c:v>
                </c:pt>
                <c:pt idx="14">
                  <c:v>234.54</c:v>
                </c:pt>
                <c:pt idx="15">
                  <c:v>328.8</c:v>
                </c:pt>
                <c:pt idx="16">
                  <c:v>232.14</c:v>
                </c:pt>
                <c:pt idx="17">
                  <c:v>223.44</c:v>
                </c:pt>
                <c:pt idx="18">
                  <c:v>197.34</c:v>
                </c:pt>
                <c:pt idx="19">
                  <c:v>382.68</c:v>
                </c:pt>
                <c:pt idx="20">
                  <c:v>308.7</c:v>
                </c:pt>
                <c:pt idx="21">
                  <c:v>223.8</c:v>
                </c:pt>
                <c:pt idx="22">
                  <c:v>151.97999999999999</c:v>
                </c:pt>
                <c:pt idx="23">
                  <c:v>208.62</c:v>
                </c:pt>
                <c:pt idx="24">
                  <c:v>357.72</c:v>
                </c:pt>
                <c:pt idx="25">
                  <c:v>217.92</c:v>
                </c:pt>
                <c:pt idx="26">
                  <c:v>193.98</c:v>
                </c:pt>
                <c:pt idx="27">
                  <c:v>514.02</c:v>
                </c:pt>
                <c:pt idx="28">
                  <c:v>600</c:v>
                </c:pt>
                <c:pt idx="29">
                  <c:v>600</c:v>
                </c:pt>
                <c:pt idx="30">
                  <c:v>600</c:v>
                </c:pt>
                <c:pt idx="31">
                  <c:v>600</c:v>
                </c:pt>
                <c:pt idx="32">
                  <c:v>600</c:v>
                </c:pt>
                <c:pt idx="33">
                  <c:v>600</c:v>
                </c:pt>
                <c:pt idx="34">
                  <c:v>600</c:v>
                </c:pt>
                <c:pt idx="35">
                  <c:v>600</c:v>
                </c:pt>
                <c:pt idx="36">
                  <c:v>600</c:v>
                </c:pt>
                <c:pt idx="37">
                  <c:v>600</c:v>
                </c:pt>
                <c:pt idx="38">
                  <c:v>600</c:v>
                </c:pt>
                <c:pt idx="39">
                  <c:v>276.95999999999998</c:v>
                </c:pt>
                <c:pt idx="40">
                  <c:v>385.74</c:v>
                </c:pt>
                <c:pt idx="41">
                  <c:v>453.36</c:v>
                </c:pt>
                <c:pt idx="42">
                  <c:v>289.74</c:v>
                </c:pt>
                <c:pt idx="43">
                  <c:v>231.42</c:v>
                </c:pt>
                <c:pt idx="44">
                  <c:v>600</c:v>
                </c:pt>
                <c:pt idx="45">
                  <c:v>600</c:v>
                </c:pt>
                <c:pt idx="46">
                  <c:v>600</c:v>
                </c:pt>
                <c:pt idx="47">
                  <c:v>600</c:v>
                </c:pt>
                <c:pt idx="48">
                  <c:v>600</c:v>
                </c:pt>
                <c:pt idx="49">
                  <c:v>600</c:v>
                </c:pt>
                <c:pt idx="50">
                  <c:v>600</c:v>
                </c:pt>
                <c:pt idx="51">
                  <c:v>473.82</c:v>
                </c:pt>
                <c:pt idx="52">
                  <c:v>379.74</c:v>
                </c:pt>
                <c:pt idx="53">
                  <c:v>459.06</c:v>
                </c:pt>
                <c:pt idx="54">
                  <c:v>555.41999999999996</c:v>
                </c:pt>
                <c:pt idx="55">
                  <c:v>546</c:v>
                </c:pt>
                <c:pt idx="56">
                  <c:v>600</c:v>
                </c:pt>
                <c:pt idx="57">
                  <c:v>600</c:v>
                </c:pt>
                <c:pt idx="58">
                  <c:v>600</c:v>
                </c:pt>
                <c:pt idx="59">
                  <c:v>600</c:v>
                </c:pt>
                <c:pt idx="60">
                  <c:v>427.08</c:v>
                </c:pt>
                <c:pt idx="61">
                  <c:v>338.16</c:v>
                </c:pt>
                <c:pt idx="62">
                  <c:v>514.79999999999995</c:v>
                </c:pt>
                <c:pt idx="63">
                  <c:v>480.9</c:v>
                </c:pt>
                <c:pt idx="64">
                  <c:v>390.9</c:v>
                </c:pt>
                <c:pt idx="65">
                  <c:v>251.34</c:v>
                </c:pt>
                <c:pt idx="66">
                  <c:v>385.74</c:v>
                </c:pt>
                <c:pt idx="67">
                  <c:v>366.6</c:v>
                </c:pt>
                <c:pt idx="68">
                  <c:v>330.9</c:v>
                </c:pt>
                <c:pt idx="69">
                  <c:v>334.14</c:v>
                </c:pt>
                <c:pt idx="70">
                  <c:v>156.18</c:v>
                </c:pt>
                <c:pt idx="71">
                  <c:v>212.22</c:v>
                </c:pt>
                <c:pt idx="72">
                  <c:v>368.94</c:v>
                </c:pt>
                <c:pt idx="73">
                  <c:v>359.16</c:v>
                </c:pt>
                <c:pt idx="74">
                  <c:v>319.32</c:v>
                </c:pt>
                <c:pt idx="75">
                  <c:v>138.18</c:v>
                </c:pt>
                <c:pt idx="76">
                  <c:v>333.78</c:v>
                </c:pt>
                <c:pt idx="77">
                  <c:v>360.9</c:v>
                </c:pt>
                <c:pt idx="78">
                  <c:v>342.54</c:v>
                </c:pt>
                <c:pt idx="79">
                  <c:v>202.62</c:v>
                </c:pt>
                <c:pt idx="80">
                  <c:v>175.26</c:v>
                </c:pt>
                <c:pt idx="81">
                  <c:v>313.86</c:v>
                </c:pt>
                <c:pt idx="82">
                  <c:v>335.88</c:v>
                </c:pt>
                <c:pt idx="83">
                  <c:v>299.27999999999997</c:v>
                </c:pt>
                <c:pt idx="84">
                  <c:v>94.74</c:v>
                </c:pt>
                <c:pt idx="85">
                  <c:v>240.24</c:v>
                </c:pt>
                <c:pt idx="86">
                  <c:v>320.76</c:v>
                </c:pt>
                <c:pt idx="87">
                  <c:v>333.6</c:v>
                </c:pt>
                <c:pt idx="88">
                  <c:v>184.68</c:v>
                </c:pt>
                <c:pt idx="89">
                  <c:v>157.86000000000001</c:v>
                </c:pt>
                <c:pt idx="90">
                  <c:v>290.94</c:v>
                </c:pt>
                <c:pt idx="91">
                  <c:v>345.72</c:v>
                </c:pt>
                <c:pt idx="92">
                  <c:v>315.66000000000003</c:v>
                </c:pt>
                <c:pt idx="93">
                  <c:v>72.12</c:v>
                </c:pt>
                <c:pt idx="94">
                  <c:v>255.42</c:v>
                </c:pt>
                <c:pt idx="95">
                  <c:v>300.72000000000003</c:v>
                </c:pt>
                <c:pt idx="96">
                  <c:v>389.34</c:v>
                </c:pt>
                <c:pt idx="97">
                  <c:v>247.74</c:v>
                </c:pt>
                <c:pt idx="98">
                  <c:v>116.7</c:v>
                </c:pt>
                <c:pt idx="99">
                  <c:v>345.36</c:v>
                </c:pt>
                <c:pt idx="100">
                  <c:v>352.38</c:v>
                </c:pt>
                <c:pt idx="101">
                  <c:v>367.32</c:v>
                </c:pt>
                <c:pt idx="102">
                  <c:v>305.22000000000003</c:v>
                </c:pt>
                <c:pt idx="103">
                  <c:v>94.86</c:v>
                </c:pt>
                <c:pt idx="104">
                  <c:v>303.72000000000003</c:v>
                </c:pt>
                <c:pt idx="105">
                  <c:v>356.1</c:v>
                </c:pt>
                <c:pt idx="106">
                  <c:v>325.62</c:v>
                </c:pt>
                <c:pt idx="107">
                  <c:v>298.26</c:v>
                </c:pt>
                <c:pt idx="108">
                  <c:v>145.91999999999999</c:v>
                </c:pt>
                <c:pt idx="109">
                  <c:v>209.58</c:v>
                </c:pt>
                <c:pt idx="110">
                  <c:v>308.52</c:v>
                </c:pt>
                <c:pt idx="111">
                  <c:v>323.22000000000003</c:v>
                </c:pt>
                <c:pt idx="112">
                  <c:v>291.54000000000002</c:v>
                </c:pt>
                <c:pt idx="113">
                  <c:v>256.44</c:v>
                </c:pt>
                <c:pt idx="114">
                  <c:v>151.19999999999999</c:v>
                </c:pt>
                <c:pt idx="115">
                  <c:v>290.39999999999998</c:v>
                </c:pt>
                <c:pt idx="116">
                  <c:v>406.86</c:v>
                </c:pt>
                <c:pt idx="117">
                  <c:v>382.86</c:v>
                </c:pt>
                <c:pt idx="118">
                  <c:v>399.24</c:v>
                </c:pt>
                <c:pt idx="119">
                  <c:v>190.14</c:v>
                </c:pt>
                <c:pt idx="120">
                  <c:v>384.9</c:v>
                </c:pt>
                <c:pt idx="121">
                  <c:v>409.2</c:v>
                </c:pt>
                <c:pt idx="122">
                  <c:v>428.58</c:v>
                </c:pt>
                <c:pt idx="123">
                  <c:v>357.9</c:v>
                </c:pt>
                <c:pt idx="124">
                  <c:v>185.16</c:v>
                </c:pt>
                <c:pt idx="125">
                  <c:v>349.92</c:v>
                </c:pt>
                <c:pt idx="126">
                  <c:v>382.14</c:v>
                </c:pt>
                <c:pt idx="127">
                  <c:v>421.26</c:v>
                </c:pt>
                <c:pt idx="128">
                  <c:v>426</c:v>
                </c:pt>
                <c:pt idx="129">
                  <c:v>182.46</c:v>
                </c:pt>
                <c:pt idx="130">
                  <c:v>286.02</c:v>
                </c:pt>
                <c:pt idx="131">
                  <c:v>358.38</c:v>
                </c:pt>
                <c:pt idx="132">
                  <c:v>409.14</c:v>
                </c:pt>
                <c:pt idx="133">
                  <c:v>199.14</c:v>
                </c:pt>
                <c:pt idx="134">
                  <c:v>222</c:v>
                </c:pt>
                <c:pt idx="135">
                  <c:v>384.24</c:v>
                </c:pt>
                <c:pt idx="136">
                  <c:v>315.77999999999997</c:v>
                </c:pt>
                <c:pt idx="137">
                  <c:v>148.02000000000001</c:v>
                </c:pt>
                <c:pt idx="138">
                  <c:v>334.5</c:v>
                </c:pt>
                <c:pt idx="139">
                  <c:v>362.22</c:v>
                </c:pt>
                <c:pt idx="140">
                  <c:v>285.60000000000002</c:v>
                </c:pt>
                <c:pt idx="141">
                  <c:v>174.66</c:v>
                </c:pt>
                <c:pt idx="142">
                  <c:v>230.64</c:v>
                </c:pt>
                <c:pt idx="143">
                  <c:v>440.34</c:v>
                </c:pt>
                <c:pt idx="144">
                  <c:v>532.64</c:v>
                </c:pt>
                <c:pt idx="145">
                  <c:v>374.36</c:v>
                </c:pt>
                <c:pt idx="146">
                  <c:v>491.78</c:v>
                </c:pt>
                <c:pt idx="147">
                  <c:v>581</c:v>
                </c:pt>
                <c:pt idx="148">
                  <c:v>620</c:v>
                </c:pt>
                <c:pt idx="149">
                  <c:v>499.94</c:v>
                </c:pt>
                <c:pt idx="150">
                  <c:v>472.22</c:v>
                </c:pt>
                <c:pt idx="151">
                  <c:v>598.94000000000005</c:v>
                </c:pt>
                <c:pt idx="152">
                  <c:v>429.74</c:v>
                </c:pt>
                <c:pt idx="153">
                  <c:v>377.12</c:v>
                </c:pt>
                <c:pt idx="154">
                  <c:v>487.34</c:v>
                </c:pt>
                <c:pt idx="155">
                  <c:v>605.72</c:v>
                </c:pt>
                <c:pt idx="156">
                  <c:v>252.36</c:v>
                </c:pt>
                <c:pt idx="157">
                  <c:v>146.34</c:v>
                </c:pt>
                <c:pt idx="158">
                  <c:v>248.88</c:v>
                </c:pt>
                <c:pt idx="159">
                  <c:v>384.36</c:v>
                </c:pt>
                <c:pt idx="160">
                  <c:v>234.12</c:v>
                </c:pt>
                <c:pt idx="161">
                  <c:v>171.12</c:v>
                </c:pt>
                <c:pt idx="162">
                  <c:v>228.66</c:v>
                </c:pt>
                <c:pt idx="163">
                  <c:v>346.98</c:v>
                </c:pt>
                <c:pt idx="164">
                  <c:v>274.14</c:v>
                </c:pt>
                <c:pt idx="165">
                  <c:v>190.8</c:v>
                </c:pt>
                <c:pt idx="166">
                  <c:v>222.18</c:v>
                </c:pt>
                <c:pt idx="167">
                  <c:v>390.84</c:v>
                </c:pt>
                <c:pt idx="168">
                  <c:v>210.06</c:v>
                </c:pt>
                <c:pt idx="169">
                  <c:v>237.24</c:v>
                </c:pt>
                <c:pt idx="170">
                  <c:v>247.26</c:v>
                </c:pt>
                <c:pt idx="171">
                  <c:v>381.36</c:v>
                </c:pt>
                <c:pt idx="172">
                  <c:v>197.04</c:v>
                </c:pt>
                <c:pt idx="173">
                  <c:v>422.52</c:v>
                </c:pt>
                <c:pt idx="174">
                  <c:v>247.5</c:v>
                </c:pt>
                <c:pt idx="175">
                  <c:v>374.4</c:v>
                </c:pt>
                <c:pt idx="176">
                  <c:v>270.3</c:v>
                </c:pt>
                <c:pt idx="177">
                  <c:v>142.97999999999999</c:v>
                </c:pt>
                <c:pt idx="178">
                  <c:v>194.1</c:v>
                </c:pt>
                <c:pt idx="179">
                  <c:v>258.3</c:v>
                </c:pt>
                <c:pt idx="180">
                  <c:v>343.02</c:v>
                </c:pt>
                <c:pt idx="181">
                  <c:v>138.12</c:v>
                </c:pt>
                <c:pt idx="182">
                  <c:v>174.24</c:v>
                </c:pt>
                <c:pt idx="183">
                  <c:v>189.6</c:v>
                </c:pt>
                <c:pt idx="184">
                  <c:v>344.7</c:v>
                </c:pt>
                <c:pt idx="185">
                  <c:v>230.46</c:v>
                </c:pt>
                <c:pt idx="186">
                  <c:v>171.12</c:v>
                </c:pt>
                <c:pt idx="187">
                  <c:v>154.97999999999999</c:v>
                </c:pt>
                <c:pt idx="188">
                  <c:v>211.98</c:v>
                </c:pt>
                <c:pt idx="189">
                  <c:v>343.32</c:v>
                </c:pt>
                <c:pt idx="190">
                  <c:v>262.2</c:v>
                </c:pt>
                <c:pt idx="191">
                  <c:v>199.08</c:v>
                </c:pt>
                <c:pt idx="192">
                  <c:v>329.82</c:v>
                </c:pt>
                <c:pt idx="193">
                  <c:v>389.16</c:v>
                </c:pt>
                <c:pt idx="194">
                  <c:v>476.88</c:v>
                </c:pt>
                <c:pt idx="195">
                  <c:v>407.58</c:v>
                </c:pt>
                <c:pt idx="196">
                  <c:v>318</c:v>
                </c:pt>
                <c:pt idx="197">
                  <c:v>351.66</c:v>
                </c:pt>
                <c:pt idx="198">
                  <c:v>345.84</c:v>
                </c:pt>
                <c:pt idx="199">
                  <c:v>451.44</c:v>
                </c:pt>
                <c:pt idx="200">
                  <c:v>373.38</c:v>
                </c:pt>
                <c:pt idx="201">
                  <c:v>288.83999999999997</c:v>
                </c:pt>
                <c:pt idx="202">
                  <c:v>343.98</c:v>
                </c:pt>
                <c:pt idx="203">
                  <c:v>327.60000000000002</c:v>
                </c:pt>
                <c:pt idx="204">
                  <c:v>315.95999999999998</c:v>
                </c:pt>
                <c:pt idx="205">
                  <c:v>465.48</c:v>
                </c:pt>
                <c:pt idx="206">
                  <c:v>350.46</c:v>
                </c:pt>
                <c:pt idx="207">
                  <c:v>302.64</c:v>
                </c:pt>
                <c:pt idx="208">
                  <c:v>364.02</c:v>
                </c:pt>
                <c:pt idx="209">
                  <c:v>303.06</c:v>
                </c:pt>
                <c:pt idx="210">
                  <c:v>398.22</c:v>
                </c:pt>
                <c:pt idx="211">
                  <c:v>413.1</c:v>
                </c:pt>
                <c:pt idx="212">
                  <c:v>346.92</c:v>
                </c:pt>
                <c:pt idx="213">
                  <c:v>358.02</c:v>
                </c:pt>
                <c:pt idx="214">
                  <c:v>326.10000000000002</c:v>
                </c:pt>
                <c:pt idx="215">
                  <c:v>339.54</c:v>
                </c:pt>
                <c:pt idx="216">
                  <c:v>563.79999999999995</c:v>
                </c:pt>
                <c:pt idx="217">
                  <c:v>752.92</c:v>
                </c:pt>
                <c:pt idx="218">
                  <c:v>630.94000000000005</c:v>
                </c:pt>
                <c:pt idx="219">
                  <c:v>610.9</c:v>
                </c:pt>
                <c:pt idx="220">
                  <c:v>551.55999999999995</c:v>
                </c:pt>
                <c:pt idx="221">
                  <c:v>537.82000000000005</c:v>
                </c:pt>
                <c:pt idx="222">
                  <c:v>541.29999999999995</c:v>
                </c:pt>
                <c:pt idx="223">
                  <c:v>533.98</c:v>
                </c:pt>
                <c:pt idx="224">
                  <c:v>616.9</c:v>
                </c:pt>
                <c:pt idx="225">
                  <c:v>651.70000000000005</c:v>
                </c:pt>
                <c:pt idx="226">
                  <c:v>532.29999999999995</c:v>
                </c:pt>
                <c:pt idx="227">
                  <c:v>514.41999999999996</c:v>
                </c:pt>
                <c:pt idx="228">
                  <c:v>426.9</c:v>
                </c:pt>
                <c:pt idx="229">
                  <c:v>468.72</c:v>
                </c:pt>
                <c:pt idx="230">
                  <c:v>408.12</c:v>
                </c:pt>
                <c:pt idx="231">
                  <c:v>435.96</c:v>
                </c:pt>
                <c:pt idx="232">
                  <c:v>470.7</c:v>
                </c:pt>
                <c:pt idx="233">
                  <c:v>553.86</c:v>
                </c:pt>
                <c:pt idx="234">
                  <c:v>434.76</c:v>
                </c:pt>
                <c:pt idx="235">
                  <c:v>409.5</c:v>
                </c:pt>
                <c:pt idx="236">
                  <c:v>401.94</c:v>
                </c:pt>
                <c:pt idx="237">
                  <c:v>392.34</c:v>
                </c:pt>
                <c:pt idx="238">
                  <c:v>434.76</c:v>
                </c:pt>
                <c:pt idx="239">
                  <c:v>433.56</c:v>
                </c:pt>
                <c:pt idx="240">
                  <c:v>397.44</c:v>
                </c:pt>
                <c:pt idx="241">
                  <c:v>573.12</c:v>
                </c:pt>
                <c:pt idx="242">
                  <c:v>369.96</c:v>
                </c:pt>
                <c:pt idx="243">
                  <c:v>394.98</c:v>
                </c:pt>
                <c:pt idx="244">
                  <c:v>407.94</c:v>
                </c:pt>
                <c:pt idx="245">
                  <c:v>415.14</c:v>
                </c:pt>
                <c:pt idx="246">
                  <c:v>365.46</c:v>
                </c:pt>
                <c:pt idx="247">
                  <c:v>365.58</c:v>
                </c:pt>
                <c:pt idx="248">
                  <c:v>391.02</c:v>
                </c:pt>
                <c:pt idx="249">
                  <c:v>400.62</c:v>
                </c:pt>
                <c:pt idx="250">
                  <c:v>417.84</c:v>
                </c:pt>
                <c:pt idx="251">
                  <c:v>366</c:v>
                </c:pt>
                <c:pt idx="252">
                  <c:v>366</c:v>
                </c:pt>
                <c:pt idx="253">
                  <c:v>394.86</c:v>
                </c:pt>
                <c:pt idx="254">
                  <c:v>417.96</c:v>
                </c:pt>
                <c:pt idx="255">
                  <c:v>436.38</c:v>
                </c:pt>
                <c:pt idx="256">
                  <c:v>413.82</c:v>
                </c:pt>
                <c:pt idx="257">
                  <c:v>570.24</c:v>
                </c:pt>
                <c:pt idx="258">
                  <c:v>392.64</c:v>
                </c:pt>
                <c:pt idx="259">
                  <c:v>431.34</c:v>
                </c:pt>
                <c:pt idx="260">
                  <c:v>435.96</c:v>
                </c:pt>
                <c:pt idx="261">
                  <c:v>391.44</c:v>
                </c:pt>
                <c:pt idx="262">
                  <c:v>417.54</c:v>
                </c:pt>
                <c:pt idx="263">
                  <c:v>386.22</c:v>
                </c:pt>
                <c:pt idx="264">
                  <c:v>117.06</c:v>
                </c:pt>
                <c:pt idx="265">
                  <c:v>94.5</c:v>
                </c:pt>
                <c:pt idx="266">
                  <c:v>91.86</c:v>
                </c:pt>
                <c:pt idx="267">
                  <c:v>65.819999999999993</c:v>
                </c:pt>
                <c:pt idx="268">
                  <c:v>66.900000000000006</c:v>
                </c:pt>
                <c:pt idx="269">
                  <c:v>131.76</c:v>
                </c:pt>
                <c:pt idx="270">
                  <c:v>105.12</c:v>
                </c:pt>
                <c:pt idx="271">
                  <c:v>94.26</c:v>
                </c:pt>
                <c:pt idx="272">
                  <c:v>65.52</c:v>
                </c:pt>
                <c:pt idx="273">
                  <c:v>65.88</c:v>
                </c:pt>
                <c:pt idx="274">
                  <c:v>134.52000000000001</c:v>
                </c:pt>
                <c:pt idx="275">
                  <c:v>185.34</c:v>
                </c:pt>
                <c:pt idx="276">
                  <c:v>249.52</c:v>
                </c:pt>
                <c:pt idx="277">
                  <c:v>242.44</c:v>
                </c:pt>
                <c:pt idx="278">
                  <c:v>200.86</c:v>
                </c:pt>
                <c:pt idx="279">
                  <c:v>399.22</c:v>
                </c:pt>
                <c:pt idx="280">
                  <c:v>243.22</c:v>
                </c:pt>
                <c:pt idx="281">
                  <c:v>187.24</c:v>
                </c:pt>
                <c:pt idx="282">
                  <c:v>218.32</c:v>
                </c:pt>
                <c:pt idx="283">
                  <c:v>227.86</c:v>
                </c:pt>
                <c:pt idx="284">
                  <c:v>259.54000000000002</c:v>
                </c:pt>
                <c:pt idx="285">
                  <c:v>402.46</c:v>
                </c:pt>
                <c:pt idx="286">
                  <c:v>216.04</c:v>
                </c:pt>
                <c:pt idx="287">
                  <c:v>273.16000000000003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727296"/>
        <c:axId val="33382784"/>
      </c:scatterChart>
      <c:valAx>
        <c:axId val="86727296"/>
        <c:scaling>
          <c:orientation val="minMax"/>
        </c:scaling>
        <c:delete val="0"/>
        <c:axPos val="b"/>
        <c:majorTickMark val="out"/>
        <c:minorTickMark val="none"/>
        <c:tickLblPos val="nextTo"/>
        <c:crossAx val="33382784"/>
        <c:crosses val="autoZero"/>
        <c:crossBetween val="midCat"/>
      </c:valAx>
      <c:valAx>
        <c:axId val="3338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727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'2.Predictionfile'!$B$1:$B$288</c:f>
              <c:numCache>
                <c:formatCode>General</c:formatCode>
                <c:ptCount val="288"/>
                <c:pt idx="0">
                  <c:v>23.327999999999999</c:v>
                </c:pt>
                <c:pt idx="1">
                  <c:v>23.402999999999999</c:v>
                </c:pt>
                <c:pt idx="2">
                  <c:v>23.327999999999999</c:v>
                </c:pt>
                <c:pt idx="3">
                  <c:v>23.302</c:v>
                </c:pt>
                <c:pt idx="4">
                  <c:v>23.228000000000002</c:v>
                </c:pt>
                <c:pt idx="5">
                  <c:v>23.273</c:v>
                </c:pt>
                <c:pt idx="6">
                  <c:v>23.474</c:v>
                </c:pt>
                <c:pt idx="7">
                  <c:v>23.614999999999998</c:v>
                </c:pt>
                <c:pt idx="8">
                  <c:v>23.998999999999999</c:v>
                </c:pt>
                <c:pt idx="9">
                  <c:v>24.393999999999998</c:v>
                </c:pt>
                <c:pt idx="10">
                  <c:v>24.64</c:v>
                </c:pt>
                <c:pt idx="11">
                  <c:v>25.06</c:v>
                </c:pt>
                <c:pt idx="12">
                  <c:v>25.16</c:v>
                </c:pt>
                <c:pt idx="13">
                  <c:v>25.32</c:v>
                </c:pt>
                <c:pt idx="14">
                  <c:v>25.58</c:v>
                </c:pt>
                <c:pt idx="15">
                  <c:v>25.72</c:v>
                </c:pt>
                <c:pt idx="16">
                  <c:v>25.998999999999999</c:v>
                </c:pt>
                <c:pt idx="17">
                  <c:v>26.12</c:v>
                </c:pt>
                <c:pt idx="18">
                  <c:v>25.96</c:v>
                </c:pt>
                <c:pt idx="19">
                  <c:v>26.359000000000002</c:v>
                </c:pt>
                <c:pt idx="20">
                  <c:v>26.52</c:v>
                </c:pt>
                <c:pt idx="21">
                  <c:v>26.72</c:v>
                </c:pt>
                <c:pt idx="22">
                  <c:v>26.94</c:v>
                </c:pt>
                <c:pt idx="23">
                  <c:v>26.882000000000001</c:v>
                </c:pt>
                <c:pt idx="24">
                  <c:v>26.8</c:v>
                </c:pt>
                <c:pt idx="25">
                  <c:v>27.08</c:v>
                </c:pt>
                <c:pt idx="26">
                  <c:v>27.2</c:v>
                </c:pt>
                <c:pt idx="27">
                  <c:v>27.64</c:v>
                </c:pt>
                <c:pt idx="28">
                  <c:v>28.02</c:v>
                </c:pt>
                <c:pt idx="29">
                  <c:v>27.9</c:v>
                </c:pt>
                <c:pt idx="30">
                  <c:v>28.001000000000001</c:v>
                </c:pt>
                <c:pt idx="31">
                  <c:v>28.66</c:v>
                </c:pt>
                <c:pt idx="32">
                  <c:v>27.978000000000002</c:v>
                </c:pt>
                <c:pt idx="33">
                  <c:v>27.297999999999998</c:v>
                </c:pt>
                <c:pt idx="34">
                  <c:v>27.097999999999999</c:v>
                </c:pt>
                <c:pt idx="35">
                  <c:v>27.103000000000002</c:v>
                </c:pt>
                <c:pt idx="36">
                  <c:v>26.867999999999999</c:v>
                </c:pt>
                <c:pt idx="37">
                  <c:v>26.675000000000001</c:v>
                </c:pt>
                <c:pt idx="38">
                  <c:v>26.312000000000001</c:v>
                </c:pt>
                <c:pt idx="39">
                  <c:v>26.36</c:v>
                </c:pt>
                <c:pt idx="40">
                  <c:v>26.56</c:v>
                </c:pt>
                <c:pt idx="41">
                  <c:v>26.86</c:v>
                </c:pt>
                <c:pt idx="42">
                  <c:v>26.78</c:v>
                </c:pt>
                <c:pt idx="43">
                  <c:v>26.78</c:v>
                </c:pt>
                <c:pt idx="44">
                  <c:v>27.42</c:v>
                </c:pt>
                <c:pt idx="45">
                  <c:v>28.001999999999999</c:v>
                </c:pt>
                <c:pt idx="46">
                  <c:v>28.82</c:v>
                </c:pt>
                <c:pt idx="47">
                  <c:v>30.38</c:v>
                </c:pt>
                <c:pt idx="48">
                  <c:v>29.64</c:v>
                </c:pt>
                <c:pt idx="49">
                  <c:v>28.501000000000001</c:v>
                </c:pt>
                <c:pt idx="50">
                  <c:v>27.62</c:v>
                </c:pt>
                <c:pt idx="51">
                  <c:v>27.58</c:v>
                </c:pt>
                <c:pt idx="52">
                  <c:v>27.959</c:v>
                </c:pt>
                <c:pt idx="53">
                  <c:v>28.2</c:v>
                </c:pt>
                <c:pt idx="54">
                  <c:v>28.28</c:v>
                </c:pt>
                <c:pt idx="55">
                  <c:v>28.34</c:v>
                </c:pt>
                <c:pt idx="56">
                  <c:v>28.998999999999999</c:v>
                </c:pt>
                <c:pt idx="57">
                  <c:v>30.12</c:v>
                </c:pt>
                <c:pt idx="58">
                  <c:v>30.04</c:v>
                </c:pt>
                <c:pt idx="59">
                  <c:v>29.606999999999999</c:v>
                </c:pt>
                <c:pt idx="60">
                  <c:v>29.007999999999999</c:v>
                </c:pt>
                <c:pt idx="61">
                  <c:v>29.728999999999999</c:v>
                </c:pt>
                <c:pt idx="62">
                  <c:v>30.893000000000001</c:v>
                </c:pt>
                <c:pt idx="63">
                  <c:v>30.84</c:v>
                </c:pt>
                <c:pt idx="64">
                  <c:v>30.931999999999999</c:v>
                </c:pt>
                <c:pt idx="65">
                  <c:v>31.274000000000001</c:v>
                </c:pt>
                <c:pt idx="66">
                  <c:v>31.567</c:v>
                </c:pt>
                <c:pt idx="67">
                  <c:v>30.809000000000001</c:v>
                </c:pt>
                <c:pt idx="68">
                  <c:v>30.337</c:v>
                </c:pt>
                <c:pt idx="69">
                  <c:v>30.45</c:v>
                </c:pt>
                <c:pt idx="70">
                  <c:v>30.334</c:v>
                </c:pt>
                <c:pt idx="71">
                  <c:v>30.84</c:v>
                </c:pt>
                <c:pt idx="72">
                  <c:v>30.68</c:v>
                </c:pt>
                <c:pt idx="73">
                  <c:v>31.637</c:v>
                </c:pt>
                <c:pt idx="74">
                  <c:v>32.055999999999997</c:v>
                </c:pt>
                <c:pt idx="75">
                  <c:v>31.68</c:v>
                </c:pt>
                <c:pt idx="76">
                  <c:v>31.48</c:v>
                </c:pt>
                <c:pt idx="77">
                  <c:v>31.396000000000001</c:v>
                </c:pt>
                <c:pt idx="78">
                  <c:v>31.38</c:v>
                </c:pt>
                <c:pt idx="79">
                  <c:v>32.5</c:v>
                </c:pt>
                <c:pt idx="80">
                  <c:v>31.965</c:v>
                </c:pt>
                <c:pt idx="81">
                  <c:v>31.16</c:v>
                </c:pt>
                <c:pt idx="82">
                  <c:v>31.4</c:v>
                </c:pt>
                <c:pt idx="83">
                  <c:v>31.2</c:v>
                </c:pt>
                <c:pt idx="84">
                  <c:v>31.161000000000001</c:v>
                </c:pt>
                <c:pt idx="85">
                  <c:v>32.012999999999998</c:v>
                </c:pt>
                <c:pt idx="86">
                  <c:v>32.6</c:v>
                </c:pt>
                <c:pt idx="87">
                  <c:v>32.039000000000001</c:v>
                </c:pt>
                <c:pt idx="88">
                  <c:v>31.773</c:v>
                </c:pt>
                <c:pt idx="89">
                  <c:v>31.722000000000001</c:v>
                </c:pt>
                <c:pt idx="90">
                  <c:v>34.96</c:v>
                </c:pt>
                <c:pt idx="91">
                  <c:v>33.636000000000003</c:v>
                </c:pt>
                <c:pt idx="92">
                  <c:v>33.811999999999998</c:v>
                </c:pt>
                <c:pt idx="93">
                  <c:v>34.51</c:v>
                </c:pt>
                <c:pt idx="94">
                  <c:v>33.832999999999998</c:v>
                </c:pt>
                <c:pt idx="95">
                  <c:v>33.591999999999999</c:v>
                </c:pt>
                <c:pt idx="96">
                  <c:v>33.470999999999997</c:v>
                </c:pt>
                <c:pt idx="97">
                  <c:v>33.531999999999996</c:v>
                </c:pt>
                <c:pt idx="98">
                  <c:v>33.64</c:v>
                </c:pt>
                <c:pt idx="99">
                  <c:v>33.840000000000003</c:v>
                </c:pt>
                <c:pt idx="100">
                  <c:v>34.04</c:v>
                </c:pt>
                <c:pt idx="101">
                  <c:v>33.561</c:v>
                </c:pt>
                <c:pt idx="102">
                  <c:v>33.380000000000003</c:v>
                </c:pt>
                <c:pt idx="103">
                  <c:v>33.94</c:v>
                </c:pt>
                <c:pt idx="104">
                  <c:v>34.479999999999997</c:v>
                </c:pt>
                <c:pt idx="105">
                  <c:v>34.479999999999997</c:v>
                </c:pt>
                <c:pt idx="106">
                  <c:v>34.28</c:v>
                </c:pt>
                <c:pt idx="107">
                  <c:v>34.341000000000001</c:v>
                </c:pt>
                <c:pt idx="108">
                  <c:v>34.238999999999997</c:v>
                </c:pt>
                <c:pt idx="109">
                  <c:v>34.08</c:v>
                </c:pt>
                <c:pt idx="110">
                  <c:v>33.72</c:v>
                </c:pt>
                <c:pt idx="111">
                  <c:v>33.302</c:v>
                </c:pt>
                <c:pt idx="112">
                  <c:v>32.840000000000003</c:v>
                </c:pt>
                <c:pt idx="113">
                  <c:v>32.54</c:v>
                </c:pt>
                <c:pt idx="114">
                  <c:v>32.32</c:v>
                </c:pt>
                <c:pt idx="115">
                  <c:v>32.320999999999998</c:v>
                </c:pt>
                <c:pt idx="116">
                  <c:v>32.18</c:v>
                </c:pt>
                <c:pt idx="117">
                  <c:v>31.974</c:v>
                </c:pt>
                <c:pt idx="118">
                  <c:v>31.827999999999999</c:v>
                </c:pt>
                <c:pt idx="119">
                  <c:v>31.716000000000001</c:v>
                </c:pt>
                <c:pt idx="120">
                  <c:v>31.553999999999998</c:v>
                </c:pt>
                <c:pt idx="121">
                  <c:v>31.472000000000001</c:v>
                </c:pt>
                <c:pt idx="122">
                  <c:v>31.297999999999998</c:v>
                </c:pt>
                <c:pt idx="123">
                  <c:v>31.196000000000002</c:v>
                </c:pt>
                <c:pt idx="124">
                  <c:v>31.059000000000001</c:v>
                </c:pt>
                <c:pt idx="125">
                  <c:v>30.974</c:v>
                </c:pt>
                <c:pt idx="126">
                  <c:v>30.902000000000001</c:v>
                </c:pt>
                <c:pt idx="127">
                  <c:v>30.84</c:v>
                </c:pt>
                <c:pt idx="128">
                  <c:v>30.72</c:v>
                </c:pt>
                <c:pt idx="129">
                  <c:v>30.6</c:v>
                </c:pt>
                <c:pt idx="130">
                  <c:v>30.550999999999998</c:v>
                </c:pt>
                <c:pt idx="131">
                  <c:v>30.42</c:v>
                </c:pt>
                <c:pt idx="132">
                  <c:v>30.3</c:v>
                </c:pt>
                <c:pt idx="133">
                  <c:v>30.280999999999999</c:v>
                </c:pt>
                <c:pt idx="134">
                  <c:v>30.16</c:v>
                </c:pt>
                <c:pt idx="135">
                  <c:v>29.96</c:v>
                </c:pt>
                <c:pt idx="136">
                  <c:v>29.831</c:v>
                </c:pt>
                <c:pt idx="137">
                  <c:v>29.712</c:v>
                </c:pt>
                <c:pt idx="138">
                  <c:v>29.588999999999999</c:v>
                </c:pt>
                <c:pt idx="139">
                  <c:v>29.398</c:v>
                </c:pt>
                <c:pt idx="140">
                  <c:v>29.227</c:v>
                </c:pt>
                <c:pt idx="141">
                  <c:v>29.172000000000001</c:v>
                </c:pt>
                <c:pt idx="142">
                  <c:v>29.085999999999999</c:v>
                </c:pt>
                <c:pt idx="143">
                  <c:v>28.954999999999998</c:v>
                </c:pt>
                <c:pt idx="144">
                  <c:v>28.9</c:v>
                </c:pt>
                <c:pt idx="145">
                  <c:v>28.786000000000001</c:v>
                </c:pt>
                <c:pt idx="146">
                  <c:v>28.7</c:v>
                </c:pt>
                <c:pt idx="147">
                  <c:v>28.672999999999998</c:v>
                </c:pt>
                <c:pt idx="148">
                  <c:v>28.544</c:v>
                </c:pt>
                <c:pt idx="149">
                  <c:v>28.422999999999998</c:v>
                </c:pt>
                <c:pt idx="150">
                  <c:v>28.382999999999999</c:v>
                </c:pt>
                <c:pt idx="151">
                  <c:v>28.231000000000002</c:v>
                </c:pt>
                <c:pt idx="152">
                  <c:v>28.13</c:v>
                </c:pt>
                <c:pt idx="153">
                  <c:v>28</c:v>
                </c:pt>
                <c:pt idx="154">
                  <c:v>28</c:v>
                </c:pt>
                <c:pt idx="155">
                  <c:v>27.899000000000001</c:v>
                </c:pt>
                <c:pt idx="156">
                  <c:v>27.847999999999999</c:v>
                </c:pt>
                <c:pt idx="157">
                  <c:v>27.72</c:v>
                </c:pt>
                <c:pt idx="158">
                  <c:v>27.670999999999999</c:v>
                </c:pt>
                <c:pt idx="159">
                  <c:v>27.597999999999999</c:v>
                </c:pt>
                <c:pt idx="160">
                  <c:v>27.52</c:v>
                </c:pt>
                <c:pt idx="161">
                  <c:v>27.471</c:v>
                </c:pt>
                <c:pt idx="162">
                  <c:v>27.401</c:v>
                </c:pt>
                <c:pt idx="163">
                  <c:v>27.32</c:v>
                </c:pt>
                <c:pt idx="164">
                  <c:v>27.22</c:v>
                </c:pt>
                <c:pt idx="165">
                  <c:v>27.12</c:v>
                </c:pt>
                <c:pt idx="166">
                  <c:v>27.041</c:v>
                </c:pt>
                <c:pt idx="167">
                  <c:v>26.981000000000002</c:v>
                </c:pt>
                <c:pt idx="168">
                  <c:v>26.9</c:v>
                </c:pt>
                <c:pt idx="169">
                  <c:v>26.800999999999998</c:v>
                </c:pt>
                <c:pt idx="170">
                  <c:v>26.655999999999999</c:v>
                </c:pt>
                <c:pt idx="171">
                  <c:v>26.673999999999999</c:v>
                </c:pt>
                <c:pt idx="172">
                  <c:v>26.597999999999999</c:v>
                </c:pt>
                <c:pt idx="173">
                  <c:v>26.478000000000002</c:v>
                </c:pt>
                <c:pt idx="174">
                  <c:v>26.314</c:v>
                </c:pt>
                <c:pt idx="175">
                  <c:v>26.238</c:v>
                </c:pt>
                <c:pt idx="176">
                  <c:v>26.103999999999999</c:v>
                </c:pt>
                <c:pt idx="177">
                  <c:v>26.055</c:v>
                </c:pt>
                <c:pt idx="178">
                  <c:v>25.922999999999998</c:v>
                </c:pt>
                <c:pt idx="179">
                  <c:v>25.9</c:v>
                </c:pt>
                <c:pt idx="180">
                  <c:v>25.872</c:v>
                </c:pt>
                <c:pt idx="181">
                  <c:v>25.812000000000001</c:v>
                </c:pt>
                <c:pt idx="182">
                  <c:v>25.689</c:v>
                </c:pt>
                <c:pt idx="183">
                  <c:v>25.672999999999998</c:v>
                </c:pt>
                <c:pt idx="184">
                  <c:v>25.6</c:v>
                </c:pt>
                <c:pt idx="185">
                  <c:v>25.6</c:v>
                </c:pt>
                <c:pt idx="186">
                  <c:v>25.463999999999999</c:v>
                </c:pt>
                <c:pt idx="187">
                  <c:v>25.42</c:v>
                </c:pt>
                <c:pt idx="188">
                  <c:v>25.382000000000001</c:v>
                </c:pt>
                <c:pt idx="189">
                  <c:v>25.3</c:v>
                </c:pt>
                <c:pt idx="190">
                  <c:v>25.103000000000002</c:v>
                </c:pt>
                <c:pt idx="191">
                  <c:v>25.202999999999999</c:v>
                </c:pt>
                <c:pt idx="192">
                  <c:v>25.291</c:v>
                </c:pt>
                <c:pt idx="193">
                  <c:v>25.1</c:v>
                </c:pt>
                <c:pt idx="194">
                  <c:v>25.1</c:v>
                </c:pt>
                <c:pt idx="195">
                  <c:v>25.03</c:v>
                </c:pt>
                <c:pt idx="196">
                  <c:v>24.98</c:v>
                </c:pt>
                <c:pt idx="197">
                  <c:v>24.870999999999999</c:v>
                </c:pt>
                <c:pt idx="198">
                  <c:v>24.8</c:v>
                </c:pt>
                <c:pt idx="199">
                  <c:v>24.8</c:v>
                </c:pt>
                <c:pt idx="200">
                  <c:v>24.74</c:v>
                </c:pt>
                <c:pt idx="201">
                  <c:v>24.7</c:v>
                </c:pt>
                <c:pt idx="202">
                  <c:v>24.62</c:v>
                </c:pt>
                <c:pt idx="203">
                  <c:v>24.547000000000001</c:v>
                </c:pt>
                <c:pt idx="204">
                  <c:v>24.501000000000001</c:v>
                </c:pt>
                <c:pt idx="205">
                  <c:v>24.46</c:v>
                </c:pt>
                <c:pt idx="206">
                  <c:v>24.4</c:v>
                </c:pt>
                <c:pt idx="207">
                  <c:v>24.393000000000001</c:v>
                </c:pt>
                <c:pt idx="208">
                  <c:v>24.294</c:v>
                </c:pt>
                <c:pt idx="209">
                  <c:v>24.204000000000001</c:v>
                </c:pt>
                <c:pt idx="210">
                  <c:v>24.18</c:v>
                </c:pt>
                <c:pt idx="211">
                  <c:v>24.1</c:v>
                </c:pt>
                <c:pt idx="212">
                  <c:v>24.1</c:v>
                </c:pt>
                <c:pt idx="213">
                  <c:v>24.1</c:v>
                </c:pt>
                <c:pt idx="214">
                  <c:v>24.1</c:v>
                </c:pt>
                <c:pt idx="215">
                  <c:v>24.08</c:v>
                </c:pt>
                <c:pt idx="216">
                  <c:v>24</c:v>
                </c:pt>
                <c:pt idx="217">
                  <c:v>24</c:v>
                </c:pt>
                <c:pt idx="218">
                  <c:v>24</c:v>
                </c:pt>
                <c:pt idx="219">
                  <c:v>24</c:v>
                </c:pt>
                <c:pt idx="220">
                  <c:v>24</c:v>
                </c:pt>
                <c:pt idx="221">
                  <c:v>23.96</c:v>
                </c:pt>
                <c:pt idx="222">
                  <c:v>24</c:v>
                </c:pt>
                <c:pt idx="223">
                  <c:v>23.96</c:v>
                </c:pt>
                <c:pt idx="224">
                  <c:v>23.901</c:v>
                </c:pt>
                <c:pt idx="225">
                  <c:v>23.916</c:v>
                </c:pt>
                <c:pt idx="226">
                  <c:v>23.943000000000001</c:v>
                </c:pt>
                <c:pt idx="227">
                  <c:v>23.942</c:v>
                </c:pt>
                <c:pt idx="228">
                  <c:v>23.948</c:v>
                </c:pt>
                <c:pt idx="229">
                  <c:v>23.986999999999998</c:v>
                </c:pt>
                <c:pt idx="230">
                  <c:v>23.902999999999999</c:v>
                </c:pt>
                <c:pt idx="231">
                  <c:v>23.911999999999999</c:v>
                </c:pt>
                <c:pt idx="232">
                  <c:v>23.808</c:v>
                </c:pt>
                <c:pt idx="233">
                  <c:v>23.8</c:v>
                </c:pt>
                <c:pt idx="234">
                  <c:v>23.76</c:v>
                </c:pt>
                <c:pt idx="235">
                  <c:v>23.8</c:v>
                </c:pt>
                <c:pt idx="236">
                  <c:v>23.760999999999999</c:v>
                </c:pt>
                <c:pt idx="237">
                  <c:v>23.8</c:v>
                </c:pt>
                <c:pt idx="238">
                  <c:v>23.78</c:v>
                </c:pt>
                <c:pt idx="239">
                  <c:v>23.7</c:v>
                </c:pt>
                <c:pt idx="240">
                  <c:v>23.72</c:v>
                </c:pt>
                <c:pt idx="241">
                  <c:v>23.78</c:v>
                </c:pt>
                <c:pt idx="242">
                  <c:v>23.7</c:v>
                </c:pt>
                <c:pt idx="243">
                  <c:v>23.7</c:v>
                </c:pt>
                <c:pt idx="244">
                  <c:v>23.7</c:v>
                </c:pt>
                <c:pt idx="245">
                  <c:v>23.66</c:v>
                </c:pt>
                <c:pt idx="246">
                  <c:v>23.6</c:v>
                </c:pt>
                <c:pt idx="247">
                  <c:v>23.6</c:v>
                </c:pt>
                <c:pt idx="248">
                  <c:v>23.6</c:v>
                </c:pt>
                <c:pt idx="249">
                  <c:v>23.6</c:v>
                </c:pt>
                <c:pt idx="250">
                  <c:v>23.6</c:v>
                </c:pt>
                <c:pt idx="251">
                  <c:v>23.6</c:v>
                </c:pt>
                <c:pt idx="252">
                  <c:v>23.6</c:v>
                </c:pt>
                <c:pt idx="253">
                  <c:v>23.6</c:v>
                </c:pt>
                <c:pt idx="254">
                  <c:v>23.6</c:v>
                </c:pt>
                <c:pt idx="255">
                  <c:v>23.617999999999999</c:v>
                </c:pt>
                <c:pt idx="256">
                  <c:v>23.693000000000001</c:v>
                </c:pt>
                <c:pt idx="257">
                  <c:v>23.707999999999998</c:v>
                </c:pt>
                <c:pt idx="258">
                  <c:v>23.82</c:v>
                </c:pt>
                <c:pt idx="259">
                  <c:v>23.853999999999999</c:v>
                </c:pt>
                <c:pt idx="260">
                  <c:v>23.98</c:v>
                </c:pt>
                <c:pt idx="261">
                  <c:v>24.06</c:v>
                </c:pt>
                <c:pt idx="262">
                  <c:v>24.16</c:v>
                </c:pt>
                <c:pt idx="263">
                  <c:v>24.184999999999999</c:v>
                </c:pt>
                <c:pt idx="264">
                  <c:v>24.1</c:v>
                </c:pt>
                <c:pt idx="265">
                  <c:v>24.1</c:v>
                </c:pt>
                <c:pt idx="266">
                  <c:v>24.1</c:v>
                </c:pt>
                <c:pt idx="267">
                  <c:v>24.14</c:v>
                </c:pt>
                <c:pt idx="268">
                  <c:v>24.213000000000001</c:v>
                </c:pt>
                <c:pt idx="269">
                  <c:v>24.295000000000002</c:v>
                </c:pt>
                <c:pt idx="270">
                  <c:v>24.379000000000001</c:v>
                </c:pt>
                <c:pt idx="271">
                  <c:v>24.54</c:v>
                </c:pt>
                <c:pt idx="272">
                  <c:v>24.94</c:v>
                </c:pt>
                <c:pt idx="273">
                  <c:v>25.06</c:v>
                </c:pt>
                <c:pt idx="274">
                  <c:v>25.14</c:v>
                </c:pt>
                <c:pt idx="275">
                  <c:v>25.38</c:v>
                </c:pt>
                <c:pt idx="276">
                  <c:v>25.6</c:v>
                </c:pt>
                <c:pt idx="277">
                  <c:v>25.56</c:v>
                </c:pt>
                <c:pt idx="278">
                  <c:v>25.72</c:v>
                </c:pt>
                <c:pt idx="279">
                  <c:v>25.66</c:v>
                </c:pt>
                <c:pt idx="280">
                  <c:v>25.62</c:v>
                </c:pt>
                <c:pt idx="281">
                  <c:v>25.844000000000001</c:v>
                </c:pt>
                <c:pt idx="282">
                  <c:v>25.97</c:v>
                </c:pt>
                <c:pt idx="283">
                  <c:v>26.149000000000001</c:v>
                </c:pt>
                <c:pt idx="284">
                  <c:v>26.43</c:v>
                </c:pt>
                <c:pt idx="285">
                  <c:v>26.695</c:v>
                </c:pt>
                <c:pt idx="286">
                  <c:v>26.751000000000001</c:v>
                </c:pt>
                <c:pt idx="287">
                  <c:v>27.390999999999998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89312"/>
        <c:axId val="34190848"/>
      </c:scatterChart>
      <c:valAx>
        <c:axId val="34189312"/>
        <c:scaling>
          <c:orientation val="minMax"/>
        </c:scaling>
        <c:delete val="0"/>
        <c:axPos val="b"/>
        <c:majorTickMark val="out"/>
        <c:minorTickMark val="none"/>
        <c:tickLblPos val="nextTo"/>
        <c:crossAx val="34190848"/>
        <c:crosses val="autoZero"/>
        <c:crossBetween val="midCat"/>
      </c:valAx>
      <c:valAx>
        <c:axId val="34190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189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'2.Predictionfile'!$C$1:$C$288</c:f>
              <c:numCache>
                <c:formatCode>General</c:formatCode>
                <c:ptCount val="2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55.694000000000003</c:v>
                </c:pt>
                <c:pt idx="16">
                  <c:v>106.71</c:v>
                </c:pt>
                <c:pt idx="17">
                  <c:v>285.89999999999998</c:v>
                </c:pt>
                <c:pt idx="18">
                  <c:v>314.92</c:v>
                </c:pt>
                <c:pt idx="19">
                  <c:v>224.59</c:v>
                </c:pt>
                <c:pt idx="20">
                  <c:v>393.12</c:v>
                </c:pt>
                <c:pt idx="21">
                  <c:v>401.2</c:v>
                </c:pt>
                <c:pt idx="22">
                  <c:v>406.76</c:v>
                </c:pt>
                <c:pt idx="23">
                  <c:v>277.51</c:v>
                </c:pt>
                <c:pt idx="24">
                  <c:v>445.72</c:v>
                </c:pt>
                <c:pt idx="25">
                  <c:v>406.35</c:v>
                </c:pt>
                <c:pt idx="26">
                  <c:v>575.52</c:v>
                </c:pt>
                <c:pt idx="27">
                  <c:v>635.04</c:v>
                </c:pt>
                <c:pt idx="28">
                  <c:v>641.99</c:v>
                </c:pt>
                <c:pt idx="29">
                  <c:v>642.11</c:v>
                </c:pt>
                <c:pt idx="30">
                  <c:v>596.41999999999996</c:v>
                </c:pt>
                <c:pt idx="31">
                  <c:v>724.24</c:v>
                </c:pt>
                <c:pt idx="32">
                  <c:v>751.48</c:v>
                </c:pt>
                <c:pt idx="33">
                  <c:v>773.53</c:v>
                </c:pt>
                <c:pt idx="34">
                  <c:v>695.82</c:v>
                </c:pt>
                <c:pt idx="35">
                  <c:v>608.85</c:v>
                </c:pt>
                <c:pt idx="36">
                  <c:v>201.99</c:v>
                </c:pt>
                <c:pt idx="37">
                  <c:v>204.27</c:v>
                </c:pt>
                <c:pt idx="38">
                  <c:v>215.04</c:v>
                </c:pt>
                <c:pt idx="39">
                  <c:v>478.52</c:v>
                </c:pt>
                <c:pt idx="40">
                  <c:v>684.44</c:v>
                </c:pt>
                <c:pt idx="41">
                  <c:v>303.42</c:v>
                </c:pt>
                <c:pt idx="42">
                  <c:v>200.47</c:v>
                </c:pt>
                <c:pt idx="43">
                  <c:v>655.47</c:v>
                </c:pt>
                <c:pt idx="44">
                  <c:v>817.96</c:v>
                </c:pt>
                <c:pt idx="45">
                  <c:v>825.27</c:v>
                </c:pt>
                <c:pt idx="46">
                  <c:v>836.34</c:v>
                </c:pt>
                <c:pt idx="47">
                  <c:v>890.35</c:v>
                </c:pt>
                <c:pt idx="48">
                  <c:v>699.51</c:v>
                </c:pt>
                <c:pt idx="49">
                  <c:v>373.86</c:v>
                </c:pt>
                <c:pt idx="50">
                  <c:v>238.28</c:v>
                </c:pt>
                <c:pt idx="51">
                  <c:v>680.29</c:v>
                </c:pt>
                <c:pt idx="52">
                  <c:v>712.65</c:v>
                </c:pt>
                <c:pt idx="53">
                  <c:v>840.64</c:v>
                </c:pt>
                <c:pt idx="54">
                  <c:v>697.69</c:v>
                </c:pt>
                <c:pt idx="55">
                  <c:v>870.87</c:v>
                </c:pt>
                <c:pt idx="56">
                  <c:v>983.93</c:v>
                </c:pt>
                <c:pt idx="57">
                  <c:v>971.06</c:v>
                </c:pt>
                <c:pt idx="58">
                  <c:v>883.29</c:v>
                </c:pt>
                <c:pt idx="59">
                  <c:v>947.62</c:v>
                </c:pt>
                <c:pt idx="60">
                  <c:v>885.34</c:v>
                </c:pt>
                <c:pt idx="61">
                  <c:v>1007.7</c:v>
                </c:pt>
                <c:pt idx="62">
                  <c:v>796.6</c:v>
                </c:pt>
                <c:pt idx="63">
                  <c:v>1035.5999999999999</c:v>
                </c:pt>
                <c:pt idx="64">
                  <c:v>1045.3</c:v>
                </c:pt>
                <c:pt idx="65">
                  <c:v>1015.8</c:v>
                </c:pt>
                <c:pt idx="66">
                  <c:v>1043.3</c:v>
                </c:pt>
                <c:pt idx="67">
                  <c:v>639.92999999999995</c:v>
                </c:pt>
                <c:pt idx="68">
                  <c:v>1065.5999999999999</c:v>
                </c:pt>
                <c:pt idx="69">
                  <c:v>912.64</c:v>
                </c:pt>
                <c:pt idx="70">
                  <c:v>938.23</c:v>
                </c:pt>
                <c:pt idx="71">
                  <c:v>1061</c:v>
                </c:pt>
                <c:pt idx="72">
                  <c:v>955.89</c:v>
                </c:pt>
                <c:pt idx="73">
                  <c:v>1045.5</c:v>
                </c:pt>
                <c:pt idx="74">
                  <c:v>978.45</c:v>
                </c:pt>
                <c:pt idx="75">
                  <c:v>493.07</c:v>
                </c:pt>
                <c:pt idx="76">
                  <c:v>941.57</c:v>
                </c:pt>
                <c:pt idx="77">
                  <c:v>927.33</c:v>
                </c:pt>
                <c:pt idx="78">
                  <c:v>1082.9000000000001</c:v>
                </c:pt>
                <c:pt idx="79">
                  <c:v>1074.5999999999999</c:v>
                </c:pt>
                <c:pt idx="80">
                  <c:v>1043.4000000000001</c:v>
                </c:pt>
                <c:pt idx="81">
                  <c:v>1056.8</c:v>
                </c:pt>
                <c:pt idx="82">
                  <c:v>428.64</c:v>
                </c:pt>
                <c:pt idx="83">
                  <c:v>337.25</c:v>
                </c:pt>
                <c:pt idx="84">
                  <c:v>882.98</c:v>
                </c:pt>
                <c:pt idx="85">
                  <c:v>1024.8</c:v>
                </c:pt>
                <c:pt idx="86">
                  <c:v>1052.5999999999999</c:v>
                </c:pt>
                <c:pt idx="87">
                  <c:v>1073.5</c:v>
                </c:pt>
                <c:pt idx="88">
                  <c:v>1030.3</c:v>
                </c:pt>
                <c:pt idx="89">
                  <c:v>916.87</c:v>
                </c:pt>
                <c:pt idx="90">
                  <c:v>289.69</c:v>
                </c:pt>
                <c:pt idx="91">
                  <c:v>263.12</c:v>
                </c:pt>
                <c:pt idx="92">
                  <c:v>505.64</c:v>
                </c:pt>
                <c:pt idx="93">
                  <c:v>435.94</c:v>
                </c:pt>
                <c:pt idx="94">
                  <c:v>407.7</c:v>
                </c:pt>
                <c:pt idx="95">
                  <c:v>288.95</c:v>
                </c:pt>
                <c:pt idx="96">
                  <c:v>196.29</c:v>
                </c:pt>
                <c:pt idx="97">
                  <c:v>352.05</c:v>
                </c:pt>
                <c:pt idx="98">
                  <c:v>343.01</c:v>
                </c:pt>
                <c:pt idx="99">
                  <c:v>311.14999999999998</c:v>
                </c:pt>
                <c:pt idx="100">
                  <c:v>230.44</c:v>
                </c:pt>
                <c:pt idx="101">
                  <c:v>304.95999999999998</c:v>
                </c:pt>
                <c:pt idx="102">
                  <c:v>357.34</c:v>
                </c:pt>
                <c:pt idx="103">
                  <c:v>374.59</c:v>
                </c:pt>
                <c:pt idx="104">
                  <c:v>362.82</c:v>
                </c:pt>
                <c:pt idx="105">
                  <c:v>305.54000000000002</c:v>
                </c:pt>
                <c:pt idx="106">
                  <c:v>257.55</c:v>
                </c:pt>
                <c:pt idx="107">
                  <c:v>282.52</c:v>
                </c:pt>
                <c:pt idx="108">
                  <c:v>255.14</c:v>
                </c:pt>
                <c:pt idx="109">
                  <c:v>241.66</c:v>
                </c:pt>
                <c:pt idx="110">
                  <c:v>201.51</c:v>
                </c:pt>
                <c:pt idx="111">
                  <c:v>142.5</c:v>
                </c:pt>
                <c:pt idx="112">
                  <c:v>130.33000000000001</c:v>
                </c:pt>
                <c:pt idx="113">
                  <c:v>121</c:v>
                </c:pt>
                <c:pt idx="114">
                  <c:v>132.27000000000001</c:v>
                </c:pt>
                <c:pt idx="115">
                  <c:v>110.52</c:v>
                </c:pt>
                <c:pt idx="116">
                  <c:v>103.58</c:v>
                </c:pt>
                <c:pt idx="117">
                  <c:v>97.816000000000003</c:v>
                </c:pt>
                <c:pt idx="118">
                  <c:v>90.397999999999996</c:v>
                </c:pt>
                <c:pt idx="119">
                  <c:v>83.643000000000001</c:v>
                </c:pt>
                <c:pt idx="120">
                  <c:v>84.608999999999995</c:v>
                </c:pt>
                <c:pt idx="121">
                  <c:v>74.313000000000002</c:v>
                </c:pt>
                <c:pt idx="122">
                  <c:v>64.177000000000007</c:v>
                </c:pt>
                <c:pt idx="123">
                  <c:v>57.600999999999999</c:v>
                </c:pt>
                <c:pt idx="124">
                  <c:v>31.553000000000001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201.3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10.701000000000001</c:v>
                </c:pt>
                <c:pt idx="261">
                  <c:v>70.745999999999995</c:v>
                </c:pt>
                <c:pt idx="262">
                  <c:v>72.384</c:v>
                </c:pt>
                <c:pt idx="263">
                  <c:v>72.775000000000006</c:v>
                </c:pt>
                <c:pt idx="264">
                  <c:v>73.900000000000006</c:v>
                </c:pt>
                <c:pt idx="265">
                  <c:v>75.099999999999994</c:v>
                </c:pt>
                <c:pt idx="266">
                  <c:v>80.534999999999997</c:v>
                </c:pt>
                <c:pt idx="267">
                  <c:v>89.67</c:v>
                </c:pt>
                <c:pt idx="268">
                  <c:v>78.573999999999998</c:v>
                </c:pt>
                <c:pt idx="269">
                  <c:v>125.09</c:v>
                </c:pt>
                <c:pt idx="270">
                  <c:v>201.17</c:v>
                </c:pt>
                <c:pt idx="271">
                  <c:v>303.22000000000003</c:v>
                </c:pt>
                <c:pt idx="272">
                  <c:v>354.39</c:v>
                </c:pt>
                <c:pt idx="273">
                  <c:v>265.11</c:v>
                </c:pt>
                <c:pt idx="274">
                  <c:v>303.7</c:v>
                </c:pt>
                <c:pt idx="275">
                  <c:v>412.01</c:v>
                </c:pt>
                <c:pt idx="276">
                  <c:v>372.62</c:v>
                </c:pt>
                <c:pt idx="277">
                  <c:v>394.19</c:v>
                </c:pt>
                <c:pt idx="278">
                  <c:v>405.92</c:v>
                </c:pt>
                <c:pt idx="279">
                  <c:v>354.87</c:v>
                </c:pt>
                <c:pt idx="280">
                  <c:v>528.57000000000005</c:v>
                </c:pt>
                <c:pt idx="281">
                  <c:v>557.77</c:v>
                </c:pt>
                <c:pt idx="282">
                  <c:v>551.09</c:v>
                </c:pt>
                <c:pt idx="283">
                  <c:v>603.76</c:v>
                </c:pt>
                <c:pt idx="284">
                  <c:v>659.45</c:v>
                </c:pt>
                <c:pt idx="285">
                  <c:v>671.81</c:v>
                </c:pt>
                <c:pt idx="286">
                  <c:v>703.81</c:v>
                </c:pt>
                <c:pt idx="287">
                  <c:v>662.75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71200"/>
        <c:axId val="50176384"/>
      </c:scatterChart>
      <c:valAx>
        <c:axId val="33971200"/>
        <c:scaling>
          <c:orientation val="minMax"/>
        </c:scaling>
        <c:delete val="0"/>
        <c:axPos val="b"/>
        <c:majorTickMark val="out"/>
        <c:minorTickMark val="none"/>
        <c:tickLblPos val="nextTo"/>
        <c:crossAx val="50176384"/>
        <c:crosses val="autoZero"/>
        <c:crossBetween val="midCat"/>
      </c:valAx>
      <c:valAx>
        <c:axId val="50176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71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066091"/>
              </p:ext>
            </p:extLst>
          </p:nvPr>
        </p:nvGraphicFramePr>
        <p:xfrm>
          <a:off x="1447800" y="720882"/>
          <a:ext cx="7315200" cy="129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77599"/>
              </p:ext>
            </p:extLst>
          </p:nvPr>
        </p:nvGraphicFramePr>
        <p:xfrm>
          <a:off x="1524000" y="2743200"/>
          <a:ext cx="7229475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978458"/>
              </p:ext>
            </p:extLst>
          </p:nvPr>
        </p:nvGraphicFramePr>
        <p:xfrm>
          <a:off x="2895600" y="5143500"/>
          <a:ext cx="3262313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914" y="1091583"/>
            <a:ext cx="100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Internal Load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6494" y="313809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 Door 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58293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Solar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04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ji722\Desktop\MPC occupancy AC\MPC Matlab\result\bang bang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" t="2524" r="7337" b="2192"/>
          <a:stretch/>
        </p:blipFill>
        <p:spPr bwMode="auto">
          <a:xfrm>
            <a:off x="1473555" y="0"/>
            <a:ext cx="6250518" cy="34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ji722\Desktop\MPC occupancy AC\MPC Matlab\result\mpc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t="2525" r="7153" b="4038"/>
          <a:stretch/>
        </p:blipFill>
        <p:spPr bwMode="auto">
          <a:xfrm>
            <a:off x="1484442" y="3474021"/>
            <a:ext cx="6239632" cy="33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1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ji722\Desktop\MPC Bang Ban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4" y="152400"/>
            <a:ext cx="8784518" cy="54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ji722\Desktop\Pow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r="6851"/>
          <a:stretch/>
        </p:blipFill>
        <p:spPr bwMode="auto">
          <a:xfrm>
            <a:off x="206829" y="5567741"/>
            <a:ext cx="8637563" cy="12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3048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MPC Bill: 1.3838</a:t>
            </a:r>
          </a:p>
          <a:p>
            <a:r>
              <a:rPr lang="en-US" dirty="0" smtClean="0"/>
              <a:t>BB Bill: 1.5443</a:t>
            </a:r>
          </a:p>
          <a:p>
            <a:r>
              <a:rPr lang="en-US" dirty="0" smtClean="0"/>
              <a:t>MPC Ac Power total: 3036 w</a:t>
            </a:r>
          </a:p>
          <a:p>
            <a:r>
              <a:rPr lang="en-US" dirty="0" smtClean="0"/>
              <a:t>BB Ac Power total: 3494 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Texas at San Antonio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Mirakhorli</dc:creator>
  <cp:lastModifiedBy>Amin Mirakhorli</cp:lastModifiedBy>
  <cp:revision>5</cp:revision>
  <dcterms:created xsi:type="dcterms:W3CDTF">2016-02-18T15:38:39Z</dcterms:created>
  <dcterms:modified xsi:type="dcterms:W3CDTF">2016-02-18T16:26:01Z</dcterms:modified>
</cp:coreProperties>
</file>