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39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1.xml" ContentType="application/vnd.openxmlformats-officedocument.presentationml.notesSlide+xml"/>
  <Override PartName="/ppt/slides/slide42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43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44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50.xml" ContentType="application/vnd.openxmlformats-officedocument.presentationml.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57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58.xml" ContentType="application/vnd.openxmlformats-officedocument.presentationml.slide+xml"/>
  <Override PartName="/ppt/notesSlides/notesSlide58.xml" ContentType="application/vnd.openxmlformats-officedocument.presentationml.notesSlide+xml"/>
  <Override PartName="/ppt/slides/slide59.xml" ContentType="application/vnd.openxmlformats-officedocument.presentationml.slide+xml"/>
  <Override PartName="/ppt/notesSlides/notesSlide59.xml" ContentType="application/vnd.openxmlformats-officedocument.presentationml.notesSlide+xml"/>
  <Override PartName="/ppt/slides/slide60.xml" ContentType="application/vnd.openxmlformats-officedocument.presentationml.slide+xml"/>
  <Override PartName="/ppt/notesSlides/notesSlide60.xml" ContentType="application/vnd.openxmlformats-officedocument.presentationml.notesSlide+xml"/>
  <Override PartName="/ppt/slides/slide61.xml" ContentType="application/vnd.openxmlformats-officedocument.presentationml.slide+xml"/>
  <Override PartName="/ppt/notesSlides/notesSlide61.xml" ContentType="application/vnd.openxmlformats-officedocument.presentationml.notesSlide+xml"/>
  <Override PartName="/ppt/slides/slide62.xml" ContentType="application/vnd.openxmlformats-officedocument.presentationml.slide+xml"/>
  <Override PartName="/ppt/notesSlides/notesSlide62.xml" ContentType="application/vnd.openxmlformats-officedocument.presentationml.notesSlide+xml"/>
  <Override PartName="/ppt/slides/slide63.xml" ContentType="application/vnd.openxmlformats-officedocument.presentationml.slide+xml"/>
  <Override PartName="/ppt/notesSlides/notesSlide63.xml" ContentType="application/vnd.openxmlformats-officedocument.presentationml.notesSlide+xml"/>
  <Override PartName="/ppt/slides/slide64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65.xml" ContentType="application/vnd.openxmlformats-officedocument.presentationml.slide+xml"/>
  <Override PartName="/ppt/notesSlides/notesSlide65.xml" ContentType="application/vnd.openxmlformats-officedocument.presentationml.notesSlide+xml"/>
  <Override PartName="/ppt/slides/slide66.xml" ContentType="application/vnd.openxmlformats-officedocument.presentationml.slide+xml"/>
  <Override PartName="/ppt/notesSlides/notesSlide66.xml" ContentType="application/vnd.openxmlformats-officedocument.presentationml.notesSlide+xml"/>
  <Override PartName="/ppt/slides/slide67.xml" ContentType="application/vnd.openxmlformats-officedocument.presentationml.slide+xml"/>
  <Override PartName="/ppt/notesSlides/notesSlide67.xml" ContentType="application/vnd.openxmlformats-officedocument.presentationml.notesSlide+xml"/>
  <Override PartName="/ppt/slides/slide68.xml" ContentType="application/vnd.openxmlformats-officedocument.presentationml.slide+xml"/>
  <Override PartName="/ppt/notesSlides/notesSlide68.xml" ContentType="application/vnd.openxmlformats-officedocument.presentationml.notesSlide+xml"/>
  <Override PartName="/ppt/slides/slide69.xml" ContentType="application/vnd.openxmlformats-officedocument.presentationml.slide+xml"/>
  <Override PartName="/ppt/notesSlides/notesSlide69.xml" ContentType="application/vnd.openxmlformats-officedocument.presentationml.notesSlide+xml"/>
  <Override PartName="/ppt/slides/slide70.xml" ContentType="application/vnd.openxmlformats-officedocument.presentationml.slide+xml"/>
  <Override PartName="/ppt/notesSlides/notesSlide70.xml" ContentType="application/vnd.openxmlformats-officedocument.presentationml.notesSlide+xml"/>
  <Override PartName="/ppt/slides/slide71.xml" ContentType="application/vnd.openxmlformats-officedocument.presentationml.slide+xml"/>
  <Override PartName="/ppt/notesSlides/notesSlide71.xml" ContentType="application/vnd.openxmlformats-officedocument.presentationml.notesSlide+xml"/>
  <Override PartName="/ppt/slides/slide72.xml" ContentType="application/vnd.openxmlformats-officedocument.presentationml.slide+xml"/>
  <Override PartName="/ppt/notesSlides/notesSlide72.xml" ContentType="application/vnd.openxmlformats-officedocument.presentationml.notesSlide+xml"/>
  <Override PartName="/ppt/slides/slide73.xml" ContentType="application/vnd.openxmlformats-officedocument.presentationml.slide+xml"/>
  <Override PartName="/ppt/notesSlides/notesSlide73.xml" ContentType="application/vnd.openxmlformats-officedocument.presentationml.notesSlide+xml"/>
  <Override PartName="/ppt/slides/slide74.xml" ContentType="application/vnd.openxmlformats-officedocument.presentationml.slide+xml"/>
  <Override PartName="/ppt/notesSlides/notesSlide74.xml" ContentType="application/vnd.openxmlformats-officedocument.presentationml.notesSlide+xml"/>
  <Override PartName="/ppt/slides/slide75.xml" ContentType="application/vnd.openxmlformats-officedocument.presentationml.slide+xml"/>
  <Override PartName="/ppt/notesSlides/notesSlide75.xml" ContentType="application/vnd.openxmlformats-officedocument.presentationml.notesSlide+xml"/>
  <Override PartName="/ppt/slides/slide76.xml" ContentType="application/vnd.openxmlformats-officedocument.presentationml.slide+xml"/>
  <Override PartName="/ppt/notesSlides/notesSlide76.xml" ContentType="application/vnd.openxmlformats-officedocument.presentationml.notesSlide+xml"/>
  <Override PartName="/ppt/slides/slide77.xml" ContentType="application/vnd.openxmlformats-officedocument.presentationml.slide+xml"/>
  <Override PartName="/ppt/notesSlides/notesSlide77.xml" ContentType="application/vnd.openxmlformats-officedocument.presentationml.notesSlide+xml"/>
  <Override PartName="/ppt/slides/slide78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9.xml" ContentType="application/vnd.openxmlformats-officedocument.presentationml.notesSlide+xml"/>
  <Override PartName="/ppt/slides/slide80.xml" ContentType="application/vnd.openxmlformats-officedocument.presentationml.slide+xml"/>
  <Override PartName="/ppt/notesSlides/notesSlide80.xml" ContentType="application/vnd.openxmlformats-officedocument.presentationml.notesSlide+xml"/>
  <Override PartName="/ppt/slides/slide81.xml" ContentType="application/vnd.openxmlformats-officedocument.presentationml.slide+xml"/>
  <Override PartName="/ppt/notesSlides/notesSlide81.xml" ContentType="application/vnd.openxmlformats-officedocument.presentationml.notesSlide+xml"/>
  <Override PartName="/ppt/slides/slide82.xml" ContentType="application/vnd.openxmlformats-officedocument.presentationml.slide+xml"/>
  <Override PartName="/ppt/notesSlides/notesSlide82.xml" ContentType="application/vnd.openxmlformats-officedocument.presentationml.notesSlide+xml"/>
  <Override PartName="/ppt/slides/slide83.xml" ContentType="application/vnd.openxmlformats-officedocument.presentationml.slide+xml"/>
  <Override PartName="/ppt/notesSlides/notesSlide83.xml" ContentType="application/vnd.openxmlformats-officedocument.presentationml.notesSlide+xml"/>
  <Override PartName="/ppt/slides/slide84.xml" ContentType="application/vnd.openxmlformats-officedocument.presentationml.slide+xml"/>
  <Override PartName="/ppt/notesSlides/notesSlide84.xml" ContentType="application/vnd.openxmlformats-officedocument.presentationml.notesSlide+xml"/>
  <Override PartName="/ppt/slides/slide85.xml" ContentType="application/vnd.openxmlformats-officedocument.presentationml.slide+xml"/>
  <Override PartName="/ppt/notesSlides/notesSlide85.xml" ContentType="application/vnd.openxmlformats-officedocument.presentationml.notesSlide+xml"/>
  <Override PartName="/ppt/slides/slide86.xml" ContentType="application/vnd.openxmlformats-officedocument.presentationml.slide+xml"/>
  <Override PartName="/ppt/notesSlides/notesSlide86.xml" ContentType="application/vnd.openxmlformats-officedocument.presentationml.notesSlide+xml"/>
  <Override PartName="/ppt/slides/slide87.xml" ContentType="application/vnd.openxmlformats-officedocument.presentationml.slide+xml"/>
  <Override PartName="/ppt/notesSlides/notesSlide87.xml" ContentType="application/vnd.openxmlformats-officedocument.presentationml.notesSlide+xml"/>
  <Override PartName="/ppt/slides/slide88.xml" ContentType="application/vnd.openxmlformats-officedocument.presentationml.slide+xml"/>
  <Override PartName="/ppt/notesSlides/notesSlide88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90.xml" ContentType="application/vnd.openxmlformats-officedocument.presentationml.slide+xml"/>
  <Override PartName="/ppt/notesSlides/notesSlide90.xml" ContentType="application/vnd.openxmlformats-officedocument.presentationml.notesSlide+xml"/>
  <Override PartName="/ppt/slides/slide91.xml" ContentType="application/vnd.openxmlformats-officedocument.presentationml.slide+xml"/>
  <Override PartName="/ppt/notesSlides/notesSlide91.xml" ContentType="application/vnd.openxmlformats-officedocument.presentationml.notesSlide+xml"/>
  <Override PartName="/ppt/slides/slide92.xml" ContentType="application/vnd.openxmlformats-officedocument.presentationml.slide+xml"/>
  <Override PartName="/ppt/notesSlides/notesSlide92.xml" ContentType="application/vnd.openxmlformats-officedocument.presentationml.notesSlide+xml"/>
  <Override PartName="/ppt/slides/slide93.xml" ContentType="application/vnd.openxmlformats-officedocument.presentationml.slide+xml"/>
  <Override PartName="/ppt/notesSlides/notesSlide93.xml" ContentType="application/vnd.openxmlformats-officedocument.presentationml.notesSlide+xml"/>
  <Override PartName="/ppt/slides/slide94.xml" ContentType="application/vnd.openxmlformats-officedocument.presentationml.slide+xml"/>
  <Override PartName="/ppt/notesSlides/notesSlide94.xml" ContentType="application/vnd.openxmlformats-officedocument.presentationml.notesSlide+xml"/>
  <Override PartName="/ppt/slides/slide95.xml" ContentType="application/vnd.openxmlformats-officedocument.presentationml.slide+xml"/>
  <Override PartName="/ppt/notesSlides/notesSlide95.xml" ContentType="application/vnd.openxmlformats-officedocument.presentationml.notesSlide+xml"/>
  <Override PartName="/ppt/slides/slide96.xml" ContentType="application/vnd.openxmlformats-officedocument.presentationml.slide+xml"/>
  <Override PartName="/ppt/notesSlides/notesSlide96.xml" ContentType="application/vnd.openxmlformats-officedocument.presentationml.notesSlide+xml"/>
  <Override PartName="/ppt/slides/slide97.xml" ContentType="application/vnd.openxmlformats-officedocument.presentationml.slide+xml"/>
  <Override PartName="/ppt/notesSlides/notesSlide97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98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99.xml" ContentType="application/vnd.openxmlformats-officedocument.presentationml.notesSlide+xml"/>
  <Override PartName="/ppt/slides/slide100.xml" ContentType="application/vnd.openxmlformats-officedocument.presentationml.slide+xml"/>
  <Override PartName="/ppt/notesSlides/notesSlide100.xml" ContentType="application/vnd.openxmlformats-officedocument.presentationml.notesSlide+xml"/>
  <Override PartName="/ppt/slides/slide101.xml" ContentType="application/vnd.openxmlformats-officedocument.presentationml.slide+xml"/>
  <Override PartName="/ppt/notesSlides/notesSlide101.xml" ContentType="application/vnd.openxmlformats-officedocument.presentationml.notesSlide+xml"/>
  <Override PartName="/ppt/slides/slide102.xml" ContentType="application/vnd.openxmlformats-officedocument.presentationml.slide+xml"/>
  <Override PartName="/ppt/notesSlides/notesSlide102.xml" ContentType="application/vnd.openxmlformats-officedocument.presentationml.notesSlide+xml"/>
  <Override PartName="/ppt/slides/slide103.xml" ContentType="application/vnd.openxmlformats-officedocument.presentationml.slide+xml"/>
  <Override PartName="/ppt/notesSlides/notesSlide103.xml" ContentType="application/vnd.openxmlformats-officedocument.presentationml.notesSlide+xml"/>
  <Override PartName="/ppt/slides/slide104.xml" ContentType="application/vnd.openxmlformats-officedocument.presentationml.slide+xml"/>
  <Override PartName="/ppt/notesSlides/notesSlide104.xml" ContentType="application/vnd.openxmlformats-officedocument.presentationml.notesSlide+xml"/>
  <Override PartName="/ppt/slides/slide105.xml" ContentType="application/vnd.openxmlformats-officedocument.presentationml.slide+xml"/>
  <Override PartName="/ppt/notesSlides/notesSlide105.xml" ContentType="application/vnd.openxmlformats-officedocument.presentationml.notesSlide+xml"/>
  <Override PartName="/ppt/slides/slide106.xml" ContentType="application/vnd.openxmlformats-officedocument.presentationml.slide+xml"/>
  <Override PartName="/ppt/notesSlides/notesSlide106.xml" ContentType="application/vnd.openxmlformats-officedocument.presentationml.notesSlide+xml"/>
  <Override PartName="/ppt/slides/slide107.xml" ContentType="application/vnd.openxmlformats-officedocument.presentationml.slide+xml"/>
  <Override PartName="/ppt/notesSlides/notesSlide107.xml" ContentType="application/vnd.openxmlformats-officedocument.presentationml.notesSlide+xml"/>
  <Override PartName="/ppt/slides/slide108.xml" ContentType="application/vnd.openxmlformats-officedocument.presentationml.slide+xml"/>
  <Override PartName="/ppt/notesSlides/notesSlide108.xml" ContentType="application/vnd.openxmlformats-officedocument.presentationml.notesSlide+xml"/>
  <Override PartName="/ppt/slides/slide109.xml" ContentType="application/vnd.openxmlformats-officedocument.presentationml.slide+xml"/>
  <Override PartName="/ppt/notesSlides/notesSlide109.xml" ContentType="application/vnd.openxmlformats-officedocument.presentationml.notesSlide+xml"/>
  <Override PartName="/ppt/slides/slide110.xml" ContentType="application/vnd.openxmlformats-officedocument.presentationml.slide+xml"/>
  <Override PartName="/ppt/notesSlides/notesSlide110.xml" ContentType="application/vnd.openxmlformats-officedocument.presentationml.notesSlide+xml"/>
  <Override PartName="/ppt/slides/slide111.xml" ContentType="application/vnd.openxmlformats-officedocument.presentationml.slide+xml"/>
  <Override PartName="/ppt/notesSlides/notesSlide111.xml" ContentType="application/vnd.openxmlformats-officedocument.presentationml.notesSlide+xml"/>
  <Override PartName="/ppt/slides/slide112.xml" ContentType="application/vnd.openxmlformats-officedocument.presentationml.slide+xml"/>
  <Override PartName="/ppt/notesSlides/notesSlide112.xml" ContentType="application/vnd.openxmlformats-officedocument.presentationml.notesSlide+xml"/>
  <Override PartName="/ppt/slides/slide113.xml" ContentType="application/vnd.openxmlformats-officedocument.presentationml.slide+xml"/>
  <Override PartName="/ppt/notesSlides/notesSlide113.xml" ContentType="application/vnd.openxmlformats-officedocument.presentationml.notesSlide+xml"/>
  <Override PartName="/ppt/slides/slide114.xml" ContentType="application/vnd.openxmlformats-officedocument.presentationml.slide+xml"/>
  <Override PartName="/ppt/notesSlides/notesSlide114.xml" ContentType="application/vnd.openxmlformats-officedocument.presentationml.notesSlide+xml"/>
  <Override PartName="/ppt/slides/slide115.xml" ContentType="application/vnd.openxmlformats-officedocument.presentationml.slide+xml"/>
  <Override PartName="/ppt/notesSlides/notesSlide115.xml" ContentType="application/vnd.openxmlformats-officedocument.presentationml.notesSlide+xml"/>
  <Override PartName="/ppt/slides/slide116.xml" ContentType="application/vnd.openxmlformats-officedocument.presentationml.slide+xml"/>
  <Override PartName="/ppt/notesSlides/notesSlide116.xml" ContentType="application/vnd.openxmlformats-officedocument.presentationml.notesSlide+xml"/>
  <Override PartName="/ppt/slides/slide117.xml" ContentType="application/vnd.openxmlformats-officedocument.presentationml.slide+xml"/>
  <Override PartName="/ppt/notesSlides/notesSlide117.xml" ContentType="application/vnd.openxmlformats-officedocument.presentationml.notesSlide+xml"/>
  <Override PartName="/ppt/slides/slide118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119.xml" ContentType="application/vnd.openxmlformats-officedocument.presentationml.slide+xml"/>
  <Override PartName="/ppt/notesSlides/notesSlide119.xml" ContentType="application/vnd.openxmlformats-officedocument.presentationml.notesSlide+xml"/>
  <Override PartName="/ppt/slides/slide120.xml" ContentType="application/vnd.openxmlformats-officedocument.presentationml.slide+xml"/>
  <Override PartName="/ppt/notesSlides/notesSlide120.xml" ContentType="application/vnd.openxmlformats-officedocument.presentationml.notesSlide+xml"/>
  <Override PartName="/ppt/slides/slide121.xml" ContentType="application/vnd.openxmlformats-officedocument.presentationml.slide+xml"/>
  <Override PartName="/ppt/notesSlides/notesSlide121.xml" ContentType="application/vnd.openxmlformats-officedocument.presentationml.notesSlide+xml"/>
  <Override PartName="/ppt/slides/slide122.xml" ContentType="application/vnd.openxmlformats-officedocument.presentationml.slide+xml"/>
  <Override PartName="/ppt/notesSlides/notesSlide122.xml" ContentType="application/vnd.openxmlformats-officedocument.presentationml.notesSlide+xml"/>
  <Override PartName="/ppt/slides/slide123.xml" ContentType="application/vnd.openxmlformats-officedocument.presentationml.slide+xml"/>
  <Override PartName="/ppt/notesSlides/notesSlide123.xml" ContentType="application/vnd.openxmlformats-officedocument.presentationml.notesSlide+xml"/>
  <Override PartName="/ppt/slides/slide124.xml" ContentType="application/vnd.openxmlformats-officedocument.presentationml.slide+xml"/>
  <Override PartName="/ppt/notesSlides/notesSlide124.xml" ContentType="application/vnd.openxmlformats-officedocument.presentationml.notesSlide+xml"/>
  <Override PartName="/ppt/slides/slide125.xml" ContentType="application/vnd.openxmlformats-officedocument.presentationml.slide+xml"/>
  <Override PartName="/ppt/notesSlides/notesSlide125.xml" ContentType="application/vnd.openxmlformats-officedocument.presentationml.notesSlide+xml"/>
  <Override PartName="/ppt/slides/slide126.xml" ContentType="application/vnd.openxmlformats-officedocument.presentationml.slide+xml"/>
  <Override PartName="/ppt/notesSlides/notesSlide126.xml" ContentType="application/vnd.openxmlformats-officedocument.presentationml.notesSlide+xml"/>
  <Override PartName="/ppt/slides/slide127.xml" ContentType="application/vnd.openxmlformats-officedocument.presentationml.slide+xml"/>
  <Override PartName="/ppt/notesSlides/notesSlide127.xml" ContentType="application/vnd.openxmlformats-officedocument.presentationml.notesSlide+xml"/>
  <Override PartName="/ppt/slides/slide128.xml" ContentType="application/vnd.openxmlformats-officedocument.presentationml.slide+xml"/>
  <Override PartName="/ppt/notesSlides/notesSlide128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9.xml" ContentType="application/vnd.openxmlformats-officedocument.presentationml.notesSlide+xml"/>
  <Override PartName="/ppt/slides/slide130.xml" ContentType="application/vnd.openxmlformats-officedocument.presentationml.slide+xml"/>
  <Override PartName="/ppt/notesSlides/notesSlide130.xml" ContentType="application/vnd.openxmlformats-officedocument.presentationml.notesSlide+xml"/>
  <Override PartName="/ppt/slides/slide131.xml" ContentType="application/vnd.openxmlformats-officedocument.presentationml.slide+xml"/>
  <Override PartName="/ppt/notesSlides/notesSlide131.xml" ContentType="application/vnd.openxmlformats-officedocument.presentationml.notesSlide+xml"/>
  <Override PartName="/ppt/slides/slide132.xml" ContentType="application/vnd.openxmlformats-officedocument.presentationml.slide+xml"/>
  <Override PartName="/ppt/notesSlides/notesSlide132.xml" ContentType="application/vnd.openxmlformats-officedocument.presentationml.notesSlide+xml"/>
  <Override PartName="/ppt/slides/slide133.xml" ContentType="application/vnd.openxmlformats-officedocument.presentationml.slide+xml"/>
  <Override PartName="/ppt/notesSlides/notesSlide133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</p:sldIdLst>
  <p:sldSz cx="9512300" cy="6934200"/>
  <p:notesSz cx="9512300" cy="6934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/Relationships>
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/Relationships>
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/Relationships>

</file>

<file path=ppt/notesSlides/_rels/notesSlide10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0.xml"/></Relationships>

</file>

<file path=ppt/notesSlides/_rels/notesSlide10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1.xml"/></Relationships>

</file>

<file path=ppt/notesSlides/_rels/notesSlide10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2.xml"/></Relationships>

</file>

<file path=ppt/notesSlides/_rels/notesSlide10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3.xml"/></Relationships>

</file>

<file path=ppt/notesSlides/_rels/notesSlide10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4.xml"/></Relationships>

</file>

<file path=ppt/notesSlides/_rels/notesSlide10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5.xml"/></Relationships>

</file>

<file path=ppt/notesSlides/_rels/notesSlide10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6.xml"/></Relationships>

</file>

<file path=ppt/notesSlides/_rels/notesSlide10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7.xml"/></Relationships>

</file>

<file path=ppt/notesSlides/_rels/notesSlide10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8.xml"/></Relationships>

</file>

<file path=ppt/notesSlides/_rels/notesSlide10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9.xml"/></Relationships>
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/Relationships>

</file>

<file path=ppt/notesSlides/_rels/notesSlide1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0.xml"/></Relationships>

</file>

<file path=ppt/notesSlides/_rels/notesSlide1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1.xml"/></Relationships>

</file>

<file path=ppt/notesSlides/_rels/notesSlide1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2.xml"/></Relationships>

</file>

<file path=ppt/notesSlides/_rels/notesSlide1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3.xml"/></Relationships>

</file>

<file path=ppt/notesSlides/_rels/notesSlide1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4.xml"/></Relationships>

</file>

<file path=ppt/notesSlides/_rels/notesSlide1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5.xml"/></Relationships>

</file>

<file path=ppt/notesSlides/_rels/notesSlide1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6.xml"/></Relationships>

</file>

<file path=ppt/notesSlides/_rels/notesSlide1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7.xml"/></Relationships>

</file>

<file path=ppt/notesSlides/_rels/notesSlide11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8.xml"/></Relationships>

</file>

<file path=ppt/notesSlides/_rels/notesSlide11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9.xml"/></Relationships>
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/Relationships>

</file>

<file path=ppt/notesSlides/_rels/notesSlide12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0.xml"/></Relationships>

</file>

<file path=ppt/notesSlides/_rels/notesSlide12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1.xml"/></Relationships>

</file>

<file path=ppt/notesSlides/_rels/notesSlide12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2.xml"/></Relationships>

</file>

<file path=ppt/notesSlides/_rels/notesSlide12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3.xml"/></Relationships>

</file>

<file path=ppt/notesSlides/_rels/notesSlide12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4.xml"/></Relationships>

</file>

<file path=ppt/notesSlides/_rels/notesSlide12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5.xml"/></Relationships>

</file>

<file path=ppt/notesSlides/_rels/notesSlide12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6.xml"/></Relationships>

</file>

<file path=ppt/notesSlides/_rels/notesSlide12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7.xml"/></Relationships>

</file>

<file path=ppt/notesSlides/_rels/notesSlide12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8.xml"/></Relationships>

</file>

<file path=ppt/notesSlides/_rels/notesSlide12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9.xml"/></Relationships>
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/Relationships>

</file>

<file path=ppt/notesSlides/_rels/notesSlide13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0.xml"/></Relationships>

</file>

<file path=ppt/notesSlides/_rels/notesSlide13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1.xml"/></Relationships>

</file>

<file path=ppt/notesSlides/_rels/notesSlide13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2.xml"/></Relationships>

</file>

<file path=ppt/notesSlides/_rels/notesSlide13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3.xml"/></Relationships>
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/Relationships>
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/Relationships>
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/Relationships>
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/Relationships>

</file>

<file path=ppt/notesSlides/_rels/notesSlide1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/Relationships>

</file>

<file path=ppt/notesSlides/_rels/notesSlide1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/Relationships>
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/Relationships>

</file>

<file path=ppt/notesSlides/_rels/notesSlide20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/Relationships>

</file>

<file path=ppt/notesSlides/_rels/notesSlide2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1.xml"/></Relationships>

</file>

<file path=ppt/notesSlides/_rels/notesSlide2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2.xml"/></Relationships>

</file>

<file path=ppt/notesSlides/_rels/notesSlide23.xml.rels><?xml version="1.0" encoding="UTF-8" standalone="yes"?>
<Relationships xmlns="http://schemas.openxmlformats.org/package/2006/relationships"><Relationship Id="rId1" Type="http://schemas.openxmlformats.org/officeDocument/2006/relationships/slide" Target="../slides/slide23.xml"/></Relationships>

</file>

<file path=ppt/notesSlides/_rels/notesSlide24.xml.rels><?xml version="1.0" encoding="UTF-8" standalone="yes"?>
<Relationships xmlns="http://schemas.openxmlformats.org/package/2006/relationships"><Relationship Id="rId1" Type="http://schemas.openxmlformats.org/officeDocument/2006/relationships/slide" Target="../slides/slide24.xml"/></Relationships>

</file>

<file path=ppt/notesSlides/_rels/notesSlide25.xml.rels><?xml version="1.0" encoding="UTF-8" standalone="yes"?>
<Relationships xmlns="http://schemas.openxmlformats.org/package/2006/relationships"><Relationship Id="rId1" Type="http://schemas.openxmlformats.org/officeDocument/2006/relationships/slide" Target="../slides/slide25.xml"/></Relationships>

</file>

<file path=ppt/notesSlides/_rels/notesSlide26.xml.rels><?xml version="1.0" encoding="UTF-8" standalone="yes"?>
<Relationships xmlns="http://schemas.openxmlformats.org/package/2006/relationships"><Relationship Id="rId1" Type="http://schemas.openxmlformats.org/officeDocument/2006/relationships/slide" Target="../slides/slide26.xml"/></Relationships>

</file>

<file path=ppt/notesSlides/_rels/notesSlide27.xml.rels><?xml version="1.0" encoding="UTF-8" standalone="yes"?>
<Relationships xmlns="http://schemas.openxmlformats.org/package/2006/relationships"><Relationship Id="rId1" Type="http://schemas.openxmlformats.org/officeDocument/2006/relationships/slide" Target="../slides/slide27.xml"/></Relationships>

</file>

<file path=ppt/notesSlides/_rels/notesSlide28.xml.rels><?xml version="1.0" encoding="UTF-8" standalone="yes"?>
<Relationships xmlns="http://schemas.openxmlformats.org/package/2006/relationships"><Relationship Id="rId1" Type="http://schemas.openxmlformats.org/officeDocument/2006/relationships/slide" Target="../slides/slide28.xml"/></Relationships>

</file>

<file path=ppt/notesSlides/_rels/notesSlide29.xml.rels><?xml version="1.0" encoding="UTF-8" standalone="yes"?>
<Relationships xmlns="http://schemas.openxmlformats.org/package/2006/relationships"><Relationship Id="rId1" Type="http://schemas.openxmlformats.org/officeDocument/2006/relationships/slide" Target="../slides/slide29.xml"/></Relationships>
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/Relationships>

</file>

<file path=ppt/notesSlides/_rels/notesSlide30.xml.rels><?xml version="1.0" encoding="UTF-8" standalone="yes"?>
<Relationships xmlns="http://schemas.openxmlformats.org/package/2006/relationships"><Relationship Id="rId1" Type="http://schemas.openxmlformats.org/officeDocument/2006/relationships/slide" Target="../slides/slide30.xml"/></Relationships>

</file>

<file path=ppt/notesSlides/_rels/notesSlide3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1.xml"/></Relationships>

</file>

<file path=ppt/notesSlides/_rels/notesSlide3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2.xml"/></Relationships>

</file>

<file path=ppt/notesSlides/_rels/notesSlide3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3.xml"/></Relationships>

</file>

<file path=ppt/notesSlides/_rels/notesSlide34.xml.rels><?xml version="1.0" encoding="UTF-8" standalone="yes"?>
<Relationships xmlns="http://schemas.openxmlformats.org/package/2006/relationships"><Relationship Id="rId1" Type="http://schemas.openxmlformats.org/officeDocument/2006/relationships/slide" Target="../slides/slide34.xml"/></Relationships>

</file>

<file path=ppt/notesSlides/_rels/notesSlide35.xml.rels><?xml version="1.0" encoding="UTF-8" standalone="yes"?>
<Relationships xmlns="http://schemas.openxmlformats.org/package/2006/relationships"><Relationship Id="rId1" Type="http://schemas.openxmlformats.org/officeDocument/2006/relationships/slide" Target="../slides/slide35.xml"/></Relationships>

</file>

<file path=ppt/notesSlides/_rels/notesSlide36.xml.rels><?xml version="1.0" encoding="UTF-8" standalone="yes"?>
<Relationships xmlns="http://schemas.openxmlformats.org/package/2006/relationships"><Relationship Id="rId1" Type="http://schemas.openxmlformats.org/officeDocument/2006/relationships/slide" Target="../slides/slide36.xml"/></Relationships>

</file>

<file path=ppt/notesSlides/_rels/notesSlide37.xml.rels><?xml version="1.0" encoding="UTF-8" standalone="yes"?>
<Relationships xmlns="http://schemas.openxmlformats.org/package/2006/relationships"><Relationship Id="rId1" Type="http://schemas.openxmlformats.org/officeDocument/2006/relationships/slide" Target="../slides/slide37.xml"/></Relationships>

</file>

<file path=ppt/notesSlides/_rels/notesSlide38.xml.rels><?xml version="1.0" encoding="UTF-8" standalone="yes"?>
<Relationships xmlns="http://schemas.openxmlformats.org/package/2006/relationships"><Relationship Id="rId1" Type="http://schemas.openxmlformats.org/officeDocument/2006/relationships/slide" Target="../slides/slide38.xml"/></Relationships>

</file>

<file path=ppt/notesSlides/_rels/notesSlide39.xml.rels><?xml version="1.0" encoding="UTF-8" standalone="yes"?>
<Relationships xmlns="http://schemas.openxmlformats.org/package/2006/relationships"><Relationship Id="rId1" Type="http://schemas.openxmlformats.org/officeDocument/2006/relationships/slide" Target="../slides/slide39.xml"/></Relationships>
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/Relationships>

</file>

<file path=ppt/notesSlides/_rels/notesSlide40.xml.rels><?xml version="1.0" encoding="UTF-8" standalone="yes"?>
<Relationships xmlns="http://schemas.openxmlformats.org/package/2006/relationships"><Relationship Id="rId1" Type="http://schemas.openxmlformats.org/officeDocument/2006/relationships/slide" Target="../slides/slide40.xml"/></Relationships>

</file>

<file path=ppt/notesSlides/_rels/notesSlide41.xml.rels><?xml version="1.0" encoding="UTF-8" standalone="yes"?>
<Relationships xmlns="http://schemas.openxmlformats.org/package/2006/relationships"><Relationship Id="rId1" Type="http://schemas.openxmlformats.org/officeDocument/2006/relationships/slide" Target="../slides/slide41.xml"/></Relationships>

</file>

<file path=ppt/notesSlides/_rels/notesSlide4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2.xml"/></Relationships>

</file>

<file path=ppt/notesSlides/_rels/notesSlide4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3.xml"/></Relationships>

</file>

<file path=ppt/notesSlides/_rels/notesSlide4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4.xml"/></Relationships>

</file>

<file path=ppt/notesSlides/_rels/notesSlide45.xml.rels><?xml version="1.0" encoding="UTF-8" standalone="yes"?>
<Relationships xmlns="http://schemas.openxmlformats.org/package/2006/relationships"><Relationship Id="rId1" Type="http://schemas.openxmlformats.org/officeDocument/2006/relationships/slide" Target="../slides/slide45.xml"/></Relationships>

</file>

<file path=ppt/notesSlides/_rels/notesSlide46.xml.rels><?xml version="1.0" encoding="UTF-8" standalone="yes"?>
<Relationships xmlns="http://schemas.openxmlformats.org/package/2006/relationships"><Relationship Id="rId1" Type="http://schemas.openxmlformats.org/officeDocument/2006/relationships/slide" Target="../slides/slide46.xml"/></Relationships>

</file>

<file path=ppt/notesSlides/_rels/notesSlide47.xml.rels><?xml version="1.0" encoding="UTF-8" standalone="yes"?>
<Relationships xmlns="http://schemas.openxmlformats.org/package/2006/relationships"><Relationship Id="rId1" Type="http://schemas.openxmlformats.org/officeDocument/2006/relationships/slide" Target="../slides/slide47.xml"/></Relationships>

</file>

<file path=ppt/notesSlides/_rels/notesSlide48.xml.rels><?xml version="1.0" encoding="UTF-8" standalone="yes"?>
<Relationships xmlns="http://schemas.openxmlformats.org/package/2006/relationships"><Relationship Id="rId1" Type="http://schemas.openxmlformats.org/officeDocument/2006/relationships/slide" Target="../slides/slide48.xml"/></Relationships>

</file>

<file path=ppt/notesSlides/_rels/notesSlide49.xml.rels><?xml version="1.0" encoding="UTF-8" standalone="yes"?>
<Relationships xmlns="http://schemas.openxmlformats.org/package/2006/relationships"><Relationship Id="rId1" Type="http://schemas.openxmlformats.org/officeDocument/2006/relationships/slide" Target="../slides/slide49.xml"/></Relationships>
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/Relationships>

</file>

<file path=ppt/notesSlides/_rels/notesSlide50.xml.rels><?xml version="1.0" encoding="UTF-8" standalone="yes"?>
<Relationships xmlns="http://schemas.openxmlformats.org/package/2006/relationships"><Relationship Id="rId1" Type="http://schemas.openxmlformats.org/officeDocument/2006/relationships/slide" Target="../slides/slide50.xml"/></Relationships>

</file>

<file path=ppt/notesSlides/_rels/notesSlide51.xml.rels><?xml version="1.0" encoding="UTF-8" standalone="yes"?>
<Relationships xmlns="http://schemas.openxmlformats.org/package/2006/relationships"><Relationship Id="rId1" Type="http://schemas.openxmlformats.org/officeDocument/2006/relationships/slide" Target="../slides/slide51.xml"/></Relationships>

</file>

<file path=ppt/notesSlides/_rels/notesSlide52.xml.rels><?xml version="1.0" encoding="UTF-8" standalone="yes"?>
<Relationships xmlns="http://schemas.openxmlformats.org/package/2006/relationships"><Relationship Id="rId1" Type="http://schemas.openxmlformats.org/officeDocument/2006/relationships/slide" Target="../slides/slide52.xml"/></Relationships>

</file>

<file path=ppt/notesSlides/_rels/notesSlide53.xml.rels><?xml version="1.0" encoding="UTF-8" standalone="yes"?>
<Relationships xmlns="http://schemas.openxmlformats.org/package/2006/relationships"><Relationship Id="rId1" Type="http://schemas.openxmlformats.org/officeDocument/2006/relationships/slide" Target="../slides/slide53.xml"/></Relationships>

</file>

<file path=ppt/notesSlides/_rels/notesSlide54.xml.rels><?xml version="1.0" encoding="UTF-8" standalone="yes"?>
<Relationships xmlns="http://schemas.openxmlformats.org/package/2006/relationships"><Relationship Id="rId1" Type="http://schemas.openxmlformats.org/officeDocument/2006/relationships/slide" Target="../slides/slide54.xml"/></Relationships>

</file>

<file path=ppt/notesSlides/_rels/notesSlide5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5.xml"/></Relationships>

</file>

<file path=ppt/notesSlides/_rels/notesSlide56.xml.rels><?xml version="1.0" encoding="UTF-8" standalone="yes"?>
<Relationships xmlns="http://schemas.openxmlformats.org/package/2006/relationships"><Relationship Id="rId1" Type="http://schemas.openxmlformats.org/officeDocument/2006/relationships/slide" Target="../slides/slide56.xml"/></Relationships>

</file>

<file path=ppt/notesSlides/_rels/notesSlide57.xml.rels><?xml version="1.0" encoding="UTF-8" standalone="yes"?>
<Relationships xmlns="http://schemas.openxmlformats.org/package/2006/relationships"><Relationship Id="rId1" Type="http://schemas.openxmlformats.org/officeDocument/2006/relationships/slide" Target="../slides/slide57.xml"/></Relationships>

</file>

<file path=ppt/notesSlides/_rels/notesSlide58.xml.rels><?xml version="1.0" encoding="UTF-8" standalone="yes"?>
<Relationships xmlns="http://schemas.openxmlformats.org/package/2006/relationships"><Relationship Id="rId1" Type="http://schemas.openxmlformats.org/officeDocument/2006/relationships/slide" Target="../slides/slide58.xml"/></Relationships>

</file>

<file path=ppt/notesSlides/_rels/notesSlide59.xml.rels><?xml version="1.0" encoding="UTF-8" standalone="yes"?>
<Relationships xmlns="http://schemas.openxmlformats.org/package/2006/relationships"><Relationship Id="rId1" Type="http://schemas.openxmlformats.org/officeDocument/2006/relationships/slide" Target="../slides/slide59.xml"/></Relationships>
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/Relationships>

</file>

<file path=ppt/notesSlides/_rels/notesSlide60.xml.rels><?xml version="1.0" encoding="UTF-8" standalone="yes"?>
<Relationships xmlns="http://schemas.openxmlformats.org/package/2006/relationships"><Relationship Id="rId1" Type="http://schemas.openxmlformats.org/officeDocument/2006/relationships/slide" Target="../slides/slide60.xml"/></Relationships>

</file>

<file path=ppt/notesSlides/_rels/notesSlide61.xml.rels><?xml version="1.0" encoding="UTF-8" standalone="yes"?>
<Relationships xmlns="http://schemas.openxmlformats.org/package/2006/relationships"><Relationship Id="rId1" Type="http://schemas.openxmlformats.org/officeDocument/2006/relationships/slide" Target="../slides/slide61.xml"/></Relationships>

</file>

<file path=ppt/notesSlides/_rels/notesSlide62.xml.rels><?xml version="1.0" encoding="UTF-8" standalone="yes"?>
<Relationships xmlns="http://schemas.openxmlformats.org/package/2006/relationships"><Relationship Id="rId1" Type="http://schemas.openxmlformats.org/officeDocument/2006/relationships/slide" Target="../slides/slide62.xml"/></Relationships>

</file>

<file path=ppt/notesSlides/_rels/notesSlide63.xml.rels><?xml version="1.0" encoding="UTF-8" standalone="yes"?>
<Relationships xmlns="http://schemas.openxmlformats.org/package/2006/relationships"><Relationship Id="rId1" Type="http://schemas.openxmlformats.org/officeDocument/2006/relationships/slide" Target="../slides/slide63.xml"/></Relationships>

</file>

<file path=ppt/notesSlides/_rels/notesSlide64.xml.rels><?xml version="1.0" encoding="UTF-8" standalone="yes"?>
<Relationships xmlns="http://schemas.openxmlformats.org/package/2006/relationships"><Relationship Id="rId1" Type="http://schemas.openxmlformats.org/officeDocument/2006/relationships/slide" Target="../slides/slide64.xml"/></Relationships>

</file>

<file path=ppt/notesSlides/_rels/notesSlide65.xml.rels><?xml version="1.0" encoding="UTF-8" standalone="yes"?>
<Relationships xmlns="http://schemas.openxmlformats.org/package/2006/relationships"><Relationship Id="rId1" Type="http://schemas.openxmlformats.org/officeDocument/2006/relationships/slide" Target="../slides/slide65.xml"/></Relationships>

</file>

<file path=ppt/notesSlides/_rels/notesSlide6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6.xml"/></Relationships>

</file>

<file path=ppt/notesSlides/_rels/notesSlide67.xml.rels><?xml version="1.0" encoding="UTF-8" standalone="yes"?>
<Relationships xmlns="http://schemas.openxmlformats.org/package/2006/relationships"><Relationship Id="rId1" Type="http://schemas.openxmlformats.org/officeDocument/2006/relationships/slide" Target="../slides/slide67.xml"/></Relationships>

</file>

<file path=ppt/notesSlides/_rels/notesSlide68.xml.rels><?xml version="1.0" encoding="UTF-8" standalone="yes"?>
<Relationships xmlns="http://schemas.openxmlformats.org/package/2006/relationships"><Relationship Id="rId1" Type="http://schemas.openxmlformats.org/officeDocument/2006/relationships/slide" Target="../slides/slide68.xml"/></Relationships>

</file>

<file path=ppt/notesSlides/_rels/notesSlide69.xml.rels><?xml version="1.0" encoding="UTF-8" standalone="yes"?>
<Relationships xmlns="http://schemas.openxmlformats.org/package/2006/relationships"><Relationship Id="rId1" Type="http://schemas.openxmlformats.org/officeDocument/2006/relationships/slide" Target="../slides/slide69.xml"/></Relationships>
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/Relationships>

</file>

<file path=ppt/notesSlides/_rels/notesSlide70.xml.rels><?xml version="1.0" encoding="UTF-8" standalone="yes"?>
<Relationships xmlns="http://schemas.openxmlformats.org/package/2006/relationships"><Relationship Id="rId1" Type="http://schemas.openxmlformats.org/officeDocument/2006/relationships/slide" Target="../slides/slide70.xml"/></Relationships>

</file>

<file path=ppt/notesSlides/_rels/notesSlide71.xml.rels><?xml version="1.0" encoding="UTF-8" standalone="yes"?>
<Relationships xmlns="http://schemas.openxmlformats.org/package/2006/relationships"><Relationship Id="rId1" Type="http://schemas.openxmlformats.org/officeDocument/2006/relationships/slide" Target="../slides/slide71.xml"/></Relationships>

</file>

<file path=ppt/notesSlides/_rels/notesSlide72.xml.rels><?xml version="1.0" encoding="UTF-8" standalone="yes"?>
<Relationships xmlns="http://schemas.openxmlformats.org/package/2006/relationships"><Relationship Id="rId1" Type="http://schemas.openxmlformats.org/officeDocument/2006/relationships/slide" Target="../slides/slide72.xml"/></Relationships>

</file>

<file path=ppt/notesSlides/_rels/notesSlide73.xml.rels><?xml version="1.0" encoding="UTF-8" standalone="yes"?>
<Relationships xmlns="http://schemas.openxmlformats.org/package/2006/relationships"><Relationship Id="rId1" Type="http://schemas.openxmlformats.org/officeDocument/2006/relationships/slide" Target="../slides/slide73.xml"/></Relationships>

</file>

<file path=ppt/notesSlides/_rels/notesSlide74.xml.rels><?xml version="1.0" encoding="UTF-8" standalone="yes"?>
<Relationships xmlns="http://schemas.openxmlformats.org/package/2006/relationships"><Relationship Id="rId1" Type="http://schemas.openxmlformats.org/officeDocument/2006/relationships/slide" Target="../slides/slide74.xml"/></Relationships>

</file>

<file path=ppt/notesSlides/_rels/notesSlide75.xml.rels><?xml version="1.0" encoding="UTF-8" standalone="yes"?>
<Relationships xmlns="http://schemas.openxmlformats.org/package/2006/relationships"><Relationship Id="rId1" Type="http://schemas.openxmlformats.org/officeDocument/2006/relationships/slide" Target="../slides/slide75.xml"/></Relationships>

</file>

<file path=ppt/notesSlides/_rels/notesSlide76.xml.rels><?xml version="1.0" encoding="UTF-8" standalone="yes"?>
<Relationships xmlns="http://schemas.openxmlformats.org/package/2006/relationships"><Relationship Id="rId1" Type="http://schemas.openxmlformats.org/officeDocument/2006/relationships/slide" Target="../slides/slide76.xml"/></Relationships>

</file>

<file path=ppt/notesSlides/_rels/notesSlide7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7.xml"/></Relationships>

</file>

<file path=ppt/notesSlides/_rels/notesSlide78.xml.rels><?xml version="1.0" encoding="UTF-8" standalone="yes"?>
<Relationships xmlns="http://schemas.openxmlformats.org/package/2006/relationships"><Relationship Id="rId1" Type="http://schemas.openxmlformats.org/officeDocument/2006/relationships/slide" Target="../slides/slide78.xml"/></Relationships>

</file>

<file path=ppt/notesSlides/_rels/notesSlide79.xml.rels><?xml version="1.0" encoding="UTF-8" standalone="yes"?>
<Relationships xmlns="http://schemas.openxmlformats.org/package/2006/relationships"><Relationship Id="rId1" Type="http://schemas.openxmlformats.org/officeDocument/2006/relationships/slide" Target="../slides/slide79.xml"/></Relationships>
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/Relationships>

</file>

<file path=ppt/notesSlides/_rels/notesSlide80.xml.rels><?xml version="1.0" encoding="UTF-8" standalone="yes"?>
<Relationships xmlns="http://schemas.openxmlformats.org/package/2006/relationships"><Relationship Id="rId1" Type="http://schemas.openxmlformats.org/officeDocument/2006/relationships/slide" Target="../slides/slide80.xml"/></Relationships>

</file>

<file path=ppt/notesSlides/_rels/notesSlide81.xml.rels><?xml version="1.0" encoding="UTF-8" standalone="yes"?>
<Relationships xmlns="http://schemas.openxmlformats.org/package/2006/relationships"><Relationship Id="rId1" Type="http://schemas.openxmlformats.org/officeDocument/2006/relationships/slide" Target="../slides/slide81.xml"/></Relationships>

</file>

<file path=ppt/notesSlides/_rels/notesSlide8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2.xml"/></Relationships>

</file>

<file path=ppt/notesSlides/_rels/notesSlide83.xml.rels><?xml version="1.0" encoding="UTF-8" standalone="yes"?>
<Relationships xmlns="http://schemas.openxmlformats.org/package/2006/relationships"><Relationship Id="rId1" Type="http://schemas.openxmlformats.org/officeDocument/2006/relationships/slide" Target="../slides/slide83.xml"/></Relationships>

</file>

<file path=ppt/notesSlides/_rels/notesSlide84.xml.rels><?xml version="1.0" encoding="UTF-8" standalone="yes"?>
<Relationships xmlns="http://schemas.openxmlformats.org/package/2006/relationships"><Relationship Id="rId1" Type="http://schemas.openxmlformats.org/officeDocument/2006/relationships/slide" Target="../slides/slide84.xml"/></Relationships>

</file>

<file path=ppt/notesSlides/_rels/notesSlide85.xml.rels><?xml version="1.0" encoding="UTF-8" standalone="yes"?>
<Relationships xmlns="http://schemas.openxmlformats.org/package/2006/relationships"><Relationship Id="rId1" Type="http://schemas.openxmlformats.org/officeDocument/2006/relationships/slide" Target="../slides/slide85.xml"/></Relationships>

</file>

<file path=ppt/notesSlides/_rels/notesSlide86.xml.rels><?xml version="1.0" encoding="UTF-8" standalone="yes"?>
<Relationships xmlns="http://schemas.openxmlformats.org/package/2006/relationships"><Relationship Id="rId1" Type="http://schemas.openxmlformats.org/officeDocument/2006/relationships/slide" Target="../slides/slide86.xml"/></Relationships>

</file>

<file path=ppt/notesSlides/_rels/notesSlide87.xml.rels><?xml version="1.0" encoding="UTF-8" standalone="yes"?>
<Relationships xmlns="http://schemas.openxmlformats.org/package/2006/relationships"><Relationship Id="rId1" Type="http://schemas.openxmlformats.org/officeDocument/2006/relationships/slide" Target="../slides/slide87.xml"/></Relationships>

</file>

<file path=ppt/notesSlides/_rels/notesSlide8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8.xml"/></Relationships>

</file>

<file path=ppt/notesSlides/_rels/notesSlide89.xml.rels><?xml version="1.0" encoding="UTF-8" standalone="yes"?>
<Relationships xmlns="http://schemas.openxmlformats.org/package/2006/relationships"><Relationship Id="rId1" Type="http://schemas.openxmlformats.org/officeDocument/2006/relationships/slide" Target="../slides/slide89.xml"/></Relationships>
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/Relationships>

</file>

<file path=ppt/notesSlides/_rels/notesSlide90.xml.rels><?xml version="1.0" encoding="UTF-8" standalone="yes"?>
<Relationships xmlns="http://schemas.openxmlformats.org/package/2006/relationships"><Relationship Id="rId1" Type="http://schemas.openxmlformats.org/officeDocument/2006/relationships/slide" Target="../slides/slide90.xml"/></Relationships>

</file>

<file path=ppt/notesSlides/_rels/notesSlide91.xml.rels><?xml version="1.0" encoding="UTF-8" standalone="yes"?>
<Relationships xmlns="http://schemas.openxmlformats.org/package/2006/relationships"><Relationship Id="rId1" Type="http://schemas.openxmlformats.org/officeDocument/2006/relationships/slide" Target="../slides/slide91.xml"/></Relationships>

</file>

<file path=ppt/notesSlides/_rels/notesSlide92.xml.rels><?xml version="1.0" encoding="UTF-8" standalone="yes"?>
<Relationships xmlns="http://schemas.openxmlformats.org/package/2006/relationships"><Relationship Id="rId1" Type="http://schemas.openxmlformats.org/officeDocument/2006/relationships/slide" Target="../slides/slide92.xml"/></Relationships>

</file>

<file path=ppt/notesSlides/_rels/notesSlide93.xml.rels><?xml version="1.0" encoding="UTF-8" standalone="yes"?>
<Relationships xmlns="http://schemas.openxmlformats.org/package/2006/relationships"><Relationship Id="rId1" Type="http://schemas.openxmlformats.org/officeDocument/2006/relationships/slide" Target="../slides/slide93.xml"/></Relationships>

</file>

<file path=ppt/notesSlides/_rels/notesSlide94.xml.rels><?xml version="1.0" encoding="UTF-8" standalone="yes"?>
<Relationships xmlns="http://schemas.openxmlformats.org/package/2006/relationships"><Relationship Id="rId1" Type="http://schemas.openxmlformats.org/officeDocument/2006/relationships/slide" Target="../slides/slide94.xml"/></Relationships>

</file>

<file path=ppt/notesSlides/_rels/notesSlide95.xml.rels><?xml version="1.0" encoding="UTF-8" standalone="yes"?>
<Relationships xmlns="http://schemas.openxmlformats.org/package/2006/relationships"><Relationship Id="rId1" Type="http://schemas.openxmlformats.org/officeDocument/2006/relationships/slide" Target="../slides/slide95.xml"/></Relationships>

</file>

<file path=ppt/notesSlides/_rels/notesSlide96.xml.rels><?xml version="1.0" encoding="UTF-8" standalone="yes"?>
<Relationships xmlns="http://schemas.openxmlformats.org/package/2006/relationships"><Relationship Id="rId1" Type="http://schemas.openxmlformats.org/officeDocument/2006/relationships/slide" Target="../slides/slide96.xml"/></Relationships>

</file>

<file path=ppt/notesSlides/_rels/notesSlide97.xml.rels><?xml version="1.0" encoding="UTF-8" standalone="yes"?>
<Relationships xmlns="http://schemas.openxmlformats.org/package/2006/relationships"><Relationship Id="rId1" Type="http://schemas.openxmlformats.org/officeDocument/2006/relationships/slide" Target="../slides/slide97.xml"/></Relationships>

</file>

<file path=ppt/notesSlides/_rels/notesSlide98.xml.rels><?xml version="1.0" encoding="UTF-8" standalone="yes"?>
<Relationships xmlns="http://schemas.openxmlformats.org/package/2006/relationships"><Relationship Id="rId1" Type="http://schemas.openxmlformats.org/officeDocument/2006/relationships/slide" Target="../slides/slide98.xml"/></Relationships>

</file>

<file path=ppt/notesSlides/_rels/notesSlide9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9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3422" y="2149602"/>
            <a:ext cx="8085455" cy="14561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26845" y="3883152"/>
            <a:ext cx="6658610" cy="1733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778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996633"/>
                </a:solidFill>
                <a:latin typeface="DejaVuSansMono"/>
                <a:cs typeface="DejaVuSansMon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778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75615" y="1594866"/>
            <a:ext cx="4137850" cy="45765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898834" y="1594866"/>
            <a:ext cx="4137850" cy="45765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778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778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778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512300" cy="6929755"/>
          </a:xfrm>
          <a:custGeom>
            <a:avLst/>
            <a:gdLst/>
            <a:ahLst/>
            <a:cxnLst/>
            <a:rect l="l" t="t" r="r" b="b"/>
            <a:pathLst>
              <a:path w="9512300" h="6929755">
                <a:moveTo>
                  <a:pt x="0" y="8"/>
                </a:moveTo>
                <a:lnTo>
                  <a:pt x="9512299" y="8"/>
                </a:lnTo>
                <a:lnTo>
                  <a:pt x="9512299" y="6929238"/>
                </a:lnTo>
                <a:lnTo>
                  <a:pt x="0" y="6929238"/>
                </a:lnTo>
                <a:lnTo>
                  <a:pt x="0" y="8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8882" y="1824056"/>
            <a:ext cx="5394535" cy="286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128" y="2169421"/>
            <a:ext cx="9076043" cy="2827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996633"/>
                </a:solidFill>
                <a:latin typeface="DejaVuSansMono"/>
                <a:cs typeface="DejaVuSansMon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234182" y="6448806"/>
            <a:ext cx="3043936" cy="34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75615" y="6448806"/>
            <a:ext cx="2187829" cy="34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34239" y="6665477"/>
            <a:ext cx="278129" cy="159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778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ryce@cppnow.org" TargetMode="External"/><Relationship Id="rId3" Type="http://schemas.openxmlformats.org/officeDocument/2006/relationships/hyperlink" Target="https://github.com/tvaneerd/cpp17_in_TTs" TargetMode="External"/><Relationship Id="rId4" Type="http://schemas.openxmlformats.org/officeDocument/2006/relationships/hyperlink" Target="https://github.com/jfbastien/what-is-cpp17" TargetMode="External"/><Relationship Id="rId5" Type="http://schemas.openxmlformats.org/officeDocument/2006/relationships/hyperlink" Target="https://isocpp.org/files/papers/p0636r0.html" TargetMode="External"/><Relationship Id="rId6" Type="http://schemas.openxmlformats.org/officeDocument/2006/relationships/hyperlink" Target="https://github.com/AnthonyCalandra/modern-cpp-features" TargetMode="External"/><Relationship Id="rId7" Type="http://schemas.openxmlformats.org/officeDocument/2006/relationships/hyperlink" Target="http://www.bfilipek.com/2017/01/cpp17features.html" TargetMode="External"/><Relationship Id="rId8" Type="http://schemas.openxmlformats.org/officeDocument/2006/relationships/hyperlink" Target="https://skebanga.github.io/" TargetMode="External"/><Relationship Id="rId9" Type="http://schemas.openxmlformats.org/officeDocument/2006/relationships/hyperlink" Target="https://github.com/accuBayArea/Slides/raw/master/slides/2017-04-19.pdf" TargetMode="External"/><Relationship Id="rId10" Type="http://schemas.openxmlformats.org/officeDocument/2006/relationships/hyperlink" Target="https://jonasdevlieghere.com/guaranteed-copy-elision/" TargetMode="External"/><Relationship Id="rId11" Type="http://schemas.openxmlformats.org/officeDocument/2006/relationships/hyperlink" Target="http://ldionne.com/" TargetMode="External"/><Relationship Id="rId12" Type="http://schemas.openxmlformats.org/officeDocument/2006/relationships/hyperlink" Target="http://nosubstance.me/articles/2014-02-16-on-value-semantics/" TargetMode="External"/><Relationship Id="rId13" Type="http://schemas.openxmlformats.org/officeDocument/2006/relationships/hyperlink" Target="http://mariusbancila.ro/blog/2016/11/25/new-standard-library-features-in-visual-c-2017-rc/" TargetMode="External"/><Relationship Id="rId14" Type="http://schemas.openxmlformats.org/officeDocument/2006/relationships/hyperlink" Target="http://cppreference.com/" TargetMode="External"/><Relationship Id="rId15" Type="http://schemas.openxmlformats.org/officeDocument/2006/relationships/hyperlink" Target="http://articles.emptycrate.com/" TargetMode="External"/><Relationship Id="rId16" Type="http://schemas.openxmlformats.org/officeDocument/2006/relationships/hyperlink" Target="https://blog.tartanllama.xyz/c%2B%2B/2017/01/11/deduction-for-class-templates/" TargetMode="External"/><Relationship Id="rId17" Type="http://schemas.openxmlformats.org/officeDocument/2006/relationships/hyperlink" Target="https://cppnow.org/" TargetMode="External"/><Relationship Id="rId18" Type="http://schemas.openxmlformats.org/officeDocument/2006/relationships/hyperlink" Target="https://brycelelbach.github.io/cpp17_features/" TargetMode="External"/><Relationship Id="rId19" Type="http://schemas.openxmlformats.org/officeDocument/2006/relationships/notesSlide" Target="../notesSlides/notesSlide1.xml"/><Relationship Id="rId20" Type="http://schemas.openxmlformats.org/officeDocument/2006/relationships/slide" Target="slide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slide" Target="slide10.xml"/></Relationships>

</file>

<file path=ppt/slides/_rels/slide1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Relationship Id="rId3" Type="http://schemas.openxmlformats.org/officeDocument/2006/relationships/slide" Target="slide100.xml"/></Relationships>

</file>

<file path=ppt/slides/_rels/slide10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1.xml"/><Relationship Id="rId3" Type="http://schemas.openxmlformats.org/officeDocument/2006/relationships/slide" Target="slide101.xml"/></Relationships>

</file>

<file path=ppt/slides/_rels/slide10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Relationship Id="rId3" Type="http://schemas.openxmlformats.org/officeDocument/2006/relationships/slide" Target="slide102.xml"/></Relationships>

</file>

<file path=ppt/slides/_rels/slide10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Relationship Id="rId3" Type="http://schemas.openxmlformats.org/officeDocument/2006/relationships/slide" Target="slide103.xml"/></Relationships>

</file>

<file path=ppt/slides/_rels/slide10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Relationship Id="rId3" Type="http://schemas.openxmlformats.org/officeDocument/2006/relationships/slide" Target="slide104.xml"/></Relationships>

</file>

<file path=ppt/slides/_rels/slide10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Relationship Id="rId3" Type="http://schemas.openxmlformats.org/officeDocument/2006/relationships/slide" Target="slide105.xml"/></Relationships>

</file>

<file path=ppt/slides/_rels/slide10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Relationship Id="rId3" Type="http://schemas.openxmlformats.org/officeDocument/2006/relationships/slide" Target="slide106.xml"/></Relationships>

</file>

<file path=ppt/slides/_rels/slide10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7.xml"/><Relationship Id="rId3" Type="http://schemas.openxmlformats.org/officeDocument/2006/relationships/slide" Target="slide107.xml"/></Relationships>

</file>

<file path=ppt/slides/_rels/slide10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8.xml"/><Relationship Id="rId3" Type="http://schemas.openxmlformats.org/officeDocument/2006/relationships/slide" Target="slide108.xml"/></Relationships>

</file>

<file path=ppt/slides/_rels/slide10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Relationship Id="rId3" Type="http://schemas.openxmlformats.org/officeDocument/2006/relationships/slide" Target="slide109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slide11.xml"/></Relationships>

</file>

<file path=ppt/slides/_rels/slide1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0.xml"/><Relationship Id="rId3" Type="http://schemas.openxmlformats.org/officeDocument/2006/relationships/slide" Target="slide110.xml"/></Relationships>

</file>

<file path=ppt/slides/_rels/slide1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Relationship Id="rId3" Type="http://schemas.openxmlformats.org/officeDocument/2006/relationships/slide" Target="slide111.xml"/></Relationships>

</file>

<file path=ppt/slides/_rels/slide1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2.xml"/><Relationship Id="rId3" Type="http://schemas.openxmlformats.org/officeDocument/2006/relationships/slide" Target="slide112.xml"/></Relationships>

</file>

<file path=ppt/slides/_rels/slide1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Relationship Id="rId3" Type="http://schemas.openxmlformats.org/officeDocument/2006/relationships/slide" Target="slide113.xml"/></Relationships>

</file>

<file path=ppt/slides/_rels/slide1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4.xml"/><Relationship Id="rId3" Type="http://schemas.openxmlformats.org/officeDocument/2006/relationships/slide" Target="slide114.xml"/></Relationships>

</file>

<file path=ppt/slides/_rels/slide1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5.xml"/><Relationship Id="rId3" Type="http://schemas.openxmlformats.org/officeDocument/2006/relationships/slide" Target="slide115.xml"/></Relationships>

</file>

<file path=ppt/slides/_rels/slide1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Relationship Id="rId3" Type="http://schemas.openxmlformats.org/officeDocument/2006/relationships/slide" Target="slide116.xml"/></Relationships>

</file>

<file path=ppt/slides/_rels/slide1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7.xml"/><Relationship Id="rId3" Type="http://schemas.openxmlformats.org/officeDocument/2006/relationships/slide" Target="slide117.xml"/></Relationships>

</file>

<file path=ppt/slides/_rels/slide1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8.xml"/><Relationship Id="rId3" Type="http://schemas.openxmlformats.org/officeDocument/2006/relationships/slide" Target="slide118.xml"/></Relationships>

</file>

<file path=ppt/slides/_rels/slide1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Relationship Id="rId3" Type="http://schemas.openxmlformats.org/officeDocument/2006/relationships/slide" Target="slide119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slide" Target="slide12.xml"/></Relationships>

</file>

<file path=ppt/slides/_rels/slide1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Relationship Id="rId3" Type="http://schemas.openxmlformats.org/officeDocument/2006/relationships/slide" Target="slide120.xml"/></Relationships>

</file>

<file path=ppt/slides/_rels/slide1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Relationship Id="rId3" Type="http://schemas.openxmlformats.org/officeDocument/2006/relationships/slide" Target="slide121.xml"/></Relationships>

</file>

<file path=ppt/slides/_rels/slide1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2.xml"/><Relationship Id="rId3" Type="http://schemas.openxmlformats.org/officeDocument/2006/relationships/slide" Target="slide122.xml"/></Relationships>

</file>

<file path=ppt/slides/_rels/slide1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3.xml"/><Relationship Id="rId3" Type="http://schemas.openxmlformats.org/officeDocument/2006/relationships/slide" Target="slide123.xml"/></Relationships>

</file>

<file path=ppt/slides/_rels/slide1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Relationship Id="rId3" Type="http://schemas.openxmlformats.org/officeDocument/2006/relationships/slide" Target="slide124.xml"/></Relationships>

</file>

<file path=ppt/slides/_rels/slide1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5.xml"/><Relationship Id="rId3" Type="http://schemas.openxmlformats.org/officeDocument/2006/relationships/slide" Target="slide125.xml"/></Relationships>

</file>

<file path=ppt/slides/_rels/slide1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en.wikipedia.org/wiki/Special_functions" TargetMode="External"/><Relationship Id="rId3" Type="http://schemas.openxmlformats.org/officeDocument/2006/relationships/hyperlink" Target="http://www.boost.org/doc/libs/1_64_0/libs/math/doc/html/special.html" TargetMode="External"/><Relationship Id="rId4" Type="http://schemas.openxmlformats.org/officeDocument/2006/relationships/hyperlink" Target="http://www.netlib.org/specfun/" TargetMode="External"/><Relationship Id="rId5" Type="http://schemas.openxmlformats.org/officeDocument/2006/relationships/hyperlink" Target="http://www.open-std.org/jtc1/sc22/wg21/docs/papers/2010/n3060.pdf" TargetMode="External"/><Relationship Id="rId6" Type="http://schemas.openxmlformats.org/officeDocument/2006/relationships/notesSlide" Target="../notesSlides/notesSlide126.xml"/><Relationship Id="rId7" Type="http://schemas.openxmlformats.org/officeDocument/2006/relationships/slide" Target="slide126.xml"/></Relationships>

</file>

<file path=ppt/slides/_rels/slide1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7.xml"/><Relationship Id="rId3" Type="http://schemas.openxmlformats.org/officeDocument/2006/relationships/slide" Target="slide127.xml"/></Relationships>

</file>

<file path=ppt/slides/_rels/slide1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8.xml"/><Relationship Id="rId3" Type="http://schemas.openxmlformats.org/officeDocument/2006/relationships/slide" Target="slide128.xml"/></Relationships>

</file>

<file path=ppt/slides/_rels/slide1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Relationship Id="rId3" Type="http://schemas.openxmlformats.org/officeDocument/2006/relationships/slide" Target="slide129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slide" Target="slide13.xml"/></Relationships>

</file>

<file path=ppt/slides/_rels/slide1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0.xml"/><Relationship Id="rId3" Type="http://schemas.openxmlformats.org/officeDocument/2006/relationships/slide" Target="slide130.xml"/></Relationships>

</file>

<file path=ppt/slides/_rels/slide1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1.xml"/><Relationship Id="rId3" Type="http://schemas.openxmlformats.org/officeDocument/2006/relationships/slide" Target="slide131.xml"/></Relationships>

</file>

<file path=ppt/slides/_rels/slide1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Relationship Id="rId3" Type="http://schemas.openxmlformats.org/officeDocument/2006/relationships/slide" Target="slide132.xml"/></Relationships>

</file>

<file path=ppt/slides/_rels/slide1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3.xml"/><Relationship Id="rId3" Type="http://schemas.openxmlformats.org/officeDocument/2006/relationships/slide" Target="slide133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slide" Target="slide14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slide" Target="slide1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slide" Target="slide16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slide" Target="slide17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slide" Target="slide18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slide" Target="slide19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slide" Target="slide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slide" Target="slide20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slide" Target="slide21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slide" Target="slide2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slide" Target="slide23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slide" Target="slide24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slide" Target="slide2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slide" Target="slide26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slide" Target="slide27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slide" Target="slide28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slide" Target="slide29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slide3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slide" Target="slide30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slide" Target="slide31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slide" Target="slide3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slide" Target="slide33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slide" Target="slide34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slide" Target="slide35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slide" Target="slide36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slide" Target="slide37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slide" Target="slide38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slide" Target="slide39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slide4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slide" Target="slide40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Relationship Id="rId3" Type="http://schemas.openxmlformats.org/officeDocument/2006/relationships/slide" Target="slide41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Relationship Id="rId3" Type="http://schemas.openxmlformats.org/officeDocument/2006/relationships/slide" Target="slide4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Relationship Id="rId3" Type="http://schemas.openxmlformats.org/officeDocument/2006/relationships/slide" Target="slide43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slide" Target="slide44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Relationship Id="rId3" Type="http://schemas.openxmlformats.org/officeDocument/2006/relationships/slide" Target="slide45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slide" Target="slide46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slide" Target="slide47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slide" Target="slide48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slide" Target="slide49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slide5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slide" Target="slide50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slide" Target="slide51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slide" Target="slide5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Relationship Id="rId3" Type="http://schemas.openxmlformats.org/officeDocument/2006/relationships/slide" Target="slide53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Relationship Id="rId3" Type="http://schemas.openxmlformats.org/officeDocument/2006/relationships/slide" Target="slide54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slide" Target="slide55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Relationship Id="rId3" Type="http://schemas.openxmlformats.org/officeDocument/2006/relationships/slide" Target="slide56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Relationship Id="rId3" Type="http://schemas.openxmlformats.org/officeDocument/2006/relationships/slide" Target="slide57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Relationship Id="rId3" Type="http://schemas.openxmlformats.org/officeDocument/2006/relationships/slide" Target="slide58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Relationship Id="rId3" Type="http://schemas.openxmlformats.org/officeDocument/2006/relationships/slide" Target="slide59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slide6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Relationship Id="rId3" Type="http://schemas.openxmlformats.org/officeDocument/2006/relationships/slide" Target="slide60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Relationship Id="rId3" Type="http://schemas.openxmlformats.org/officeDocument/2006/relationships/slide" Target="slide61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slide" Target="slide6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Relationship Id="rId3" Type="http://schemas.openxmlformats.org/officeDocument/2006/relationships/slide" Target="slide63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Relationship Id="rId3" Type="http://schemas.openxmlformats.org/officeDocument/2006/relationships/slide" Target="slide64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slide" Target="slide65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Relationship Id="rId3" Type="http://schemas.openxmlformats.org/officeDocument/2006/relationships/slide" Target="slide66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Relationship Id="rId3" Type="http://schemas.openxmlformats.org/officeDocument/2006/relationships/slide" Target="slide67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Relationship Id="rId3" Type="http://schemas.openxmlformats.org/officeDocument/2006/relationships/slide" Target="slide68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9.xml"/><Relationship Id="rId3" Type="http://schemas.openxmlformats.org/officeDocument/2006/relationships/slide" Target="slide69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slide" Target="slide7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slide" Target="slide70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Relationship Id="rId3" Type="http://schemas.openxmlformats.org/officeDocument/2006/relationships/slide" Target="slide71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slide" Target="slide72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Relationship Id="rId3" Type="http://schemas.openxmlformats.org/officeDocument/2006/relationships/slide" Target="slide73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4.xml"/><Relationship Id="rId3" Type="http://schemas.openxmlformats.org/officeDocument/2006/relationships/slide" Target="slide74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Relationship Id="rId3" Type="http://schemas.openxmlformats.org/officeDocument/2006/relationships/slide" Target="slide75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6.xml"/><Relationship Id="rId3" Type="http://schemas.openxmlformats.org/officeDocument/2006/relationships/slide" Target="slide76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slide" Target="slide77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8.xml"/><Relationship Id="rId3" Type="http://schemas.openxmlformats.org/officeDocument/2006/relationships/slide" Target="slide78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slide" Target="slide79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slide8.xml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0.xml"/><Relationship Id="rId3" Type="http://schemas.openxmlformats.org/officeDocument/2006/relationships/slide" Target="slide80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1.xml"/><Relationship Id="rId3" Type="http://schemas.openxmlformats.org/officeDocument/2006/relationships/slide" Target="slide81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slide" Target="slide82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3.xml"/><Relationship Id="rId3" Type="http://schemas.openxmlformats.org/officeDocument/2006/relationships/slide" Target="slide83.xml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slide" Target="slide84.xm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5.xml"/><Relationship Id="rId3" Type="http://schemas.openxmlformats.org/officeDocument/2006/relationships/slide" Target="slide85.xml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slide" Target="slide86.xml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slide" Target="slide87.xml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8.xml"/><Relationship Id="rId3" Type="http://schemas.openxmlformats.org/officeDocument/2006/relationships/slide" Target="slide88.xml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9.xml"/><Relationship Id="rId3" Type="http://schemas.openxmlformats.org/officeDocument/2006/relationships/slide" Target="slide89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slide" Target="slide9.xml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slide" Target="slide90.xml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slide" Target="slide91.xml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slide" Target="slide92.xml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slide" Target="slide93.xml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4.xml"/><Relationship Id="rId3" Type="http://schemas.openxmlformats.org/officeDocument/2006/relationships/slide" Target="slide94.xml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5.xml"/><Relationship Id="rId3" Type="http://schemas.openxmlformats.org/officeDocument/2006/relationships/slide" Target="slide95.xml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6.xml"/><Relationship Id="rId3" Type="http://schemas.openxmlformats.org/officeDocument/2006/relationships/slide" Target="slide96.xml"/></Relationships>
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7.xml"/><Relationship Id="rId3" Type="http://schemas.openxmlformats.org/officeDocument/2006/relationships/slide" Target="slide97.xml"/></Relationships>
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8.xml"/><Relationship Id="rId3" Type="http://schemas.openxmlformats.org/officeDocument/2006/relationships/slide" Target="slide98.xml"/></Relationships>

</file>

<file path=ppt/slides/_rels/slide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Relationship Id="rId3" Type="http://schemas.openxmlformats.org/officeDocument/2006/relationships/slide" Target="slide9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5684" y="304271"/>
            <a:ext cx="5200015" cy="715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600" spc="-825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5600" spc="-355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5600" spc="45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5600" spc="8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r>
              <a:rPr dirty="0" sz="5600" spc="-3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600" spc="-605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5600" spc="-7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5600" spc="-1145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5600" spc="-67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5600" spc="-375" b="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5600" spc="-68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5600" spc="-7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5600" spc="-65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681" y="1285590"/>
            <a:ext cx="8743315" cy="372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900" spc="-47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900" spc="-190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900" spc="-9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 spc="-30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900" spc="-160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900" spc="-37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900" spc="-39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900" spc="-320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900" spc="-305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900" spc="-160" b="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900" spc="-50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900" spc="-37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900" spc="-30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900" spc="-320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900" spc="-190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900" spc="-9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 spc="-45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900" spc="-29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900" spc="-1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 spc="-455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900" spc="-17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900" spc="40" b="1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r>
              <a:rPr dirty="0" sz="2900" spc="-1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 spc="-540" b="1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900" spc="-30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900" spc="-484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900" spc="-1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 spc="-30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900" spc="-160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900" spc="-55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900" spc="-65" b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900" spc="-30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900" spc="-39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900" spc="-30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900" spc="-160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900" spc="-430" b="1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900" spc="-1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 spc="-37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900" spc="-535" b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900" spc="-47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900" spc="-580" b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900" spc="-65" b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900" spc="-455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900" spc="-37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900" spc="-35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7716" y="2462551"/>
            <a:ext cx="5560695" cy="1899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80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1800" spc="-114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1800" spc="-2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80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800" spc="-9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33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800" spc="40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800" spc="9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800" spc="-55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800" spc="40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800" spc="5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800" spc="9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800" spc="-5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800" spc="-1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335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800" spc="9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800" spc="-55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800" spc="2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1800" spc="65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800" spc="2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1800" spc="-10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30" b="1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dirty="0" sz="1800" spc="40" b="1">
                <a:solidFill>
                  <a:srgbClr val="42AEF9"/>
                </a:solidFill>
                <a:latin typeface="Times New Roman"/>
                <a:cs typeface="Times New Roman"/>
                <a:hlinkClick r:id="rId2"/>
              </a:rPr>
              <a:t>b</a:t>
            </a:r>
            <a:r>
              <a:rPr dirty="0" sz="1800" spc="-114" b="1">
                <a:solidFill>
                  <a:srgbClr val="42AEF9"/>
                </a:solidFill>
                <a:latin typeface="Times New Roman"/>
                <a:cs typeface="Times New Roman"/>
                <a:hlinkClick r:id="rId2"/>
              </a:rPr>
              <a:t>r</a:t>
            </a:r>
            <a:r>
              <a:rPr dirty="0" sz="1800" spc="-25" b="1">
                <a:solidFill>
                  <a:srgbClr val="42AEF9"/>
                </a:solidFill>
                <a:latin typeface="Times New Roman"/>
                <a:cs typeface="Times New Roman"/>
                <a:hlinkClick r:id="rId2"/>
              </a:rPr>
              <a:t>y</a:t>
            </a:r>
            <a:r>
              <a:rPr dirty="0" sz="1800" spc="-20" b="1">
                <a:solidFill>
                  <a:srgbClr val="42AEF9"/>
                </a:solidFill>
                <a:latin typeface="Times New Roman"/>
                <a:cs typeface="Times New Roman"/>
                <a:hlinkClick r:id="rId2"/>
              </a:rPr>
              <a:t>c</a:t>
            </a:r>
            <a:r>
              <a:rPr dirty="0" sz="1800" spc="95" b="1">
                <a:solidFill>
                  <a:srgbClr val="42AEF9"/>
                </a:solidFill>
                <a:latin typeface="Times New Roman"/>
                <a:cs typeface="Times New Roman"/>
                <a:hlinkClick r:id="rId2"/>
              </a:rPr>
              <a:t>e</a:t>
            </a:r>
            <a:r>
              <a:rPr dirty="0" sz="1800" spc="-55" b="1">
                <a:solidFill>
                  <a:srgbClr val="42AEF9"/>
                </a:solidFill>
                <a:latin typeface="Times New Roman"/>
                <a:cs typeface="Times New Roman"/>
                <a:hlinkClick r:id="rId2"/>
              </a:rPr>
              <a:t>@</a:t>
            </a:r>
            <a:r>
              <a:rPr dirty="0" sz="1800" spc="-35" b="1">
                <a:solidFill>
                  <a:srgbClr val="42AEF9"/>
                </a:solidFill>
                <a:latin typeface="Times New Roman"/>
                <a:cs typeface="Times New Roman"/>
                <a:hlinkClick r:id="rId2"/>
              </a:rPr>
              <a:t>c</a:t>
            </a:r>
            <a:r>
              <a:rPr dirty="0" sz="1800" spc="40" b="1">
                <a:solidFill>
                  <a:srgbClr val="42AEF9"/>
                </a:solidFill>
                <a:latin typeface="Times New Roman"/>
                <a:cs typeface="Times New Roman"/>
                <a:hlinkClick r:id="rId2"/>
              </a:rPr>
              <a:t>pp</a:t>
            </a:r>
            <a:r>
              <a:rPr dirty="0" sz="1800" spc="-35" b="1">
                <a:solidFill>
                  <a:srgbClr val="42AEF9"/>
                </a:solidFill>
                <a:latin typeface="Times New Roman"/>
                <a:cs typeface="Times New Roman"/>
                <a:hlinkClick r:id="rId2"/>
              </a:rPr>
              <a:t>n</a:t>
            </a:r>
            <a:r>
              <a:rPr dirty="0" sz="1800" spc="55" b="1">
                <a:solidFill>
                  <a:srgbClr val="42AEF9"/>
                </a:solidFill>
                <a:latin typeface="Times New Roman"/>
                <a:cs typeface="Times New Roman"/>
                <a:hlinkClick r:id="rId2"/>
              </a:rPr>
              <a:t>o</a:t>
            </a:r>
            <a:r>
              <a:rPr dirty="0" sz="1800" spc="-75" b="1">
                <a:solidFill>
                  <a:srgbClr val="42AEF9"/>
                </a:solidFill>
                <a:latin typeface="Times New Roman"/>
                <a:cs typeface="Times New Roman"/>
                <a:hlinkClick r:id="rId2"/>
              </a:rPr>
              <a:t>w</a:t>
            </a:r>
            <a:r>
              <a:rPr dirty="0" sz="1800" spc="60" b="1">
                <a:solidFill>
                  <a:srgbClr val="42AEF9"/>
                </a:solidFill>
                <a:latin typeface="Times New Roman"/>
                <a:cs typeface="Times New Roman"/>
                <a:hlinkClick r:id="rId2"/>
              </a:rPr>
              <a:t>.</a:t>
            </a:r>
            <a:r>
              <a:rPr dirty="0" sz="1800" spc="65" b="1">
                <a:solidFill>
                  <a:srgbClr val="42AEF9"/>
                </a:solidFill>
                <a:latin typeface="Times New Roman"/>
                <a:cs typeface="Times New Roman"/>
                <a:hlinkClick r:id="rId2"/>
              </a:rPr>
              <a:t>o</a:t>
            </a:r>
            <a:r>
              <a:rPr dirty="0" sz="1800" spc="-155" b="1">
                <a:solidFill>
                  <a:srgbClr val="42AEF9"/>
                </a:solidFill>
                <a:latin typeface="Times New Roman"/>
                <a:cs typeface="Times New Roman"/>
                <a:hlinkClick r:id="rId2"/>
              </a:rPr>
              <a:t>r</a:t>
            </a:r>
            <a:r>
              <a:rPr dirty="0" sz="1800" spc="-15" b="1">
                <a:solidFill>
                  <a:srgbClr val="42AEF9"/>
                </a:solidFill>
                <a:latin typeface="Times New Roman"/>
                <a:cs typeface="Times New Roman"/>
                <a:hlinkClick r:id="rId2"/>
              </a:rPr>
              <a:t>g</a:t>
            </a:r>
            <a:r>
              <a:rPr dirty="0" sz="1800" spc="-105" b="1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350" spc="-16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7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55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70" i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85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-80" i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7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45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-15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15" i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1350" spc="-95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-10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6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-130" i="1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350">
              <a:latin typeface="Times New Roman"/>
              <a:cs typeface="Times New Roman"/>
            </a:endParaRPr>
          </a:p>
          <a:p>
            <a:pPr algn="ctr" marL="12700" marR="5080" indent="-635">
              <a:lnSpc>
                <a:spcPct val="199200"/>
              </a:lnSpc>
            </a:pPr>
            <a:r>
              <a:rPr dirty="0" sz="1350" spc="-195" i="1">
                <a:solidFill>
                  <a:srgbClr val="42AEF9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3"/>
              </a:rPr>
              <a:t>o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3"/>
              </a:rPr>
              <a:t>n</a:t>
            </a:r>
            <a:r>
              <a:rPr dirty="0" sz="1350" i="1">
                <a:solidFill>
                  <a:srgbClr val="42AEF9"/>
                </a:solidFill>
                <a:latin typeface="Times New Roman"/>
                <a:cs typeface="Times New Roman"/>
                <a:hlinkClick r:id="rId3"/>
              </a:rPr>
              <a:t>y</a:t>
            </a:r>
            <a:r>
              <a:rPr dirty="0" sz="1350" spc="-120" i="1">
                <a:solidFill>
                  <a:srgbClr val="42AEF9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sz="1350" spc="-195" i="1">
                <a:solidFill>
                  <a:srgbClr val="42AEF9"/>
                </a:solidFill>
                <a:latin typeface="Times New Roman"/>
                <a:cs typeface="Times New Roman"/>
                <a:hlinkClick r:id="rId3"/>
              </a:rPr>
              <a:t>V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dirty="0" sz="1350" spc="25" i="1">
                <a:solidFill>
                  <a:srgbClr val="42AEF9"/>
                </a:solidFill>
                <a:latin typeface="Times New Roman"/>
                <a:cs typeface="Times New Roman"/>
                <a:hlinkClick r:id="rId3"/>
              </a:rPr>
              <a:t>n</a:t>
            </a:r>
            <a:r>
              <a:rPr dirty="0" sz="1350" spc="-150" i="1">
                <a:solidFill>
                  <a:srgbClr val="42AEF9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sz="1350" spc="-155" i="1">
                <a:solidFill>
                  <a:srgbClr val="42AEF9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dirty="0" sz="1350" spc="-95" i="1">
                <a:solidFill>
                  <a:srgbClr val="42AEF9"/>
                </a:solidFill>
                <a:latin typeface="Times New Roman"/>
                <a:cs typeface="Times New Roman"/>
                <a:hlinkClick r:id="rId3"/>
              </a:rPr>
              <a:t>r</a:t>
            </a:r>
            <a:r>
              <a:rPr dirty="0" sz="1350" spc="65" i="1">
                <a:solidFill>
                  <a:srgbClr val="42AEF9"/>
                </a:solidFill>
                <a:latin typeface="Times New Roman"/>
                <a:cs typeface="Times New Roman"/>
                <a:hlinkClick r:id="rId3"/>
              </a:rPr>
              <a:t>d</a:t>
            </a:r>
            <a:r>
              <a:rPr dirty="0" sz="1350" spc="-15" i="1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350" spc="-1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5" i="1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J</a:t>
            </a:r>
            <a:r>
              <a:rPr dirty="0" sz="1350" spc="-190" i="1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F</a:t>
            </a:r>
            <a:r>
              <a:rPr dirty="0" sz="1350" spc="-80" i="1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1350" spc="-85" i="1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B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a</a:t>
            </a:r>
            <a:r>
              <a:rPr dirty="0" sz="1350" spc="-5" i="1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s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t</a:t>
            </a:r>
            <a:r>
              <a:rPr dirty="0" sz="1350" spc="-80" i="1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i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e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n</a:t>
            </a:r>
            <a:r>
              <a:rPr dirty="0" sz="1350" spc="-15" i="1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350" spc="-1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85" i="1">
                <a:solidFill>
                  <a:srgbClr val="42AEF9"/>
                </a:solidFill>
                <a:latin typeface="Times New Roman"/>
                <a:cs typeface="Times New Roman"/>
                <a:hlinkClick r:id="rId5"/>
              </a:rPr>
              <a:t>T</a:t>
            </a:r>
            <a:r>
              <a:rPr dirty="0" sz="1350" spc="-5" i="1">
                <a:solidFill>
                  <a:srgbClr val="42AEF9"/>
                </a:solidFill>
                <a:latin typeface="Times New Roman"/>
                <a:cs typeface="Times New Roman"/>
                <a:hlinkClick r:id="rId5"/>
              </a:rPr>
              <a:t>h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5"/>
              </a:rPr>
              <a:t>o</a:t>
            </a:r>
            <a:r>
              <a:rPr dirty="0" sz="1350" spc="65" i="1">
                <a:solidFill>
                  <a:srgbClr val="42AEF9"/>
                </a:solidFill>
                <a:latin typeface="Times New Roman"/>
                <a:cs typeface="Times New Roman"/>
                <a:hlinkClick r:id="rId5"/>
              </a:rPr>
              <a:t>m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5"/>
              </a:rPr>
              <a:t>a</a:t>
            </a:r>
            <a:r>
              <a:rPr dirty="0" sz="1350" spc="15" i="1">
                <a:solidFill>
                  <a:srgbClr val="42AEF9"/>
                </a:solidFill>
                <a:latin typeface="Times New Roman"/>
                <a:cs typeface="Times New Roman"/>
                <a:hlinkClick r:id="rId5"/>
              </a:rPr>
              <a:t>s</a:t>
            </a:r>
            <a:r>
              <a:rPr dirty="0" sz="1350" spc="-130" i="1">
                <a:solidFill>
                  <a:srgbClr val="42AEF9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dirty="0" sz="1350" spc="-160" i="1">
                <a:solidFill>
                  <a:srgbClr val="42AEF9"/>
                </a:solidFill>
                <a:latin typeface="Times New Roman"/>
                <a:cs typeface="Times New Roman"/>
                <a:hlinkClick r:id="rId5"/>
              </a:rPr>
              <a:t>K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5"/>
              </a:rPr>
              <a:t>ö</a:t>
            </a:r>
            <a:r>
              <a:rPr dirty="0" sz="1350" spc="65" i="1">
                <a:solidFill>
                  <a:srgbClr val="42AEF9"/>
                </a:solidFill>
                <a:latin typeface="Times New Roman"/>
                <a:cs typeface="Times New Roman"/>
                <a:hlinkClick r:id="rId5"/>
              </a:rPr>
              <a:t>pp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5"/>
              </a:rPr>
              <a:t>e</a:t>
            </a:r>
            <a:r>
              <a:rPr dirty="0" sz="1350" spc="-15" i="1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350" spc="-1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160" i="1">
                <a:solidFill>
                  <a:srgbClr val="42AEF9"/>
                </a:solidFill>
                <a:latin typeface="Times New Roman"/>
                <a:cs typeface="Times New Roman"/>
                <a:hlinkClick r:id="rId6"/>
              </a:rPr>
              <a:t>A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6"/>
              </a:rPr>
              <a:t>n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6"/>
              </a:rPr>
              <a:t>t</a:t>
            </a:r>
            <a:r>
              <a:rPr dirty="0" sz="1350" spc="-5" i="1">
                <a:solidFill>
                  <a:srgbClr val="42AEF9"/>
                </a:solidFill>
                <a:latin typeface="Times New Roman"/>
                <a:cs typeface="Times New Roman"/>
                <a:hlinkClick r:id="rId6"/>
              </a:rPr>
              <a:t>h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6"/>
              </a:rPr>
              <a:t>o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6"/>
              </a:rPr>
              <a:t>n</a:t>
            </a:r>
            <a:r>
              <a:rPr dirty="0" sz="1350" i="1">
                <a:solidFill>
                  <a:srgbClr val="42AEF9"/>
                </a:solidFill>
                <a:latin typeface="Times New Roman"/>
                <a:cs typeface="Times New Roman"/>
                <a:hlinkClick r:id="rId6"/>
              </a:rPr>
              <a:t>y</a:t>
            </a:r>
            <a:r>
              <a:rPr dirty="0" sz="1350" spc="-120" i="1">
                <a:solidFill>
                  <a:srgbClr val="42AEF9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dirty="0" sz="1350" spc="-160" i="1">
                <a:solidFill>
                  <a:srgbClr val="42AEF9"/>
                </a:solidFill>
                <a:latin typeface="Times New Roman"/>
                <a:cs typeface="Times New Roman"/>
                <a:hlinkClick r:id="rId6"/>
              </a:rPr>
              <a:t>C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6"/>
              </a:rPr>
              <a:t>a</a:t>
            </a:r>
            <a:r>
              <a:rPr dirty="0" sz="1350" spc="-80" i="1">
                <a:solidFill>
                  <a:srgbClr val="42AEF9"/>
                </a:solidFill>
                <a:latin typeface="Times New Roman"/>
                <a:cs typeface="Times New Roman"/>
                <a:hlinkClick r:id="rId6"/>
              </a:rPr>
              <a:t>l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6"/>
              </a:rPr>
              <a:t>a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6"/>
              </a:rPr>
              <a:t>n</a:t>
            </a:r>
            <a:r>
              <a:rPr dirty="0" sz="1350" spc="65" i="1">
                <a:solidFill>
                  <a:srgbClr val="42AEF9"/>
                </a:solidFill>
                <a:latin typeface="Times New Roman"/>
                <a:cs typeface="Times New Roman"/>
                <a:hlinkClick r:id="rId6"/>
              </a:rPr>
              <a:t>d</a:t>
            </a:r>
            <a:r>
              <a:rPr dirty="0" sz="1350" spc="-95" i="1">
                <a:solidFill>
                  <a:srgbClr val="42AEF9"/>
                </a:solidFill>
                <a:latin typeface="Times New Roman"/>
                <a:cs typeface="Times New Roman"/>
                <a:hlinkClick r:id="rId6"/>
              </a:rPr>
              <a:t>r</a:t>
            </a:r>
            <a:r>
              <a:rPr dirty="0" sz="1350" spc="60" i="1">
                <a:solidFill>
                  <a:srgbClr val="42AEF9"/>
                </a:solidFill>
                <a:latin typeface="Times New Roman"/>
                <a:cs typeface="Times New Roman"/>
                <a:hlinkClick r:id="rId6"/>
              </a:rPr>
              <a:t>a</a:t>
            </a:r>
            <a:r>
              <a:rPr dirty="0" sz="1350" spc="-15" i="1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350" spc="-1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85" i="1">
                <a:solidFill>
                  <a:srgbClr val="42AEF9"/>
                </a:solidFill>
                <a:latin typeface="Times New Roman"/>
                <a:cs typeface="Times New Roman"/>
                <a:hlinkClick r:id="rId7"/>
              </a:rPr>
              <a:t>B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7"/>
              </a:rPr>
              <a:t>a</a:t>
            </a:r>
            <a:r>
              <a:rPr dirty="0" sz="1350" spc="-85" i="1">
                <a:solidFill>
                  <a:srgbClr val="42AEF9"/>
                </a:solidFill>
                <a:latin typeface="Times New Roman"/>
                <a:cs typeface="Times New Roman"/>
                <a:hlinkClick r:id="rId7"/>
              </a:rPr>
              <a:t>r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7"/>
              </a:rPr>
              <a:t>t</a:t>
            </a:r>
            <a:r>
              <a:rPr dirty="0" sz="1350" spc="-80" i="1">
                <a:solidFill>
                  <a:srgbClr val="42AEF9"/>
                </a:solidFill>
                <a:latin typeface="Times New Roman"/>
                <a:cs typeface="Times New Roman"/>
                <a:hlinkClick r:id="rId7"/>
              </a:rPr>
              <a:t>l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7"/>
              </a:rPr>
              <a:t>o</a:t>
            </a:r>
            <a:r>
              <a:rPr dirty="0" sz="1350" spc="65" i="1">
                <a:solidFill>
                  <a:srgbClr val="42AEF9"/>
                </a:solidFill>
                <a:latin typeface="Times New Roman"/>
                <a:cs typeface="Times New Roman"/>
                <a:hlinkClick r:id="rId7"/>
              </a:rPr>
              <a:t>m</a:t>
            </a:r>
            <a:r>
              <a:rPr dirty="0" sz="1350" spc="-80" i="1">
                <a:solidFill>
                  <a:srgbClr val="42AEF9"/>
                </a:solidFill>
                <a:latin typeface="Times New Roman"/>
                <a:cs typeface="Times New Roman"/>
                <a:hlinkClick r:id="rId7"/>
              </a:rPr>
              <a:t>i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7"/>
              </a:rPr>
              <a:t>e</a:t>
            </a:r>
            <a:r>
              <a:rPr dirty="0" sz="1350" spc="-60" i="1">
                <a:solidFill>
                  <a:srgbClr val="42AEF9"/>
                </a:solidFill>
                <a:latin typeface="Times New Roman"/>
                <a:cs typeface="Times New Roman"/>
                <a:hlinkClick r:id="rId7"/>
              </a:rPr>
              <a:t>j</a:t>
            </a:r>
            <a:r>
              <a:rPr dirty="0" sz="1350" spc="-135" i="1">
                <a:solidFill>
                  <a:srgbClr val="42AEF9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dirty="0" sz="1350" spc="-155" i="1">
                <a:solidFill>
                  <a:srgbClr val="42AEF9"/>
                </a:solidFill>
                <a:latin typeface="Times New Roman"/>
                <a:cs typeface="Times New Roman"/>
                <a:hlinkClick r:id="rId7"/>
              </a:rPr>
              <a:t>F</a:t>
            </a:r>
            <a:r>
              <a:rPr dirty="0" sz="1350" spc="-80" i="1">
                <a:solidFill>
                  <a:srgbClr val="42AEF9"/>
                </a:solidFill>
                <a:latin typeface="Times New Roman"/>
                <a:cs typeface="Times New Roman"/>
                <a:hlinkClick r:id="rId7"/>
              </a:rPr>
              <a:t>i</a:t>
            </a:r>
            <a:r>
              <a:rPr dirty="0" sz="1350" spc="-80" i="1">
                <a:solidFill>
                  <a:srgbClr val="42AEF9"/>
                </a:solidFill>
                <a:latin typeface="Times New Roman"/>
                <a:cs typeface="Times New Roman"/>
                <a:hlinkClick r:id="rId7"/>
              </a:rPr>
              <a:t>l</a:t>
            </a:r>
            <a:r>
              <a:rPr dirty="0" sz="1350" spc="-80" i="1">
                <a:solidFill>
                  <a:srgbClr val="42AEF9"/>
                </a:solidFill>
                <a:latin typeface="Times New Roman"/>
                <a:cs typeface="Times New Roman"/>
                <a:hlinkClick r:id="rId7"/>
              </a:rPr>
              <a:t>i</a:t>
            </a:r>
            <a:r>
              <a:rPr dirty="0" sz="1350" spc="65" i="1">
                <a:solidFill>
                  <a:srgbClr val="42AEF9"/>
                </a:solidFill>
                <a:latin typeface="Times New Roman"/>
                <a:cs typeface="Times New Roman"/>
                <a:hlinkClick r:id="rId7"/>
              </a:rPr>
              <a:t>p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7"/>
              </a:rPr>
              <a:t>e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7"/>
              </a:rPr>
              <a:t>k</a:t>
            </a:r>
            <a:r>
              <a:rPr dirty="0" sz="1350" spc="-15" i="1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350" spc="-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5" i="1">
                <a:solidFill>
                  <a:srgbClr val="42AEF9"/>
                </a:solidFill>
                <a:latin typeface="Times New Roman"/>
                <a:cs typeface="Times New Roman"/>
                <a:hlinkClick r:id="rId8"/>
              </a:rPr>
              <a:t>S</a:t>
            </a:r>
            <a:r>
              <a:rPr dirty="0" sz="1350" spc="55" i="1">
                <a:solidFill>
                  <a:srgbClr val="42AEF9"/>
                </a:solidFill>
                <a:latin typeface="Times New Roman"/>
                <a:cs typeface="Times New Roman"/>
                <a:hlinkClick r:id="rId8"/>
              </a:rPr>
              <a:t>t</a:t>
            </a:r>
            <a:r>
              <a:rPr dirty="0" sz="1350" spc="50" i="1">
                <a:solidFill>
                  <a:srgbClr val="42AEF9"/>
                </a:solidFill>
                <a:latin typeface="Times New Roman"/>
                <a:cs typeface="Times New Roman"/>
                <a:hlinkClick r:id="rId8"/>
              </a:rPr>
              <a:t>e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8"/>
              </a:rPr>
              <a:t>v</a:t>
            </a:r>
            <a:r>
              <a:rPr dirty="0" sz="1350" spc="45" i="1">
                <a:solidFill>
                  <a:srgbClr val="42AEF9"/>
                </a:solidFill>
                <a:latin typeface="Times New Roman"/>
                <a:cs typeface="Times New Roman"/>
                <a:hlinkClick r:id="rId8"/>
              </a:rPr>
              <a:t>e</a:t>
            </a:r>
            <a:r>
              <a:rPr dirty="0" sz="1350" spc="-90" i="1">
                <a:solidFill>
                  <a:srgbClr val="42AEF9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dirty="0" sz="1350" spc="-175" i="1">
                <a:solidFill>
                  <a:srgbClr val="42AEF9"/>
                </a:solidFill>
                <a:latin typeface="Times New Roman"/>
                <a:cs typeface="Times New Roman"/>
                <a:hlinkClick r:id="rId8"/>
              </a:rPr>
              <a:t>L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8"/>
              </a:rPr>
              <a:t>o</a:t>
            </a:r>
            <a:r>
              <a:rPr dirty="0" sz="1350" spc="-85" i="1">
                <a:solidFill>
                  <a:srgbClr val="42AEF9"/>
                </a:solidFill>
                <a:latin typeface="Times New Roman"/>
                <a:cs typeface="Times New Roman"/>
                <a:hlinkClick r:id="rId8"/>
              </a:rPr>
              <a:t>r</a:t>
            </a:r>
            <a:r>
              <a:rPr dirty="0" sz="1350" spc="-80" i="1">
                <a:solidFill>
                  <a:srgbClr val="42AEF9"/>
                </a:solidFill>
                <a:latin typeface="Times New Roman"/>
                <a:cs typeface="Times New Roman"/>
                <a:hlinkClick r:id="rId8"/>
              </a:rPr>
              <a:t>i</a:t>
            </a:r>
            <a:r>
              <a:rPr dirty="0" sz="1350" spc="65" i="1">
                <a:solidFill>
                  <a:srgbClr val="42AEF9"/>
                </a:solidFill>
                <a:latin typeface="Times New Roman"/>
                <a:cs typeface="Times New Roman"/>
                <a:hlinkClick r:id="rId8"/>
              </a:rPr>
              <a:t>m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8"/>
              </a:rPr>
              <a:t>e</a:t>
            </a:r>
            <a:r>
              <a:rPr dirty="0" sz="1350" spc="-85" i="1">
                <a:solidFill>
                  <a:srgbClr val="42AEF9"/>
                </a:solidFill>
                <a:latin typeface="Times New Roman"/>
                <a:cs typeface="Times New Roman"/>
                <a:hlinkClick r:id="rId8"/>
              </a:rPr>
              <a:t>r</a:t>
            </a:r>
            <a:r>
              <a:rPr dirty="0" sz="1350" spc="-15" i="1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350" spc="-1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160" i="1">
                <a:solidFill>
                  <a:srgbClr val="42AEF9"/>
                </a:solidFill>
                <a:latin typeface="Times New Roman"/>
                <a:cs typeface="Times New Roman"/>
                <a:hlinkClick r:id="rId9"/>
              </a:rPr>
              <a:t>A</a:t>
            </a:r>
            <a:r>
              <a:rPr dirty="0" sz="1350" spc="-85" i="1">
                <a:solidFill>
                  <a:srgbClr val="42AEF9"/>
                </a:solidFill>
                <a:latin typeface="Times New Roman"/>
                <a:cs typeface="Times New Roman"/>
                <a:hlinkClick r:id="rId9"/>
              </a:rPr>
              <a:t>r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9"/>
              </a:rPr>
              <a:t>t</a:t>
            </a:r>
            <a:r>
              <a:rPr dirty="0" sz="1350" spc="-5" i="1">
                <a:solidFill>
                  <a:srgbClr val="42AEF9"/>
                </a:solidFill>
                <a:latin typeface="Times New Roman"/>
                <a:cs typeface="Times New Roman"/>
                <a:hlinkClick r:id="rId9"/>
              </a:rPr>
              <a:t>h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9"/>
              </a:rPr>
              <a:t>u</a:t>
            </a:r>
            <a:r>
              <a:rPr dirty="0" sz="1350" spc="-70" i="1">
                <a:solidFill>
                  <a:srgbClr val="42AEF9"/>
                </a:solidFill>
                <a:latin typeface="Times New Roman"/>
                <a:cs typeface="Times New Roman"/>
                <a:hlinkClick r:id="rId9"/>
              </a:rPr>
              <a:t>r</a:t>
            </a:r>
            <a:r>
              <a:rPr dirty="0" sz="1350" spc="-125" i="1">
                <a:solidFill>
                  <a:srgbClr val="42AEF9"/>
                </a:solidFill>
                <a:latin typeface="Times New Roman"/>
                <a:cs typeface="Times New Roman"/>
                <a:hlinkClick r:id="rId9"/>
              </a:rPr>
              <a:t> </a:t>
            </a:r>
            <a:r>
              <a:rPr dirty="0" sz="1350" spc="-160" i="1">
                <a:solidFill>
                  <a:srgbClr val="42AEF9"/>
                </a:solidFill>
                <a:latin typeface="Times New Roman"/>
                <a:cs typeface="Times New Roman"/>
                <a:hlinkClick r:id="rId9"/>
              </a:rPr>
              <a:t>O</a:t>
            </a:r>
            <a:r>
              <a:rPr dirty="0" sz="1350" i="1">
                <a:solidFill>
                  <a:srgbClr val="42AEF9"/>
                </a:solidFill>
                <a:latin typeface="Times New Roman"/>
                <a:cs typeface="Times New Roman"/>
                <a:hlinkClick r:id="rId9"/>
              </a:rPr>
              <a:t>'</a:t>
            </a:r>
            <a:r>
              <a:rPr dirty="0" sz="1350" spc="-165" i="1">
                <a:solidFill>
                  <a:srgbClr val="42AEF9"/>
                </a:solidFill>
                <a:latin typeface="Times New Roman"/>
                <a:cs typeface="Times New Roman"/>
                <a:hlinkClick r:id="rId9"/>
              </a:rPr>
              <a:t>D</a:t>
            </a:r>
            <a:r>
              <a:rPr dirty="0" sz="1350" spc="60" i="1">
                <a:solidFill>
                  <a:srgbClr val="42AEF9"/>
                </a:solidFill>
                <a:latin typeface="Times New Roman"/>
                <a:cs typeface="Times New Roman"/>
                <a:hlinkClick r:id="rId9"/>
              </a:rPr>
              <a:t>w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9"/>
              </a:rPr>
              <a:t>y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9"/>
              </a:rPr>
              <a:t>e</a:t>
            </a:r>
            <a:r>
              <a:rPr dirty="0" sz="1350" spc="-85" i="1">
                <a:solidFill>
                  <a:srgbClr val="42AEF9"/>
                </a:solidFill>
                <a:latin typeface="Times New Roman"/>
                <a:cs typeface="Times New Roman"/>
                <a:hlinkClick r:id="rId9"/>
              </a:rPr>
              <a:t>r</a:t>
            </a:r>
            <a:r>
              <a:rPr dirty="0" sz="1350" spc="-15" i="1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350" spc="-1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5" i="1">
                <a:solidFill>
                  <a:srgbClr val="42AEF9"/>
                </a:solidFill>
                <a:latin typeface="Times New Roman"/>
                <a:cs typeface="Times New Roman"/>
                <a:hlinkClick r:id="rId10"/>
              </a:rPr>
              <a:t>J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10"/>
              </a:rPr>
              <a:t>o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10"/>
              </a:rPr>
              <a:t>n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10"/>
              </a:rPr>
              <a:t>a</a:t>
            </a:r>
            <a:r>
              <a:rPr dirty="0" sz="1350" spc="15" i="1">
                <a:solidFill>
                  <a:srgbClr val="42AEF9"/>
                </a:solidFill>
                <a:latin typeface="Times New Roman"/>
                <a:cs typeface="Times New Roman"/>
                <a:hlinkClick r:id="rId10"/>
              </a:rPr>
              <a:t>s</a:t>
            </a:r>
            <a:r>
              <a:rPr dirty="0" sz="1350" spc="-130" i="1">
                <a:solidFill>
                  <a:srgbClr val="42AEF9"/>
                </a:solidFill>
                <a:latin typeface="Times New Roman"/>
                <a:cs typeface="Times New Roman"/>
                <a:hlinkClick r:id="rId10"/>
              </a:rPr>
              <a:t> </a:t>
            </a:r>
            <a:r>
              <a:rPr dirty="0" sz="1350" spc="-165" i="1">
                <a:solidFill>
                  <a:srgbClr val="42AEF9"/>
                </a:solidFill>
                <a:latin typeface="Times New Roman"/>
                <a:cs typeface="Times New Roman"/>
                <a:hlinkClick r:id="rId10"/>
              </a:rPr>
              <a:t>D</a:t>
            </a:r>
            <a:r>
              <a:rPr dirty="0" sz="1350" spc="50" i="1">
                <a:solidFill>
                  <a:srgbClr val="42AEF9"/>
                </a:solidFill>
                <a:latin typeface="Times New Roman"/>
                <a:cs typeface="Times New Roman"/>
                <a:hlinkClick r:id="rId10"/>
              </a:rPr>
              <a:t>e</a:t>
            </a:r>
            <a:r>
              <a:rPr dirty="0" sz="1350" spc="-5" i="1">
                <a:solidFill>
                  <a:srgbClr val="42AEF9"/>
                </a:solidFill>
                <a:latin typeface="Times New Roman"/>
                <a:cs typeface="Times New Roman"/>
                <a:hlinkClick r:id="rId10"/>
              </a:rPr>
              <a:t>v</a:t>
            </a:r>
            <a:r>
              <a:rPr dirty="0" sz="1350" spc="-80" i="1">
                <a:solidFill>
                  <a:srgbClr val="42AEF9"/>
                </a:solidFill>
                <a:latin typeface="Times New Roman"/>
                <a:cs typeface="Times New Roman"/>
                <a:hlinkClick r:id="rId10"/>
              </a:rPr>
              <a:t>l</a:t>
            </a:r>
            <a:r>
              <a:rPr dirty="0" sz="1350" spc="-80" i="1">
                <a:solidFill>
                  <a:srgbClr val="42AEF9"/>
                </a:solidFill>
                <a:latin typeface="Times New Roman"/>
                <a:cs typeface="Times New Roman"/>
                <a:hlinkClick r:id="rId10"/>
              </a:rPr>
              <a:t>i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10"/>
              </a:rPr>
              <a:t>e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10"/>
              </a:rPr>
              <a:t>g</a:t>
            </a:r>
            <a:r>
              <a:rPr dirty="0" sz="1350" spc="-5" i="1">
                <a:solidFill>
                  <a:srgbClr val="42AEF9"/>
                </a:solidFill>
                <a:latin typeface="Times New Roman"/>
                <a:cs typeface="Times New Roman"/>
                <a:hlinkClick r:id="rId10"/>
              </a:rPr>
              <a:t>h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10"/>
              </a:rPr>
              <a:t>e</a:t>
            </a:r>
            <a:r>
              <a:rPr dirty="0" sz="1350" spc="-95" i="1">
                <a:solidFill>
                  <a:srgbClr val="42AEF9"/>
                </a:solidFill>
                <a:latin typeface="Times New Roman"/>
                <a:cs typeface="Times New Roman"/>
                <a:hlinkClick r:id="rId10"/>
              </a:rPr>
              <a:t>r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10"/>
              </a:rPr>
              <a:t>e</a:t>
            </a:r>
            <a:r>
              <a:rPr dirty="0" sz="1350" spc="-15" i="1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350" spc="-1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175" i="1">
                <a:solidFill>
                  <a:srgbClr val="42AEF9"/>
                </a:solidFill>
                <a:latin typeface="Times New Roman"/>
                <a:cs typeface="Times New Roman"/>
                <a:hlinkClick r:id="rId11"/>
              </a:rPr>
              <a:t>L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11"/>
              </a:rPr>
              <a:t>o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11"/>
              </a:rPr>
              <a:t>u</a:t>
            </a:r>
            <a:r>
              <a:rPr dirty="0" sz="1350" spc="-80" i="1">
                <a:solidFill>
                  <a:srgbClr val="42AEF9"/>
                </a:solidFill>
                <a:latin typeface="Times New Roman"/>
                <a:cs typeface="Times New Roman"/>
                <a:hlinkClick r:id="rId11"/>
              </a:rPr>
              <a:t>i</a:t>
            </a:r>
            <a:r>
              <a:rPr dirty="0" sz="1350" spc="15" i="1">
                <a:solidFill>
                  <a:srgbClr val="42AEF9"/>
                </a:solidFill>
                <a:latin typeface="Times New Roman"/>
                <a:cs typeface="Times New Roman"/>
                <a:hlinkClick r:id="rId11"/>
              </a:rPr>
              <a:t>s</a:t>
            </a:r>
            <a:r>
              <a:rPr dirty="0" sz="1350" spc="-130" i="1">
                <a:solidFill>
                  <a:srgbClr val="42AEF9"/>
                </a:solidFill>
                <a:latin typeface="Times New Roman"/>
                <a:cs typeface="Times New Roman"/>
                <a:hlinkClick r:id="rId11"/>
              </a:rPr>
              <a:t> </a:t>
            </a:r>
            <a:r>
              <a:rPr dirty="0" sz="1350" spc="-165" i="1">
                <a:solidFill>
                  <a:srgbClr val="42AEF9"/>
                </a:solidFill>
                <a:latin typeface="Times New Roman"/>
                <a:cs typeface="Times New Roman"/>
                <a:hlinkClick r:id="rId11"/>
              </a:rPr>
              <a:t>D</a:t>
            </a:r>
            <a:r>
              <a:rPr dirty="0" sz="1350" spc="-80" i="1">
                <a:solidFill>
                  <a:srgbClr val="42AEF9"/>
                </a:solidFill>
                <a:latin typeface="Times New Roman"/>
                <a:cs typeface="Times New Roman"/>
                <a:hlinkClick r:id="rId11"/>
              </a:rPr>
              <a:t>i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11"/>
              </a:rPr>
              <a:t>o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11"/>
              </a:rPr>
              <a:t>nn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11"/>
              </a:rPr>
              <a:t>e</a:t>
            </a:r>
            <a:r>
              <a:rPr dirty="0" sz="1350" spc="-15" i="1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350" spc="-1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185" i="1">
                <a:solidFill>
                  <a:srgbClr val="42AEF9"/>
                </a:solidFill>
                <a:latin typeface="Times New Roman"/>
                <a:cs typeface="Times New Roman"/>
                <a:hlinkClick r:id="rId12"/>
              </a:rPr>
              <a:t>F</a:t>
            </a:r>
            <a:r>
              <a:rPr dirty="0" sz="1350" spc="-95" i="1">
                <a:solidFill>
                  <a:srgbClr val="42AEF9"/>
                </a:solidFill>
                <a:latin typeface="Times New Roman"/>
                <a:cs typeface="Times New Roman"/>
                <a:hlinkClick r:id="rId12"/>
              </a:rPr>
              <a:t>r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12"/>
              </a:rPr>
              <a:t>a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12"/>
              </a:rPr>
              <a:t>n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12"/>
              </a:rPr>
              <a:t>c</a:t>
            </a:r>
            <a:r>
              <a:rPr dirty="0" sz="1350" spc="-80" i="1">
                <a:solidFill>
                  <a:srgbClr val="42AEF9"/>
                </a:solidFill>
                <a:latin typeface="Times New Roman"/>
                <a:cs typeface="Times New Roman"/>
                <a:hlinkClick r:id="rId12"/>
              </a:rPr>
              <a:t>i</a:t>
            </a:r>
            <a:r>
              <a:rPr dirty="0" sz="1350" spc="-5" i="1">
                <a:solidFill>
                  <a:srgbClr val="42AEF9"/>
                </a:solidFill>
                <a:latin typeface="Times New Roman"/>
                <a:cs typeface="Times New Roman"/>
                <a:hlinkClick r:id="rId12"/>
              </a:rPr>
              <a:t>s</a:t>
            </a:r>
            <a:r>
              <a:rPr dirty="0" sz="1350" spc="-30" i="1">
                <a:solidFill>
                  <a:srgbClr val="42AEF9"/>
                </a:solidFill>
                <a:latin typeface="Times New Roman"/>
                <a:cs typeface="Times New Roman"/>
                <a:hlinkClick r:id="rId12"/>
              </a:rPr>
              <a:t>c</a:t>
            </a:r>
            <a:r>
              <a:rPr dirty="0" sz="1350" spc="10" i="1">
                <a:solidFill>
                  <a:srgbClr val="42AEF9"/>
                </a:solidFill>
                <a:latin typeface="Times New Roman"/>
                <a:cs typeface="Times New Roman"/>
                <a:hlinkClick r:id="rId12"/>
              </a:rPr>
              <a:t>o</a:t>
            </a:r>
            <a:r>
              <a:rPr dirty="0" sz="1350" spc="-135" i="1">
                <a:solidFill>
                  <a:srgbClr val="42AEF9"/>
                </a:solidFill>
                <a:latin typeface="Times New Roman"/>
                <a:cs typeface="Times New Roman"/>
                <a:hlinkClick r:id="rId12"/>
              </a:rPr>
              <a:t> </a:t>
            </a:r>
            <a:r>
              <a:rPr dirty="0" sz="1350" spc="-175" i="1">
                <a:solidFill>
                  <a:srgbClr val="42AEF9"/>
                </a:solidFill>
                <a:latin typeface="Times New Roman"/>
                <a:cs typeface="Times New Roman"/>
                <a:hlinkClick r:id="rId12"/>
              </a:rPr>
              <a:t>L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12"/>
              </a:rPr>
              <a:t>o</a:t>
            </a:r>
            <a:r>
              <a:rPr dirty="0" sz="1350" spc="65" i="1">
                <a:solidFill>
                  <a:srgbClr val="42AEF9"/>
                </a:solidFill>
                <a:latin typeface="Times New Roman"/>
                <a:cs typeface="Times New Roman"/>
                <a:hlinkClick r:id="rId12"/>
              </a:rPr>
              <a:t>p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12"/>
              </a:rPr>
              <a:t>e</a:t>
            </a:r>
            <a:r>
              <a:rPr dirty="0" sz="1350" spc="-5" i="1">
                <a:solidFill>
                  <a:srgbClr val="42AEF9"/>
                </a:solidFill>
                <a:latin typeface="Times New Roman"/>
                <a:cs typeface="Times New Roman"/>
                <a:hlinkClick r:id="rId12"/>
              </a:rPr>
              <a:t>s</a:t>
            </a:r>
            <a:r>
              <a:rPr dirty="0" sz="1350" spc="-15" i="1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350" spc="-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160" i="1">
                <a:solidFill>
                  <a:srgbClr val="42AEF9"/>
                </a:solidFill>
                <a:latin typeface="Times New Roman"/>
                <a:cs typeface="Times New Roman"/>
                <a:hlinkClick r:id="rId13"/>
              </a:rPr>
              <a:t>M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13"/>
              </a:rPr>
              <a:t>a</a:t>
            </a:r>
            <a:r>
              <a:rPr dirty="0" sz="1350" spc="-85" i="1">
                <a:solidFill>
                  <a:srgbClr val="42AEF9"/>
                </a:solidFill>
                <a:latin typeface="Times New Roman"/>
                <a:cs typeface="Times New Roman"/>
                <a:hlinkClick r:id="rId13"/>
              </a:rPr>
              <a:t>r</a:t>
            </a:r>
            <a:r>
              <a:rPr dirty="0" sz="1350" spc="-80" i="1">
                <a:solidFill>
                  <a:srgbClr val="42AEF9"/>
                </a:solidFill>
                <a:latin typeface="Times New Roman"/>
                <a:cs typeface="Times New Roman"/>
                <a:hlinkClick r:id="rId13"/>
              </a:rPr>
              <a:t>i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13"/>
              </a:rPr>
              <a:t>u</a:t>
            </a:r>
            <a:r>
              <a:rPr dirty="0" sz="1350" spc="15" i="1">
                <a:solidFill>
                  <a:srgbClr val="42AEF9"/>
                </a:solidFill>
                <a:latin typeface="Times New Roman"/>
                <a:cs typeface="Times New Roman"/>
                <a:hlinkClick r:id="rId13"/>
              </a:rPr>
              <a:t>s</a:t>
            </a:r>
            <a:r>
              <a:rPr dirty="0" sz="1350" spc="-130" i="1">
                <a:solidFill>
                  <a:srgbClr val="42AEF9"/>
                </a:solidFill>
                <a:latin typeface="Times New Roman"/>
                <a:cs typeface="Times New Roman"/>
                <a:hlinkClick r:id="rId13"/>
              </a:rPr>
              <a:t> </a:t>
            </a:r>
            <a:r>
              <a:rPr dirty="0" sz="1350" spc="-85" i="1">
                <a:solidFill>
                  <a:srgbClr val="42AEF9"/>
                </a:solidFill>
                <a:latin typeface="Times New Roman"/>
                <a:cs typeface="Times New Roman"/>
                <a:hlinkClick r:id="rId13"/>
              </a:rPr>
              <a:t>B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13"/>
              </a:rPr>
              <a:t>a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13"/>
              </a:rPr>
              <a:t>n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13"/>
              </a:rPr>
              <a:t>c</a:t>
            </a:r>
            <a:r>
              <a:rPr dirty="0" sz="1350" spc="-80" i="1">
                <a:solidFill>
                  <a:srgbClr val="42AEF9"/>
                </a:solidFill>
                <a:latin typeface="Times New Roman"/>
                <a:cs typeface="Times New Roman"/>
                <a:hlinkClick r:id="rId13"/>
              </a:rPr>
              <a:t>i</a:t>
            </a:r>
            <a:r>
              <a:rPr dirty="0" sz="1350" spc="-80" i="1">
                <a:solidFill>
                  <a:srgbClr val="42AEF9"/>
                </a:solidFill>
                <a:latin typeface="Times New Roman"/>
                <a:cs typeface="Times New Roman"/>
                <a:hlinkClick r:id="rId13"/>
              </a:rPr>
              <a:t>l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13"/>
              </a:rPr>
              <a:t>a</a:t>
            </a:r>
            <a:r>
              <a:rPr dirty="0" sz="1350" spc="-15" i="1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350" spc="-1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14"/>
              </a:rPr>
              <a:t>c</a:t>
            </a:r>
            <a:r>
              <a:rPr dirty="0" sz="1350" spc="65" i="1">
                <a:solidFill>
                  <a:srgbClr val="42AEF9"/>
                </a:solidFill>
                <a:latin typeface="Times New Roman"/>
                <a:cs typeface="Times New Roman"/>
                <a:hlinkClick r:id="rId14"/>
              </a:rPr>
              <a:t>pp</a:t>
            </a:r>
            <a:r>
              <a:rPr dirty="0" sz="1350" spc="-95" i="1">
                <a:solidFill>
                  <a:srgbClr val="42AEF9"/>
                </a:solidFill>
                <a:latin typeface="Times New Roman"/>
                <a:cs typeface="Times New Roman"/>
                <a:hlinkClick r:id="rId14"/>
              </a:rPr>
              <a:t>r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14"/>
              </a:rPr>
              <a:t>e</a:t>
            </a:r>
            <a:r>
              <a:rPr dirty="0" sz="1350" spc="-20" i="1">
                <a:solidFill>
                  <a:srgbClr val="42AEF9"/>
                </a:solidFill>
                <a:latin typeface="Times New Roman"/>
                <a:cs typeface="Times New Roman"/>
                <a:hlinkClick r:id="rId14"/>
              </a:rPr>
              <a:t>f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14"/>
              </a:rPr>
              <a:t>e</a:t>
            </a:r>
            <a:r>
              <a:rPr dirty="0" sz="1350" spc="-95" i="1">
                <a:solidFill>
                  <a:srgbClr val="42AEF9"/>
                </a:solidFill>
                <a:latin typeface="Times New Roman"/>
                <a:cs typeface="Times New Roman"/>
                <a:hlinkClick r:id="rId14"/>
              </a:rPr>
              <a:t>r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14"/>
              </a:rPr>
              <a:t>e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14"/>
              </a:rPr>
              <a:t>n</a:t>
            </a:r>
            <a:r>
              <a:rPr dirty="0" sz="1350" spc="-30" i="1">
                <a:solidFill>
                  <a:srgbClr val="42AEF9"/>
                </a:solidFill>
                <a:latin typeface="Times New Roman"/>
                <a:cs typeface="Times New Roman"/>
                <a:hlinkClick r:id="rId14"/>
              </a:rPr>
              <a:t>c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14"/>
              </a:rPr>
              <a:t>e</a:t>
            </a:r>
            <a:r>
              <a:rPr dirty="0" sz="1350" spc="-55" i="1">
                <a:solidFill>
                  <a:srgbClr val="42AEF9"/>
                </a:solidFill>
                <a:latin typeface="Times New Roman"/>
                <a:cs typeface="Times New Roman"/>
                <a:hlinkClick r:id="rId14"/>
              </a:rPr>
              <a:t>.</a:t>
            </a:r>
            <a:r>
              <a:rPr dirty="0" sz="1350" spc="-30" i="1">
                <a:solidFill>
                  <a:srgbClr val="42AEF9"/>
                </a:solidFill>
                <a:latin typeface="Times New Roman"/>
                <a:cs typeface="Times New Roman"/>
                <a:hlinkClick r:id="rId14"/>
              </a:rPr>
              <a:t>c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14"/>
              </a:rPr>
              <a:t>o</a:t>
            </a:r>
            <a:r>
              <a:rPr dirty="0" sz="1350" spc="65" i="1">
                <a:solidFill>
                  <a:srgbClr val="42AEF9"/>
                </a:solidFill>
                <a:latin typeface="Times New Roman"/>
                <a:cs typeface="Times New Roman"/>
                <a:hlinkClick r:id="rId14"/>
              </a:rPr>
              <a:t>m</a:t>
            </a:r>
            <a:r>
              <a:rPr dirty="0" sz="1350" spc="-15" i="1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350" spc="-1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5" i="1">
                <a:solidFill>
                  <a:srgbClr val="42AEF9"/>
                </a:solidFill>
                <a:latin typeface="Times New Roman"/>
                <a:cs typeface="Times New Roman"/>
                <a:hlinkClick r:id="rId15"/>
              </a:rPr>
              <a:t>J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15"/>
              </a:rPr>
              <a:t>a</a:t>
            </a:r>
            <a:r>
              <a:rPr dirty="0" sz="1350" spc="-5" i="1">
                <a:solidFill>
                  <a:srgbClr val="42AEF9"/>
                </a:solidFill>
                <a:latin typeface="Times New Roman"/>
                <a:cs typeface="Times New Roman"/>
                <a:hlinkClick r:id="rId15"/>
              </a:rPr>
              <a:t>s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15"/>
              </a:rPr>
              <a:t>o</a:t>
            </a:r>
            <a:r>
              <a:rPr dirty="0" sz="1350" spc="25" i="1">
                <a:solidFill>
                  <a:srgbClr val="42AEF9"/>
                </a:solidFill>
                <a:latin typeface="Times New Roman"/>
                <a:cs typeface="Times New Roman"/>
                <a:hlinkClick r:id="rId15"/>
              </a:rPr>
              <a:t>n</a:t>
            </a:r>
            <a:r>
              <a:rPr dirty="0" sz="1350" spc="-150" i="1">
                <a:solidFill>
                  <a:srgbClr val="42AEF9"/>
                </a:solidFill>
                <a:latin typeface="Times New Roman"/>
                <a:cs typeface="Times New Roman"/>
                <a:hlinkClick r:id="rId15"/>
              </a:rPr>
              <a:t> </a:t>
            </a:r>
            <a:r>
              <a:rPr dirty="0" sz="1350" spc="-220" i="1">
                <a:solidFill>
                  <a:srgbClr val="42AEF9"/>
                </a:solidFill>
                <a:latin typeface="Times New Roman"/>
                <a:cs typeface="Times New Roman"/>
                <a:hlinkClick r:id="rId15"/>
              </a:rPr>
              <a:t>T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15"/>
              </a:rPr>
              <a:t>u</a:t>
            </a:r>
            <a:r>
              <a:rPr dirty="0" sz="1350" spc="-85" i="1">
                <a:solidFill>
                  <a:srgbClr val="42AEF9"/>
                </a:solidFill>
                <a:latin typeface="Times New Roman"/>
                <a:cs typeface="Times New Roman"/>
                <a:hlinkClick r:id="rId15"/>
              </a:rPr>
              <a:t>r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15"/>
              </a:rPr>
              <a:t>n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15"/>
              </a:rPr>
              <a:t>e</a:t>
            </a:r>
            <a:r>
              <a:rPr dirty="0" sz="1350" spc="-85" i="1">
                <a:solidFill>
                  <a:srgbClr val="42AEF9"/>
                </a:solidFill>
                <a:latin typeface="Times New Roman"/>
                <a:cs typeface="Times New Roman"/>
                <a:hlinkClick r:id="rId15"/>
              </a:rPr>
              <a:t>r</a:t>
            </a:r>
            <a:r>
              <a:rPr dirty="0" sz="1350" spc="-15" i="1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350" spc="-1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5" i="1">
                <a:solidFill>
                  <a:srgbClr val="42AEF9"/>
                </a:solidFill>
                <a:latin typeface="Times New Roman"/>
                <a:cs typeface="Times New Roman"/>
                <a:hlinkClick r:id="rId16"/>
              </a:rPr>
              <a:t>S</a:t>
            </a:r>
            <a:r>
              <a:rPr dirty="0" sz="1350" spc="-80" i="1">
                <a:solidFill>
                  <a:srgbClr val="42AEF9"/>
                </a:solidFill>
                <a:latin typeface="Times New Roman"/>
                <a:cs typeface="Times New Roman"/>
                <a:hlinkClick r:id="rId16"/>
              </a:rPr>
              <a:t>i</a:t>
            </a:r>
            <a:r>
              <a:rPr dirty="0" sz="1350" spc="65" i="1">
                <a:solidFill>
                  <a:srgbClr val="42AEF9"/>
                </a:solidFill>
                <a:latin typeface="Times New Roman"/>
                <a:cs typeface="Times New Roman"/>
                <a:hlinkClick r:id="rId16"/>
              </a:rPr>
              <a:t>m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16"/>
              </a:rPr>
              <a:t>o</a:t>
            </a:r>
            <a:r>
              <a:rPr dirty="0" sz="1350" spc="25" i="1">
                <a:solidFill>
                  <a:srgbClr val="42AEF9"/>
                </a:solidFill>
                <a:latin typeface="Times New Roman"/>
                <a:cs typeface="Times New Roman"/>
                <a:hlinkClick r:id="rId16"/>
              </a:rPr>
              <a:t>n</a:t>
            </a:r>
            <a:r>
              <a:rPr dirty="0" sz="1350" spc="-150" i="1">
                <a:solidFill>
                  <a:srgbClr val="42AEF9"/>
                </a:solidFill>
                <a:latin typeface="Times New Roman"/>
                <a:cs typeface="Times New Roman"/>
                <a:hlinkClick r:id="rId16"/>
              </a:rPr>
              <a:t> </a:t>
            </a:r>
            <a:r>
              <a:rPr dirty="0" sz="1350" spc="-85" i="1">
                <a:solidFill>
                  <a:srgbClr val="42AEF9"/>
                </a:solidFill>
                <a:latin typeface="Times New Roman"/>
                <a:cs typeface="Times New Roman"/>
                <a:hlinkClick r:id="rId16"/>
              </a:rPr>
              <a:t>B</a:t>
            </a:r>
            <a:r>
              <a:rPr dirty="0" sz="1350" spc="-95" i="1">
                <a:solidFill>
                  <a:srgbClr val="42AEF9"/>
                </a:solidFill>
                <a:latin typeface="Times New Roman"/>
                <a:cs typeface="Times New Roman"/>
                <a:hlinkClick r:id="rId16"/>
              </a:rPr>
              <a:t>r</a:t>
            </a:r>
            <a:r>
              <a:rPr dirty="0" sz="1350" spc="70" i="1">
                <a:solidFill>
                  <a:srgbClr val="42AEF9"/>
                </a:solidFill>
                <a:latin typeface="Times New Roman"/>
                <a:cs typeface="Times New Roman"/>
                <a:hlinkClick r:id="rId16"/>
              </a:rPr>
              <a:t>a</a:t>
            </a:r>
            <a:r>
              <a:rPr dirty="0" sz="1350" spc="-10" i="1">
                <a:solidFill>
                  <a:srgbClr val="42AEF9"/>
                </a:solidFill>
                <a:latin typeface="Times New Roman"/>
                <a:cs typeface="Times New Roman"/>
                <a:hlinkClick r:id="rId16"/>
              </a:rPr>
              <a:t>n</a:t>
            </a:r>
            <a:r>
              <a:rPr dirty="0" sz="1350" spc="40" i="1">
                <a:solidFill>
                  <a:srgbClr val="42AEF9"/>
                </a:solidFill>
                <a:latin typeface="Times New Roman"/>
                <a:cs typeface="Times New Roman"/>
                <a:hlinkClick r:id="rId16"/>
              </a:rPr>
              <a:t>d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8312" y="6256693"/>
            <a:ext cx="3380104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1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-2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5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3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7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160">
                <a:solidFill>
                  <a:srgbClr val="42AEF9"/>
                </a:solidFill>
                <a:latin typeface="Times New Roman"/>
                <a:cs typeface="Times New Roman"/>
                <a:hlinkClick r:id="rId17"/>
              </a:rPr>
              <a:t>C</a:t>
            </a:r>
            <a:r>
              <a:rPr dirty="0" sz="1350" spc="-95">
                <a:solidFill>
                  <a:srgbClr val="42AEF9"/>
                </a:solidFill>
                <a:latin typeface="Times New Roman"/>
                <a:cs typeface="Times New Roman"/>
                <a:hlinkClick r:id="rId17"/>
              </a:rPr>
              <a:t>++</a:t>
            </a:r>
            <a:r>
              <a:rPr dirty="0" sz="1350" spc="-85">
                <a:solidFill>
                  <a:srgbClr val="42AEF9"/>
                </a:solidFill>
                <a:latin typeface="Times New Roman"/>
                <a:cs typeface="Times New Roman"/>
                <a:hlinkClick r:id="rId17"/>
              </a:rPr>
              <a:t>N</a:t>
            </a:r>
            <a:r>
              <a:rPr dirty="0" sz="1350" spc="60">
                <a:solidFill>
                  <a:srgbClr val="42AEF9"/>
                </a:solidFill>
                <a:latin typeface="Times New Roman"/>
                <a:cs typeface="Times New Roman"/>
                <a:hlinkClick r:id="rId17"/>
              </a:rPr>
              <a:t>o</a:t>
            </a:r>
            <a:r>
              <a:rPr dirty="0" sz="1350" spc="-10">
                <a:solidFill>
                  <a:srgbClr val="42AEF9"/>
                </a:solidFill>
                <a:latin typeface="Times New Roman"/>
                <a:cs typeface="Times New Roman"/>
                <a:hlinkClick r:id="rId17"/>
              </a:rPr>
              <a:t>w</a:t>
            </a:r>
            <a:r>
              <a:rPr dirty="0" sz="1350" spc="-35">
                <a:solidFill>
                  <a:srgbClr val="42AEF9"/>
                </a:solidFill>
                <a:latin typeface="Times New Roman"/>
                <a:cs typeface="Times New Roman"/>
                <a:hlinkClick r:id="rId17"/>
              </a:rPr>
              <a:t> </a:t>
            </a:r>
            <a:r>
              <a:rPr dirty="0" sz="1350" spc="-10">
                <a:solidFill>
                  <a:srgbClr val="42AEF9"/>
                </a:solidFill>
                <a:latin typeface="Times New Roman"/>
                <a:cs typeface="Times New Roman"/>
                <a:hlinkClick r:id="rId17"/>
              </a:rPr>
              <a:t>2017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35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16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6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-85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-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1350" spc="7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350" spc="-16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-4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135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Times New Roman"/>
                <a:cs typeface="Times New Roman"/>
              </a:rPr>
              <a:t>2017.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6860" y="5171800"/>
            <a:ext cx="4634865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145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b</a:t>
            </a:r>
            <a:r>
              <a:rPr dirty="0" sz="2250" spc="40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r</a:t>
            </a:r>
            <a:r>
              <a:rPr dirty="0" sz="2250" spc="-90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y</a:t>
            </a:r>
            <a:r>
              <a:rPr dirty="0" sz="2250" spc="-5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c</a:t>
            </a:r>
            <a:r>
              <a:rPr dirty="0" sz="2250" spc="110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e</a:t>
            </a:r>
            <a:r>
              <a:rPr dirty="0" sz="2250" spc="-35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l</a:t>
            </a:r>
            <a:r>
              <a:rPr dirty="0" sz="2250" spc="110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e</a:t>
            </a:r>
            <a:r>
              <a:rPr dirty="0" sz="2250" spc="-35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l</a:t>
            </a:r>
            <a:r>
              <a:rPr dirty="0" sz="2250" spc="114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b</a:t>
            </a:r>
            <a:r>
              <a:rPr dirty="0" sz="2250" spc="114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a</a:t>
            </a:r>
            <a:r>
              <a:rPr dirty="0" sz="2250" spc="45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c</a:t>
            </a:r>
            <a:r>
              <a:rPr dirty="0" sz="2250" spc="65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h</a:t>
            </a:r>
            <a:r>
              <a:rPr dirty="0" sz="2250" spc="-45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.</a:t>
            </a:r>
            <a:r>
              <a:rPr dirty="0" sz="2250" spc="-10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g</a:t>
            </a:r>
            <a:r>
              <a:rPr dirty="0" sz="2250" spc="-105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i</a:t>
            </a:r>
            <a:r>
              <a:rPr dirty="0" sz="2250" spc="114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t</a:t>
            </a:r>
            <a:r>
              <a:rPr dirty="0" sz="2250" spc="65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hu</a:t>
            </a:r>
            <a:r>
              <a:rPr dirty="0" sz="2250" spc="125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b</a:t>
            </a:r>
            <a:r>
              <a:rPr dirty="0" sz="2250" spc="-45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.</a:t>
            </a:r>
            <a:r>
              <a:rPr dirty="0" sz="2250" spc="-105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i</a:t>
            </a:r>
            <a:r>
              <a:rPr dirty="0" sz="2250" spc="70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o</a:t>
            </a:r>
            <a:r>
              <a:rPr dirty="0" sz="2250" spc="45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/</a:t>
            </a:r>
            <a:r>
              <a:rPr dirty="0" sz="2250" spc="45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c</a:t>
            </a:r>
            <a:r>
              <a:rPr dirty="0" sz="2250" spc="145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pp</a:t>
            </a:r>
            <a:r>
              <a:rPr dirty="0" sz="2250" spc="-10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17</a:t>
            </a:r>
            <a:r>
              <a:rPr dirty="0" sz="2250" spc="-60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_</a:t>
            </a:r>
            <a:r>
              <a:rPr dirty="0" sz="2250" spc="-45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f</a:t>
            </a:r>
            <a:r>
              <a:rPr dirty="0" sz="2250" spc="80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e</a:t>
            </a:r>
            <a:r>
              <a:rPr dirty="0" sz="2250" spc="114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a</a:t>
            </a:r>
            <a:r>
              <a:rPr dirty="0" sz="2250" spc="105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t</a:t>
            </a:r>
            <a:r>
              <a:rPr dirty="0" sz="2250" spc="65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u</a:t>
            </a:r>
            <a:r>
              <a:rPr dirty="0" sz="2250" spc="-25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r</a:t>
            </a:r>
            <a:r>
              <a:rPr dirty="0" sz="2250" spc="110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e</a:t>
            </a:r>
            <a:r>
              <a:rPr dirty="0" sz="2250" spc="60">
                <a:solidFill>
                  <a:srgbClr val="42AEF9"/>
                </a:solidFill>
                <a:latin typeface="Times New Roman"/>
                <a:cs typeface="Times New Roman"/>
                <a:hlinkClick r:id="rId18"/>
              </a:rPr>
              <a:t>s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64484" y="6624297"/>
            <a:ext cx="172085" cy="229235"/>
          </a:xfrm>
          <a:custGeom>
            <a:avLst/>
            <a:gdLst/>
            <a:ahLst/>
            <a:cxnLst/>
            <a:rect l="l" t="t" r="r" b="b"/>
            <a:pathLst>
              <a:path w="172084" h="229234">
                <a:moveTo>
                  <a:pt x="0" y="0"/>
                </a:moveTo>
                <a:lnTo>
                  <a:pt x="171564" y="0"/>
                </a:lnTo>
                <a:lnTo>
                  <a:pt x="171564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6492" y="2364130"/>
            <a:ext cx="76327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5922" y="3064729"/>
            <a:ext cx="4314190" cy="1250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473325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point_3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1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tuple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1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1243965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3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1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88233" y="6624297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2624619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679" y="3086934"/>
            <a:ext cx="4027804" cy="767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#pragm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a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om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p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paralle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l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fo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sim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d</a:t>
            </a:r>
            <a:endParaRPr sz="1200">
              <a:latin typeface="Courier New"/>
              <a:cs typeface="Courier New"/>
            </a:endParaRPr>
          </a:p>
          <a:p>
            <a:pPr marL="203200" marR="5080" indent="-191135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fo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size_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size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++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process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10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11982" y="6624269"/>
            <a:ext cx="324485" cy="229235"/>
          </a:xfrm>
          <a:custGeom>
            <a:avLst/>
            <a:gdLst/>
            <a:ahLst/>
            <a:cxnLst/>
            <a:rect l="l" t="t" r="r" b="b"/>
            <a:pathLst>
              <a:path w="324484" h="229234">
                <a:moveTo>
                  <a:pt x="0" y="0"/>
                </a:moveTo>
                <a:lnTo>
                  <a:pt x="324066" y="0"/>
                </a:lnTo>
                <a:lnTo>
                  <a:pt x="324066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2624634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733" y="2611934"/>
            <a:ext cx="4123054" cy="1102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4445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  <a:p>
            <a:pPr marL="12700" marR="1339215">
              <a:lnSpc>
                <a:spcPct val="166800"/>
              </a:lnSpc>
              <a:spcBef>
                <a:spcPts val="315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for_each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par_unseq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346835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679" y="3086950"/>
            <a:ext cx="3551554" cy="767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#pragm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a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om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p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paralle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l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fo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sim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d</a:t>
            </a:r>
            <a:endParaRPr sz="1200">
              <a:latin typeface="Courier New"/>
              <a:cs typeface="Courier New"/>
            </a:endParaRPr>
          </a:p>
          <a:p>
            <a:pPr marL="203200" marR="5080" indent="-191135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fo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size_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size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process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10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8597" y="3531755"/>
            <a:ext cx="4057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++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11982" y="6624284"/>
            <a:ext cx="324485" cy="229235"/>
          </a:xfrm>
          <a:custGeom>
            <a:avLst/>
            <a:gdLst/>
            <a:ahLst/>
            <a:cxnLst/>
            <a:rect l="l" t="t" r="r" b="b"/>
            <a:pathLst>
              <a:path w="324484" h="229234">
                <a:moveTo>
                  <a:pt x="0" y="0"/>
                </a:moveTo>
                <a:lnTo>
                  <a:pt x="324066" y="0"/>
                </a:lnTo>
                <a:lnTo>
                  <a:pt x="324066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9650" y="2812108"/>
            <a:ext cx="2884170" cy="9505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65910">
              <a:lnSpc>
                <a:spcPct val="100000"/>
              </a:lnSpc>
            </a:pPr>
            <a:r>
              <a:rPr dirty="0" sz="2250" spc="-55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4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8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30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250">
              <a:latin typeface="Times New Roman"/>
              <a:cs typeface="Times New Roman"/>
            </a:endParaRPr>
          </a:p>
          <a:p>
            <a:pPr marL="12700" marR="5080">
              <a:lnSpc>
                <a:spcPct val="166800"/>
              </a:lnSpc>
              <a:spcBef>
                <a:spcPts val="315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sort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begin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11982" y="6624300"/>
            <a:ext cx="324485" cy="229235"/>
          </a:xfrm>
          <a:custGeom>
            <a:avLst/>
            <a:gdLst/>
            <a:ahLst/>
            <a:cxnLst/>
            <a:rect l="l" t="t" r="r" b="b"/>
            <a:pathLst>
              <a:path w="324484" h="229234">
                <a:moveTo>
                  <a:pt x="0" y="0"/>
                </a:moveTo>
                <a:lnTo>
                  <a:pt x="324066" y="0"/>
                </a:lnTo>
                <a:lnTo>
                  <a:pt x="324066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9650" y="2812124"/>
            <a:ext cx="2884170" cy="9505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65910">
              <a:lnSpc>
                <a:spcPct val="100000"/>
              </a:lnSpc>
            </a:pPr>
            <a:r>
              <a:rPr dirty="0" sz="2250" spc="-55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4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8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30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250">
              <a:latin typeface="Times New Roman"/>
              <a:cs typeface="Times New Roman"/>
            </a:endParaRPr>
          </a:p>
          <a:p>
            <a:pPr marL="12700" marR="5080">
              <a:lnSpc>
                <a:spcPct val="166800"/>
              </a:lnSpc>
              <a:spcBef>
                <a:spcPts val="315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sort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begin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4704" y="2812124"/>
            <a:ext cx="3837304" cy="9505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905">
              <a:lnSpc>
                <a:spcPct val="100000"/>
              </a:lnSpc>
            </a:pPr>
            <a:r>
              <a:rPr dirty="0" sz="2250" spc="-125" b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4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0" b="1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z="2250" spc="114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2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250">
              <a:latin typeface="Times New Roman"/>
              <a:cs typeface="Times New Roman"/>
            </a:endParaRPr>
          </a:p>
          <a:p>
            <a:pPr marL="12700" marR="5080">
              <a:lnSpc>
                <a:spcPct val="166800"/>
              </a:lnSpc>
              <a:spcBef>
                <a:spcPts val="315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sort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par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begin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11982" y="6624315"/>
            <a:ext cx="324485" cy="229235"/>
          </a:xfrm>
          <a:custGeom>
            <a:avLst/>
            <a:gdLst/>
            <a:ahLst/>
            <a:cxnLst/>
            <a:rect l="l" t="t" r="r" b="b"/>
            <a:pathLst>
              <a:path w="324484" h="229234">
                <a:moveTo>
                  <a:pt x="0" y="0"/>
                </a:moveTo>
                <a:lnTo>
                  <a:pt x="324066" y="0"/>
                </a:lnTo>
                <a:lnTo>
                  <a:pt x="324066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0284" y="1543486"/>
            <a:ext cx="276733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templat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e</a:t>
            </a:r>
            <a:r>
              <a:rPr dirty="0" sz="1950" spc="50">
                <a:solidFill>
                  <a:srgbClr val="00FF00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&lt;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typenam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e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7819" y="1543486"/>
            <a:ext cx="246253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ExecutionPolicy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,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0349" y="1543486"/>
            <a:ext cx="63246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...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&gt;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8878" y="1915209"/>
            <a:ext cx="49022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aut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o</a:t>
            </a:r>
            <a:r>
              <a:rPr dirty="0" sz="1950" spc="50">
                <a:solidFill>
                  <a:srgbClr val="00FF00"/>
                </a:solidFill>
                <a:latin typeface="DejaVuSansMono"/>
                <a:cs typeface="DejaVuSansMono"/>
              </a:rPr>
              <a:t> </a:t>
            </a: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algorithm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(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ExecutionPolicy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&amp;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&amp;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11438" y="1884808"/>
            <a:ext cx="1722755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exec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,</a:t>
            </a:r>
            <a:r>
              <a:rPr dirty="0" sz="1950" spc="50">
                <a:solidFill>
                  <a:srgbClr val="0066FF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...)</a:t>
            </a:r>
            <a:r>
              <a:rPr dirty="0" sz="2250">
                <a:solidFill>
                  <a:srgbClr val="FFFFFF"/>
                </a:solidFill>
                <a:latin typeface="DejaVuSansMono"/>
                <a:cs typeface="DejaVuSansMono"/>
              </a:rPr>
              <a:t>;</a:t>
            </a:r>
            <a:endParaRPr sz="2250">
              <a:latin typeface="DejaVuSansMono"/>
              <a:cs typeface="DejaVuSansMon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0475" y="3355060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0475" y="3641001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0475" y="4212883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0475" y="4498824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38307" rIns="0" bIns="0" rtlCol="0" vert="horz">
            <a:spAutoFit/>
          </a:bodyPr>
          <a:lstStyle/>
          <a:p>
            <a:pPr marL="248920">
              <a:lnSpc>
                <a:spcPts val="2475"/>
              </a:lnSpc>
            </a:pPr>
            <a:r>
              <a:rPr dirty="0" spc="25"/>
              <a:t>#includ</a:t>
            </a:r>
            <a:r>
              <a:rPr dirty="0"/>
              <a:t>e</a:t>
            </a:r>
            <a:r>
              <a:rPr dirty="0" spc="50"/>
              <a:t> </a:t>
            </a:r>
            <a:r>
              <a:rPr dirty="0" spc="25"/>
              <a:t>&lt;algorithm&gt;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pc="25"/>
              <a:t>&lt;numeric</a:t>
            </a:r>
            <a:r>
              <a:rPr dirty="0"/>
              <a:t>&gt;</a:t>
            </a:r>
            <a:r>
              <a:rPr dirty="0" spc="-700"/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pc="25"/>
              <a:t>&lt;execution&gt;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248920" marR="5080">
              <a:lnSpc>
                <a:spcPts val="2250"/>
              </a:lnSpc>
              <a:spcBef>
                <a:spcPts val="225"/>
              </a:spcBef>
            </a:pPr>
            <a:r>
              <a:rPr dirty="0" sz="2250" spc="-21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2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2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4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pc="25">
                <a:solidFill>
                  <a:srgbClr val="FFFFFF"/>
                </a:solidFill>
              </a:rPr>
              <a:t>ExecutionPolicy</a:t>
            </a:r>
            <a:r>
              <a:rPr dirty="0" sz="2250" spc="-7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25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3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55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45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629920" marR="106045">
              <a:lnSpc>
                <a:spcPts val="2250"/>
              </a:lnSpc>
            </a:pPr>
            <a:r>
              <a:rPr dirty="0" spc="25">
                <a:solidFill>
                  <a:srgbClr val="FFFFFF"/>
                </a:solidFill>
              </a:rPr>
              <a:t>InputIterato</a:t>
            </a:r>
            <a:r>
              <a:rPr dirty="0">
                <a:solidFill>
                  <a:srgbClr val="FFFFFF"/>
                </a:solidFill>
              </a:rPr>
              <a:t>r</a:t>
            </a:r>
            <a:r>
              <a:rPr dirty="0" spc="-700">
                <a:solidFill>
                  <a:srgbClr val="FFFFFF"/>
                </a:solidFill>
              </a:rPr>
              <a:t> 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pc="25">
                <a:solidFill>
                  <a:srgbClr val="FFFFFF"/>
                </a:solidFill>
              </a:rPr>
              <a:t>ForwardIterator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 </a:t>
            </a:r>
            <a:r>
              <a:rPr dirty="0" sz="2250" spc="-24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55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ee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95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45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248920">
              <a:lnSpc>
                <a:spcPts val="2025"/>
              </a:lnSpc>
            </a:pPr>
            <a:r>
              <a:rPr dirty="0" sz="2250" spc="-21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2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2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45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mm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629920" marR="1379855">
              <a:lnSpc>
                <a:spcPts val="2250"/>
              </a:lnSpc>
              <a:spcBef>
                <a:spcPts val="225"/>
              </a:spcBef>
            </a:pPr>
            <a:r>
              <a:rPr dirty="0" spc="25">
                <a:solidFill>
                  <a:srgbClr val="FFFFFF"/>
                </a:solidFill>
              </a:rPr>
              <a:t>reduce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pc="25">
                <a:solidFill>
                  <a:srgbClr val="FFFFFF"/>
                </a:solidFill>
              </a:rPr>
              <a:t>inclusive_sca</a:t>
            </a:r>
            <a:r>
              <a:rPr dirty="0">
                <a:solidFill>
                  <a:srgbClr val="FFFFFF"/>
                </a:solidFill>
              </a:rPr>
              <a:t>n</a:t>
            </a:r>
            <a:r>
              <a:rPr dirty="0" spc="-700">
                <a:solidFill>
                  <a:srgbClr val="FFFFFF"/>
                </a:solidFill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pc="25">
                <a:solidFill>
                  <a:srgbClr val="FFFFFF"/>
                </a:solidFill>
              </a:rPr>
              <a:t>exclusive_scan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 </a:t>
            </a:r>
            <a:r>
              <a:rPr dirty="0" spc="25">
                <a:solidFill>
                  <a:srgbClr val="FFFFFF"/>
                </a:solidFill>
              </a:rPr>
              <a:t>transform_reduce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pc="25">
                <a:solidFill>
                  <a:srgbClr val="FFFFFF"/>
                </a:solidFill>
              </a:rPr>
              <a:t>transform_inclusive_sca</a:t>
            </a:r>
            <a:r>
              <a:rPr dirty="0">
                <a:solidFill>
                  <a:srgbClr val="FFFFFF"/>
                </a:solidFill>
              </a:rPr>
              <a:t>n</a:t>
            </a:r>
            <a:r>
              <a:rPr dirty="0" spc="-700">
                <a:solidFill>
                  <a:srgbClr val="FFFFFF"/>
                </a:solidFill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pc="25">
                <a:solidFill>
                  <a:srgbClr val="FFFFFF"/>
                </a:solidFill>
              </a:rPr>
              <a:t>transform_exclusive_scan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11982" y="6624318"/>
            <a:ext cx="324485" cy="229235"/>
          </a:xfrm>
          <a:custGeom>
            <a:avLst/>
            <a:gdLst/>
            <a:ahLst/>
            <a:cxnLst/>
            <a:rect l="l" t="t" r="r" b="b"/>
            <a:pathLst>
              <a:path w="324484" h="229234">
                <a:moveTo>
                  <a:pt x="0" y="0"/>
                </a:moveTo>
                <a:lnTo>
                  <a:pt x="324066" y="0"/>
                </a:lnTo>
                <a:lnTo>
                  <a:pt x="324066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0284" y="1000163"/>
            <a:ext cx="276733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templat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e</a:t>
            </a:r>
            <a:r>
              <a:rPr dirty="0" sz="1950" spc="50">
                <a:solidFill>
                  <a:srgbClr val="00FF00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&lt;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typenam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e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7819" y="1000163"/>
            <a:ext cx="246253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ExecutionPolicy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,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0349" y="1000163"/>
            <a:ext cx="63246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...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&gt;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8878" y="1371886"/>
            <a:ext cx="49022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aut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o</a:t>
            </a:r>
            <a:r>
              <a:rPr dirty="0" sz="1950" spc="50">
                <a:solidFill>
                  <a:srgbClr val="00FF00"/>
                </a:solidFill>
                <a:latin typeface="DejaVuSansMono"/>
                <a:cs typeface="DejaVuSansMono"/>
              </a:rPr>
              <a:t> </a:t>
            </a: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algorithm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(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ExecutionPolicy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&amp;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&amp;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11438" y="1341485"/>
            <a:ext cx="1722755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exec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,</a:t>
            </a:r>
            <a:r>
              <a:rPr dirty="0" sz="1950" spc="50">
                <a:solidFill>
                  <a:srgbClr val="0066FF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...)</a:t>
            </a:r>
            <a:r>
              <a:rPr dirty="0" sz="2250">
                <a:solidFill>
                  <a:srgbClr val="FFFFFF"/>
                </a:solidFill>
                <a:latin typeface="DejaVuSansMono"/>
                <a:cs typeface="DejaVuSansMono"/>
              </a:rPr>
              <a:t>;</a:t>
            </a:r>
            <a:endParaRPr sz="2250">
              <a:latin typeface="DejaVuSansMono"/>
              <a:cs typeface="DejaVuSansMon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0475" y="2239855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0475" y="2525796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0475" y="3097678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0475" y="3669560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0475" y="4241441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0475" y="4527382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0475" y="4813323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54336" y="1864406"/>
            <a:ext cx="8618220" cy="3456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475"/>
              </a:lnSpc>
            </a:pP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ExecutionPolicy</a:t>
            </a:r>
            <a:r>
              <a:rPr dirty="0" sz="2250" spc="-7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28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5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3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225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95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393700">
              <a:lnSpc>
                <a:spcPts val="2250"/>
              </a:lnSpc>
            </a:pPr>
            <a:r>
              <a:rPr dirty="0" sz="2250" spc="-16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5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2250">
              <a:latin typeface="Times New Roman"/>
              <a:cs typeface="Times New Roman"/>
            </a:endParaRPr>
          </a:p>
          <a:p>
            <a:pPr marL="393700">
              <a:lnSpc>
                <a:spcPts val="2250"/>
              </a:lnSpc>
            </a:pPr>
            <a:r>
              <a:rPr dirty="0" sz="2250" spc="-33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45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-5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250"/>
              </a:lnSpc>
            </a:pP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Executo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r</a:t>
            </a:r>
            <a:r>
              <a:rPr dirty="0" sz="1950" spc="-700">
                <a:solidFill>
                  <a:srgbClr val="FFFFFF"/>
                </a:solidFill>
                <a:latin typeface="DejaVuSansMono"/>
                <a:cs typeface="DejaVuSansMono"/>
              </a:rPr>
              <a:t> 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nn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24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250" spc="-7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28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5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2250" spc="1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3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225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95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393700" marR="398145">
              <a:lnSpc>
                <a:spcPts val="2250"/>
              </a:lnSpc>
              <a:spcBef>
                <a:spcPts val="225"/>
              </a:spcBef>
            </a:pP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8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oo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8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2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1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24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8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7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95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5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2250">
              <a:latin typeface="Times New Roman"/>
              <a:cs typeface="Times New Roman"/>
            </a:endParaRPr>
          </a:p>
          <a:p>
            <a:pPr marL="393700">
              <a:lnSpc>
                <a:spcPts val="2025"/>
              </a:lnSpc>
            </a:pPr>
            <a:r>
              <a:rPr dirty="0" sz="2250" spc="-13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5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250"/>
              </a:lnSpc>
            </a:pPr>
            <a:r>
              <a:rPr dirty="0" sz="2250" spc="-18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95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7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250">
              <a:latin typeface="Times New Roman"/>
              <a:cs typeface="Times New Roman"/>
            </a:endParaRPr>
          </a:p>
          <a:p>
            <a:pPr marL="393700">
              <a:lnSpc>
                <a:spcPts val="2250"/>
              </a:lnSpc>
            </a:pP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std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seq</a:t>
            </a:r>
            <a:r>
              <a:rPr dirty="0" sz="2250" spc="-7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5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393700">
              <a:lnSpc>
                <a:spcPts val="2250"/>
              </a:lnSpc>
            </a:pP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std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par</a:t>
            </a:r>
            <a:r>
              <a:rPr dirty="0" sz="2250" spc="-7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250" spc="-5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6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36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-42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55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250" spc="-7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21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50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-16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28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16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40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2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1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21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393700" marR="5080">
              <a:lnSpc>
                <a:spcPts val="2250"/>
              </a:lnSpc>
              <a:spcBef>
                <a:spcPts val="225"/>
              </a:spcBef>
            </a:pP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std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par_unseq</a:t>
            </a:r>
            <a:r>
              <a:rPr dirty="0" sz="2250" spc="-7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250" spc="-5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6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36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-18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5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6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36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-28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55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250" spc="-7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21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50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-16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28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16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40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2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1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21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6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24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21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11982" y="6624282"/>
            <a:ext cx="324485" cy="229235"/>
          </a:xfrm>
          <a:custGeom>
            <a:avLst/>
            <a:gdLst/>
            <a:ahLst/>
            <a:cxnLst/>
            <a:rect l="l" t="t" r="r" b="b"/>
            <a:pathLst>
              <a:path w="324484" h="229234">
                <a:moveTo>
                  <a:pt x="0" y="0"/>
                </a:moveTo>
                <a:lnTo>
                  <a:pt x="324066" y="0"/>
                </a:lnTo>
                <a:lnTo>
                  <a:pt x="324066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3262" y="2519803"/>
            <a:ext cx="73215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55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4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8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30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6052" y="2982118"/>
            <a:ext cx="3875404" cy="767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996315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dot_produc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32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1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10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1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dirty="0" sz="1200" spc="10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11982" y="6624297"/>
            <a:ext cx="324485" cy="229235"/>
          </a:xfrm>
          <a:custGeom>
            <a:avLst/>
            <a:gdLst/>
            <a:ahLst/>
            <a:cxnLst/>
            <a:rect l="l" t="t" r="r" b="b"/>
            <a:pathLst>
              <a:path w="324484" h="229234">
                <a:moveTo>
                  <a:pt x="0" y="0"/>
                </a:moveTo>
                <a:lnTo>
                  <a:pt x="324066" y="0"/>
                </a:lnTo>
                <a:lnTo>
                  <a:pt x="324066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3262" y="2507118"/>
            <a:ext cx="732155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55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4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8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30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1106" y="2507118"/>
            <a:ext cx="4504690" cy="1255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905">
              <a:lnSpc>
                <a:spcPct val="100000"/>
              </a:lnSpc>
            </a:pPr>
            <a:r>
              <a:rPr dirty="0" sz="2250" spc="-125" b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4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0" b="1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z="2250" spc="114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2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250">
              <a:latin typeface="Times New Roman"/>
              <a:cs typeface="Times New Roman"/>
            </a:endParaRPr>
          </a:p>
          <a:p>
            <a:pPr marL="12700" marR="1624965">
              <a:lnSpc>
                <a:spcPts val="1200"/>
              </a:lnSpc>
              <a:spcBef>
                <a:spcPts val="1515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203200" marR="5080" indent="-19113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dot_produc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transform_reduce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par_unseq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begin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begin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052" y="2969434"/>
            <a:ext cx="2235835" cy="793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413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203200" marR="5080" indent="-19113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dot_produc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1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10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3579" y="2969434"/>
            <a:ext cx="59690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2173" y="3579441"/>
            <a:ext cx="70167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dirty="0" sz="1200" spc="10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4214" y="3579441"/>
            <a:ext cx="78740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1106" y="3731943"/>
            <a:ext cx="2152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11982" y="6624313"/>
            <a:ext cx="324485" cy="229235"/>
          </a:xfrm>
          <a:custGeom>
            <a:avLst/>
            <a:gdLst/>
            <a:ahLst/>
            <a:cxnLst/>
            <a:rect l="l" t="t" r="r" b="b"/>
            <a:pathLst>
              <a:path w="324484" h="229234">
                <a:moveTo>
                  <a:pt x="0" y="0"/>
                </a:moveTo>
                <a:lnTo>
                  <a:pt x="324066" y="0"/>
                </a:lnTo>
                <a:lnTo>
                  <a:pt x="324066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3262" y="2519821"/>
            <a:ext cx="73215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55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4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8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30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1106" y="2507121"/>
            <a:ext cx="4504690" cy="1255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905">
              <a:lnSpc>
                <a:spcPct val="100000"/>
              </a:lnSpc>
            </a:pPr>
            <a:r>
              <a:rPr dirty="0" sz="2250" spc="-125" b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4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0" b="1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z="2250" spc="114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2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250">
              <a:latin typeface="Times New Roman"/>
              <a:cs typeface="Times New Roman"/>
            </a:endParaRPr>
          </a:p>
          <a:p>
            <a:pPr marL="12700" marR="1624965">
              <a:lnSpc>
                <a:spcPts val="1200"/>
              </a:lnSpc>
              <a:spcBef>
                <a:spcPts val="1515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203200" marR="5080" indent="-19113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dot_produc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transform_reduce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par_unseq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begin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begin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052" y="2982136"/>
            <a:ext cx="4123054" cy="932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243965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203200" marR="5080" indent="-19113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dot_produc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transform_reduce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begin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begin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1106" y="3731945"/>
            <a:ext cx="2152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11982" y="6624315"/>
            <a:ext cx="324485" cy="229235"/>
          </a:xfrm>
          <a:custGeom>
            <a:avLst/>
            <a:gdLst/>
            <a:ahLst/>
            <a:cxnLst/>
            <a:rect l="l" t="t" r="r" b="b"/>
            <a:pathLst>
              <a:path w="324484" h="229234">
                <a:moveTo>
                  <a:pt x="0" y="0"/>
                </a:moveTo>
                <a:lnTo>
                  <a:pt x="324066" y="0"/>
                </a:lnTo>
                <a:lnTo>
                  <a:pt x="324066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3262" y="928048"/>
            <a:ext cx="73215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55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4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8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30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395" y="1390363"/>
            <a:ext cx="4352290" cy="932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472565">
              <a:lnSpc>
                <a:spcPts val="24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nor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84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sqrt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endParaRPr sz="1200">
              <a:latin typeface="Courier New"/>
              <a:cs typeface="Courier New"/>
            </a:endParaRPr>
          </a:p>
          <a:p>
            <a:pPr marL="393700">
              <a:lnSpc>
                <a:spcPts val="12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1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10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1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dirty="0" sz="1200" spc="10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*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32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11982" y="6624280"/>
            <a:ext cx="324485" cy="229235"/>
          </a:xfrm>
          <a:custGeom>
            <a:avLst/>
            <a:gdLst/>
            <a:ahLst/>
            <a:cxnLst/>
            <a:rect l="l" t="t" r="r" b="b"/>
            <a:pathLst>
              <a:path w="324484" h="229234">
                <a:moveTo>
                  <a:pt x="0" y="0"/>
                </a:moveTo>
                <a:lnTo>
                  <a:pt x="324066" y="0"/>
                </a:lnTo>
                <a:lnTo>
                  <a:pt x="324066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9679" y="1619714"/>
            <a:ext cx="3529965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aut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o</a:t>
            </a:r>
            <a:r>
              <a:rPr dirty="0" sz="1950" spc="50">
                <a:solidFill>
                  <a:srgbClr val="00FF00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[</a:t>
            </a: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a</a:t>
            </a:r>
            <a:r>
              <a:rPr dirty="0" sz="1950" i="1">
                <a:solidFill>
                  <a:srgbClr val="0066FF"/>
                </a:solidFill>
                <a:latin typeface="DejaVuSansMono-Oblique"/>
                <a:cs typeface="DejaVuSansMono-Oblique"/>
              </a:rPr>
              <a:t>,</a:t>
            </a:r>
            <a:r>
              <a:rPr dirty="0" sz="1950" spc="50" i="1">
                <a:solidFill>
                  <a:srgbClr val="0066FF"/>
                </a:solidFill>
                <a:latin typeface="DejaVuSansMono-Oblique"/>
                <a:cs typeface="DejaVuSansMono-Oblique"/>
              </a:rPr>
              <a:t> </a:t>
            </a: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b</a:t>
            </a:r>
            <a:r>
              <a:rPr dirty="0" sz="1950" i="1">
                <a:solidFill>
                  <a:srgbClr val="0066FF"/>
                </a:solidFill>
                <a:latin typeface="DejaVuSansMono-Oblique"/>
                <a:cs typeface="DejaVuSansMono-Oblique"/>
              </a:rPr>
              <a:t>,</a:t>
            </a:r>
            <a:r>
              <a:rPr dirty="0" sz="1950" spc="50" i="1">
                <a:solidFill>
                  <a:srgbClr val="0066FF"/>
                </a:solidFill>
                <a:latin typeface="DejaVuSansMono-Oblique"/>
                <a:cs typeface="DejaVuSansMono-Oblique"/>
              </a:rPr>
              <a:t> </a:t>
            </a:r>
            <a:r>
              <a:rPr dirty="0" sz="1950" spc="25" i="1">
                <a:solidFill>
                  <a:srgbClr val="0066FF"/>
                </a:solidFill>
                <a:latin typeface="DejaVuSansMono-Oblique"/>
                <a:cs typeface="DejaVuSansMono-Oblique"/>
              </a:rPr>
              <a:t>...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]</a:t>
            </a:r>
            <a:r>
              <a:rPr dirty="0" sz="1950" spc="50">
                <a:solidFill>
                  <a:srgbClr val="0066FF"/>
                </a:solidFill>
                <a:latin typeface="DejaVuSansMono"/>
                <a:cs typeface="DejaVuSansMono"/>
              </a:rPr>
              <a:t> 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=</a:t>
            </a:r>
            <a:r>
              <a:rPr dirty="0" sz="1950" spc="50">
                <a:solidFill>
                  <a:srgbClr val="0066FF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obj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;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285" y="2775060"/>
            <a:ext cx="95250" cy="93345"/>
          </a:xfrm>
          <a:custGeom>
            <a:avLst/>
            <a:gdLst/>
            <a:ahLst/>
            <a:cxnLst/>
            <a:rect l="l" t="t" r="r" b="b"/>
            <a:pathLst>
              <a:path w="95250" h="93344">
                <a:moveTo>
                  <a:pt x="54841" y="93328"/>
                </a:moveTo>
                <a:lnTo>
                  <a:pt x="17428" y="83140"/>
                </a:lnTo>
                <a:lnTo>
                  <a:pt x="0" y="48856"/>
                </a:lnTo>
                <a:lnTo>
                  <a:pt x="1438" y="34767"/>
                </a:lnTo>
                <a:lnTo>
                  <a:pt x="5872" y="23040"/>
                </a:lnTo>
                <a:lnTo>
                  <a:pt x="13288" y="13128"/>
                </a:lnTo>
                <a:lnTo>
                  <a:pt x="23905" y="4803"/>
                </a:lnTo>
                <a:lnTo>
                  <a:pt x="35587" y="0"/>
                </a:lnTo>
                <a:lnTo>
                  <a:pt x="52790" y="106"/>
                </a:lnTo>
                <a:lnTo>
                  <a:pt x="85971" y="19210"/>
                </a:lnTo>
                <a:lnTo>
                  <a:pt x="95249" y="46222"/>
                </a:lnTo>
                <a:lnTo>
                  <a:pt x="93556" y="59267"/>
                </a:lnTo>
                <a:lnTo>
                  <a:pt x="88479" y="70911"/>
                </a:lnTo>
                <a:lnTo>
                  <a:pt x="76093" y="82963"/>
                </a:lnTo>
                <a:lnTo>
                  <a:pt x="65166" y="90078"/>
                </a:lnTo>
                <a:lnTo>
                  <a:pt x="54841" y="93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0475" y="3059567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0475" y="3345508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0475" y="3917389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9285" y="4204764"/>
            <a:ext cx="95250" cy="93345"/>
          </a:xfrm>
          <a:custGeom>
            <a:avLst/>
            <a:gdLst/>
            <a:ahLst/>
            <a:cxnLst/>
            <a:rect l="l" t="t" r="r" b="b"/>
            <a:pathLst>
              <a:path w="95250" h="93345">
                <a:moveTo>
                  <a:pt x="54842" y="93327"/>
                </a:moveTo>
                <a:lnTo>
                  <a:pt x="17427" y="83138"/>
                </a:lnTo>
                <a:lnTo>
                  <a:pt x="0" y="48854"/>
                </a:lnTo>
                <a:lnTo>
                  <a:pt x="1439" y="34765"/>
                </a:lnTo>
                <a:lnTo>
                  <a:pt x="5875" y="23039"/>
                </a:lnTo>
                <a:lnTo>
                  <a:pt x="13293" y="13129"/>
                </a:lnTo>
                <a:lnTo>
                  <a:pt x="23908" y="4803"/>
                </a:lnTo>
                <a:lnTo>
                  <a:pt x="35590" y="0"/>
                </a:lnTo>
                <a:lnTo>
                  <a:pt x="52791" y="107"/>
                </a:lnTo>
                <a:lnTo>
                  <a:pt x="85972" y="19212"/>
                </a:lnTo>
                <a:lnTo>
                  <a:pt x="95249" y="46223"/>
                </a:lnTo>
                <a:lnTo>
                  <a:pt x="93556" y="59266"/>
                </a:lnTo>
                <a:lnTo>
                  <a:pt x="88479" y="70909"/>
                </a:lnTo>
                <a:lnTo>
                  <a:pt x="76094" y="82960"/>
                </a:lnTo>
                <a:lnTo>
                  <a:pt x="65167" y="90075"/>
                </a:lnTo>
                <a:lnTo>
                  <a:pt x="54842" y="93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0475" y="4489271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0475" y="4775212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8920" marR="1957070" indent="1720214">
              <a:lnSpc>
                <a:spcPct val="150100"/>
              </a:lnSpc>
            </a:pPr>
            <a:r>
              <a:rPr dirty="0" sz="2250" spc="-19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pc="25">
                <a:solidFill>
                  <a:srgbClr val="FFFFFF"/>
                </a:solidFill>
              </a:rPr>
              <a:t>ob</a:t>
            </a:r>
            <a:r>
              <a:rPr dirty="0">
                <a:solidFill>
                  <a:srgbClr val="FFFFFF"/>
                </a:solidFill>
              </a:rPr>
              <a:t>j</a:t>
            </a:r>
            <a:r>
              <a:rPr dirty="0" spc="-700">
                <a:solidFill>
                  <a:srgbClr val="FFFFFF"/>
                </a:solidFill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pc="25">
                <a:solidFill>
                  <a:srgbClr val="FFFFFF"/>
                </a:solidFill>
              </a:rPr>
              <a:t>Destructurable</a:t>
            </a:r>
            <a:r>
              <a:rPr dirty="0" sz="2250" spc="-70">
                <a:solidFill>
                  <a:srgbClr val="FFFFFF"/>
                </a:solidFill>
                <a:latin typeface="Times New Roman"/>
                <a:cs typeface="Times New Roman"/>
              </a:rPr>
              <a:t>: </a:t>
            </a:r>
            <a:r>
              <a:rPr dirty="0" sz="2250" spc="-18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7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2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7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7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250">
              <a:latin typeface="Times New Roman"/>
              <a:cs typeface="Times New Roman"/>
            </a:endParaRPr>
          </a:p>
          <a:p>
            <a:pPr marL="629920">
              <a:lnSpc>
                <a:spcPts val="2025"/>
              </a:lnSpc>
            </a:pPr>
            <a:r>
              <a:rPr dirty="0" sz="2250" spc="-36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629920" marR="452120">
              <a:lnSpc>
                <a:spcPts val="2250"/>
              </a:lnSpc>
              <a:spcBef>
                <a:spcPts val="225"/>
              </a:spcBef>
            </a:pPr>
            <a:r>
              <a:rPr dirty="0" sz="2250" spc="-36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2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629920">
              <a:lnSpc>
                <a:spcPts val="2025"/>
              </a:lnSpc>
            </a:pPr>
            <a:r>
              <a:rPr dirty="0" sz="2250" spc="-24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nn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248920">
              <a:lnSpc>
                <a:spcPts val="2250"/>
              </a:lnSpc>
            </a:pP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7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250">
              <a:latin typeface="Times New Roman"/>
              <a:cs typeface="Times New Roman"/>
            </a:endParaRPr>
          </a:p>
          <a:p>
            <a:pPr marL="629920">
              <a:lnSpc>
                <a:spcPts val="2250"/>
              </a:lnSpc>
            </a:pPr>
            <a:r>
              <a:rPr dirty="0" sz="2250" spc="-43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pc="25">
                <a:solidFill>
                  <a:srgbClr val="FFFFFF"/>
                </a:solidFill>
              </a:rPr>
              <a:t>obj</a:t>
            </a:r>
            <a:r>
              <a:rPr dirty="0" spc="25">
                <a:solidFill>
                  <a:srgbClr val="0066FF"/>
                </a:solidFill>
              </a:rPr>
              <a:t>.</a:t>
            </a:r>
            <a:r>
              <a:rPr dirty="0" spc="25">
                <a:solidFill>
                  <a:srgbClr val="FFFFFF"/>
                </a:solidFill>
              </a:rPr>
              <a:t>get</a:t>
            </a:r>
            <a:r>
              <a:rPr dirty="0" spc="25">
                <a:solidFill>
                  <a:srgbClr val="0066FF"/>
                </a:solidFill>
              </a:rPr>
              <a:t>&lt;</a:t>
            </a:r>
            <a:r>
              <a:rPr dirty="0">
                <a:solidFill>
                  <a:srgbClr val="0066FF"/>
                </a:solidFill>
              </a:rPr>
              <a:t>&gt;</a:t>
            </a:r>
            <a:r>
              <a:rPr dirty="0" spc="-700">
                <a:solidFill>
                  <a:srgbClr val="0066FF"/>
                </a:solidFill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8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43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8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38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pc="25">
                <a:solidFill>
                  <a:srgbClr val="FFFFFF"/>
                </a:solidFill>
              </a:rPr>
              <a:t>get</a:t>
            </a:r>
            <a:r>
              <a:rPr dirty="0" spc="25">
                <a:solidFill>
                  <a:srgbClr val="0066FF"/>
                </a:solidFill>
              </a:rPr>
              <a:t>&lt;</a:t>
            </a:r>
            <a:r>
              <a:rPr dirty="0">
                <a:solidFill>
                  <a:srgbClr val="0066FF"/>
                </a:solidFill>
              </a:rPr>
              <a:t>&gt;</a:t>
            </a:r>
            <a:r>
              <a:rPr dirty="0" spc="-700">
                <a:solidFill>
                  <a:srgbClr val="0066FF"/>
                </a:solidFill>
              </a:rPr>
              <a:t> 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3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629920">
              <a:lnSpc>
                <a:spcPts val="2475"/>
              </a:lnSpc>
            </a:pPr>
            <a:r>
              <a:rPr dirty="0" sz="2250" spc="-5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pc="25">
                <a:solidFill>
                  <a:srgbClr val="FFFFFF"/>
                </a:solidFill>
              </a:rPr>
              <a:t>std</a:t>
            </a:r>
            <a:r>
              <a:rPr dirty="0" spc="25">
                <a:solidFill>
                  <a:srgbClr val="0066FF"/>
                </a:solidFill>
              </a:rPr>
              <a:t>::</a:t>
            </a:r>
            <a:r>
              <a:rPr dirty="0" spc="25">
                <a:solidFill>
                  <a:srgbClr val="FFFFFF"/>
                </a:solidFill>
              </a:rPr>
              <a:t>tuple_size</a:t>
            </a:r>
            <a:r>
              <a:rPr dirty="0" spc="25">
                <a:solidFill>
                  <a:srgbClr val="0066FF"/>
                </a:solidFill>
              </a:rPr>
              <a:t>&lt;</a:t>
            </a:r>
            <a:r>
              <a:rPr dirty="0">
                <a:solidFill>
                  <a:srgbClr val="0066FF"/>
                </a:solidFill>
              </a:rPr>
              <a:t>&gt;</a:t>
            </a:r>
            <a:r>
              <a:rPr dirty="0" spc="-700">
                <a:solidFill>
                  <a:srgbClr val="0066FF"/>
                </a:solidFill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pc="25">
                <a:solidFill>
                  <a:srgbClr val="FFFFFF"/>
                </a:solidFill>
              </a:rPr>
              <a:t>std</a:t>
            </a:r>
            <a:r>
              <a:rPr dirty="0" spc="25">
                <a:solidFill>
                  <a:srgbClr val="0066FF"/>
                </a:solidFill>
              </a:rPr>
              <a:t>::</a:t>
            </a:r>
            <a:r>
              <a:rPr dirty="0" spc="25">
                <a:solidFill>
                  <a:srgbClr val="FFFFFF"/>
                </a:solidFill>
              </a:rPr>
              <a:t>tuple_element</a:t>
            </a:r>
            <a:r>
              <a:rPr dirty="0" spc="25">
                <a:solidFill>
                  <a:srgbClr val="0066FF"/>
                </a:solidFill>
              </a:rPr>
              <a:t>&lt;&gt;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97764" y="6624297"/>
            <a:ext cx="238760" cy="229235"/>
          </a:xfrm>
          <a:custGeom>
            <a:avLst/>
            <a:gdLst/>
            <a:ahLst/>
            <a:cxnLst/>
            <a:rect l="l" t="t" r="r" b="b"/>
            <a:pathLst>
              <a:path w="238759" h="229234">
                <a:moveTo>
                  <a:pt x="0" y="0"/>
                </a:moveTo>
                <a:lnTo>
                  <a:pt x="238284" y="0"/>
                </a:lnTo>
                <a:lnTo>
                  <a:pt x="238284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3262" y="928063"/>
            <a:ext cx="73215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55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4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8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30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450" y="915363"/>
            <a:ext cx="3846829" cy="3237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32610">
              <a:lnSpc>
                <a:spcPct val="100000"/>
              </a:lnSpc>
            </a:pPr>
            <a:r>
              <a:rPr dirty="0" sz="2250" spc="-125" b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4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0" b="1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z="2250" spc="114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2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250">
              <a:latin typeface="Times New Roman"/>
              <a:cs typeface="Times New Roman"/>
            </a:endParaRPr>
          </a:p>
          <a:p>
            <a:pPr marL="12700" marR="967740">
              <a:lnSpc>
                <a:spcPct val="166800"/>
              </a:lnSpc>
              <a:spcBef>
                <a:spcPts val="315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nor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endParaRPr sz="1200">
              <a:latin typeface="Courier New"/>
              <a:cs typeface="Courier New"/>
            </a:endParaRPr>
          </a:p>
          <a:p>
            <a:pPr marL="393700" marR="1348740" indent="-191135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sqrt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transform_reduce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endParaRPr sz="1200">
              <a:latin typeface="Courier New"/>
              <a:cs typeface="Courier New"/>
            </a:endParaRPr>
          </a:p>
          <a:p>
            <a:pPr marL="58420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par_unseq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584200" marR="144399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Inpu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sequence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begin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584200" marR="681355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Initia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l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reductio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value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0.0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584200" marR="508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Binar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reductio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op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: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Addition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1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xl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xr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584200" marR="205104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Unar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transfor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m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op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: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Squaring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1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395" y="1377679"/>
            <a:ext cx="1835785" cy="640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668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nor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sqrt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4668" y="1390379"/>
            <a:ext cx="977900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650" y="1987686"/>
            <a:ext cx="147383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1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10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3731" y="1987686"/>
            <a:ext cx="50165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5144" y="1987686"/>
            <a:ext cx="70167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dirty="0" sz="1200" spc="10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7184" y="1987686"/>
            <a:ext cx="107315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*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9023" y="2140188"/>
            <a:ext cx="2152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60839" y="3512704"/>
            <a:ext cx="78740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xr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4704" y="4122711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34077" y="4275213"/>
            <a:ext cx="2152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21513" y="6624295"/>
            <a:ext cx="314960" cy="229235"/>
          </a:xfrm>
          <a:custGeom>
            <a:avLst/>
            <a:gdLst/>
            <a:ahLst/>
            <a:cxnLst/>
            <a:rect l="l" t="t" r="r" b="b"/>
            <a:pathLst>
              <a:path w="314959" h="229234">
                <a:moveTo>
                  <a:pt x="0" y="0"/>
                </a:moveTo>
                <a:lnTo>
                  <a:pt x="314534" y="0"/>
                </a:lnTo>
                <a:lnTo>
                  <a:pt x="314534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110</a:t>
            </a:fld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8283" y="1423697"/>
            <a:ext cx="217805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5" b="1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250" spc="-450" b="1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-30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5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5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50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0" b="1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90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25" b="1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307" y="1886012"/>
            <a:ext cx="3742054" cy="2458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wstrin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L"\\sandbox"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wstrin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L"\\foobar.txt"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wstrin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cop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 marR="1339215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cop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".bak"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CopyFile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copy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false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290830">
              <a:lnSpc>
                <a:spcPts val="1200"/>
              </a:lnSpc>
              <a:spcBef>
                <a:spcPts val="840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dir_cop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".bak"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SHFILEOPSTRUC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35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 marR="76708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hwn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someHwndFromSomewhere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wFun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FO_COPY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 marR="1339215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fFlag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FOF_SILENT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pFro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c_str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pT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dir_copy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c_str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SHFileOperation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(&amp;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31044" y="6624298"/>
            <a:ext cx="305435" cy="229235"/>
          </a:xfrm>
          <a:custGeom>
            <a:avLst/>
            <a:gdLst/>
            <a:ahLst/>
            <a:cxnLst/>
            <a:rect l="l" t="t" r="r" b="b"/>
            <a:pathLst>
              <a:path w="305434" h="229234">
                <a:moveTo>
                  <a:pt x="0" y="0"/>
                </a:moveTo>
                <a:lnTo>
                  <a:pt x="305003" y="0"/>
                </a:lnTo>
                <a:lnTo>
                  <a:pt x="305003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110</a:t>
            </a:fld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8283" y="1423712"/>
            <a:ext cx="217805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5" b="1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250" spc="-450" b="1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-30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5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5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50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0" b="1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90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25" b="1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2361" y="1411012"/>
            <a:ext cx="3074670" cy="2018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04315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  <a:p>
            <a:pPr marL="12700" marR="1243965">
              <a:lnSpc>
                <a:spcPts val="1200"/>
              </a:lnSpc>
              <a:spcBef>
                <a:spcPts val="1515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pat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"/"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"sandbox"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pat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"foobar.txt"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pat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cop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 marR="76708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cop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".bak"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copy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copy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767080">
              <a:lnSpc>
                <a:spcPts val="1200"/>
              </a:lnSpc>
              <a:spcBef>
                <a:spcPts val="1019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pat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dir_cop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dir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dir_cop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".bak"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307" y="1886028"/>
            <a:ext cx="3742054" cy="2458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wstrin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L"\\sandbox"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wstrin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L"\\foobar.txt"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wstrin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cop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 marR="1339215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cop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".bak"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CopyFile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copy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false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290830">
              <a:lnSpc>
                <a:spcPts val="1200"/>
              </a:lnSpc>
              <a:spcBef>
                <a:spcPts val="840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dir_cop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".bak"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SHFILEOPSTRUC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35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 marR="76708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hwn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someHwndFromSomewhere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wFun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FO_COPY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 marR="1339215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fFlag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FOF_SILENT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pFro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c_str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pT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dir_copy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c_str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SHFileOperation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(&amp;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72361" y="4160855"/>
            <a:ext cx="3646804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copy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dir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dir_copy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869950">
              <a:lnSpc>
                <a:spcPts val="132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copy_options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recursive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21513" y="6624314"/>
            <a:ext cx="314960" cy="229235"/>
          </a:xfrm>
          <a:custGeom>
            <a:avLst/>
            <a:gdLst/>
            <a:ahLst/>
            <a:cxnLst/>
            <a:rect l="l" t="t" r="r" b="b"/>
            <a:pathLst>
              <a:path w="314959" h="229234">
                <a:moveTo>
                  <a:pt x="0" y="0"/>
                </a:moveTo>
                <a:lnTo>
                  <a:pt x="314534" y="0"/>
                </a:lnTo>
                <a:lnTo>
                  <a:pt x="314534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110</a:t>
            </a:fld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484" y="2220174"/>
            <a:ext cx="3225165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996633"/>
                </a:solidFill>
                <a:latin typeface="DejaVuSansMono"/>
                <a:cs typeface="DejaVuSansMono"/>
              </a:rPr>
              <a:t>#includ</a:t>
            </a:r>
            <a:r>
              <a:rPr dirty="0" sz="1950">
                <a:solidFill>
                  <a:srgbClr val="996633"/>
                </a:solidFill>
                <a:latin typeface="DejaVuSansMono"/>
                <a:cs typeface="DejaVuSansMono"/>
              </a:rPr>
              <a:t>e</a:t>
            </a:r>
            <a:r>
              <a:rPr dirty="0" sz="1950" spc="50">
                <a:solidFill>
                  <a:srgbClr val="996633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996633"/>
                </a:solidFill>
                <a:latin typeface="DejaVuSansMono"/>
                <a:cs typeface="DejaVuSansMono"/>
              </a:rPr>
              <a:t>&lt;filesystem</a:t>
            </a:r>
            <a:r>
              <a:rPr dirty="0" sz="1950">
                <a:solidFill>
                  <a:srgbClr val="996633"/>
                </a:solidFill>
                <a:latin typeface="DejaVuSansMono"/>
                <a:cs typeface="DejaVuSansMono"/>
              </a:rPr>
              <a:t>&gt;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484" y="2493472"/>
            <a:ext cx="357886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21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7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namespac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e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4375" y="2506115"/>
            <a:ext cx="3225165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f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s</a:t>
            </a:r>
            <a:r>
              <a:rPr dirty="0" sz="1950" spc="50">
                <a:solidFill>
                  <a:srgbClr val="FFFFFF"/>
                </a:solidFill>
                <a:latin typeface="DejaVuSansMono"/>
                <a:cs typeface="DejaVuSansMono"/>
              </a:rPr>
              <a:t> 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=</a:t>
            </a:r>
            <a:r>
              <a:rPr dirty="0" sz="1950" spc="50">
                <a:solidFill>
                  <a:srgbClr val="0066FF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std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filesystem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;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9538" y="3440803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9538" y="3726744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9538" y="4012685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5484" y="2779413"/>
            <a:ext cx="8851900" cy="145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475"/>
              </a:lnSpc>
            </a:pPr>
            <a:r>
              <a:rPr dirty="0" sz="2250" spc="-15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5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oo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5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4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400"/>
              </a:lnSpc>
            </a:pPr>
            <a:r>
              <a:rPr dirty="0" sz="2250" spc="-16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3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2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393700">
              <a:lnSpc>
                <a:spcPts val="2070"/>
              </a:lnSpc>
            </a:pP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fs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pat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h</a:t>
            </a:r>
            <a:endParaRPr sz="1950">
              <a:latin typeface="DejaVuSansMono"/>
              <a:cs typeface="DejaVuSansMono"/>
            </a:endParaRPr>
          </a:p>
          <a:p>
            <a:pPr marL="393700" marR="1628775">
              <a:lnSpc>
                <a:spcPts val="2250"/>
              </a:lnSpc>
              <a:spcBef>
                <a:spcPts val="254"/>
              </a:spcBef>
            </a:pP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fs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directory_entr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y</a:t>
            </a:r>
            <a:r>
              <a:rPr dirty="0" sz="1950" spc="-700">
                <a:solidFill>
                  <a:srgbClr val="FFFFFF"/>
                </a:solidFill>
                <a:latin typeface="DejaVuSansMono"/>
                <a:cs typeface="DejaVuSansMono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fs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directory_iterato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r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fs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file_statu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s</a:t>
            </a:r>
            <a:r>
              <a:rPr dirty="0" sz="1950" spc="-700">
                <a:solidFill>
                  <a:srgbClr val="FFFFFF"/>
                </a:solidFill>
                <a:latin typeface="DejaVuSansMono"/>
                <a:cs typeface="DejaVuSansMono"/>
              </a:rPr>
              <a:t> </a:t>
            </a:r>
            <a:r>
              <a:rPr dirty="0" sz="2250" spc="-55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2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21513" y="6624278"/>
            <a:ext cx="314960" cy="229235"/>
          </a:xfrm>
          <a:custGeom>
            <a:avLst/>
            <a:gdLst/>
            <a:ahLst/>
            <a:cxnLst/>
            <a:rect l="l" t="t" r="r" b="b"/>
            <a:pathLst>
              <a:path w="314959" h="229234">
                <a:moveTo>
                  <a:pt x="0" y="0"/>
                </a:moveTo>
                <a:lnTo>
                  <a:pt x="314534" y="0"/>
                </a:lnTo>
                <a:lnTo>
                  <a:pt x="314534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110</a:t>
            </a:fld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0462" y="2617395"/>
            <a:ext cx="5901690" cy="1684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687830" indent="1397000">
              <a:lnSpc>
                <a:spcPct val="150100"/>
              </a:lnSpc>
            </a:pPr>
            <a:r>
              <a:rPr dirty="0" sz="2250" spc="-17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2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7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225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8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12700" marR="1984375">
              <a:lnSpc>
                <a:spcPts val="2250"/>
              </a:lnSpc>
            </a:pPr>
            <a:r>
              <a:rPr dirty="0" sz="2250" spc="-28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4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4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8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7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7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4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6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250"/>
              </a:lnSpc>
            </a:pP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4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8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3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2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1513" y="6624294"/>
            <a:ext cx="314960" cy="229235"/>
          </a:xfrm>
          <a:custGeom>
            <a:avLst/>
            <a:gdLst/>
            <a:ahLst/>
            <a:cxnLst/>
            <a:rect l="l" t="t" r="r" b="b"/>
            <a:pathLst>
              <a:path w="314959" h="229234">
                <a:moveTo>
                  <a:pt x="0" y="0"/>
                </a:moveTo>
                <a:lnTo>
                  <a:pt x="314534" y="0"/>
                </a:lnTo>
                <a:lnTo>
                  <a:pt x="314534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110</a:t>
            </a:fld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3251" y="632592"/>
            <a:ext cx="180784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5" b="1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250" spc="-40" b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2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55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280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445" b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250" spc="-25" b="1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450" y="619892"/>
            <a:ext cx="3932554" cy="797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32939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  <a:spcBef>
                <a:spcPts val="1275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display_contents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pat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023" y="1094907"/>
            <a:ext cx="3169920" cy="309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display_contents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686" y="1082207"/>
            <a:ext cx="97790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650" y="1387211"/>
            <a:ext cx="2788920" cy="155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76580">
              <a:lnSpc>
                <a:spcPct val="1668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cou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"\n"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diren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dp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dfd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203200" marR="5080" indent="-19113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df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opendir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c_str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whil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readdir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dfd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!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9058" y="2149720"/>
            <a:ext cx="107315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nullptr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9058" y="2607225"/>
            <a:ext cx="78740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nullptr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277" y="2912229"/>
            <a:ext cx="145478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sta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277" y="3064731"/>
            <a:ext cx="374205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filenam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"/</a:t>
            </a:r>
            <a:r>
              <a:rPr dirty="0" sz="1200" spc="20">
                <a:solidFill>
                  <a:srgbClr val="CC9292"/>
                </a:solidFill>
                <a:latin typeface="Courier New"/>
                <a:cs typeface="Courier New"/>
              </a:rPr>
              <a:t>"</a:t>
            </a:r>
            <a:r>
              <a:rPr dirty="0" sz="1200" spc="35">
                <a:solidFill>
                  <a:srgbClr val="CC9292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-&gt;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d_Name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277" y="3217232"/>
            <a:ext cx="3646804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3200" marR="5080" indent="-19113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stat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filename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c_str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-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continue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0277" y="3674738"/>
            <a:ext cx="3837304" cy="945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3200" marR="5080" indent="-191135">
              <a:lnSpc>
                <a:spcPts val="1200"/>
              </a:lnSpc>
              <a:tabLst>
                <a:tab pos="1727835" algn="l"/>
              </a:tabLst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st_mod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S_IFMT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S_IFDIR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cou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CC9292"/>
                </a:solidFill>
                <a:latin typeface="Courier New"/>
                <a:cs typeface="Courier New"/>
              </a:rPr>
              <a:t>"</a:t>
            </a:r>
            <a:r>
              <a:rPr dirty="0" sz="1200">
                <a:solidFill>
                  <a:srgbClr val="CC9292"/>
                </a:solidFill>
                <a:latin typeface="Courier New"/>
                <a:cs typeface="Courier New"/>
              </a:rPr>
              <a:t>	</a:t>
            </a:r>
            <a:r>
              <a:rPr dirty="0" sz="1200" spc="20">
                <a:solidFill>
                  <a:srgbClr val="CC9292"/>
                </a:solidFill>
                <a:latin typeface="Courier New"/>
                <a:cs typeface="Courier New"/>
              </a:rPr>
              <a:t>"</a:t>
            </a:r>
            <a:r>
              <a:rPr dirty="0" sz="1200" spc="35">
                <a:solidFill>
                  <a:srgbClr val="CC9292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filenam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"\n"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els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  <a:tabLst>
                <a:tab pos="1727835" algn="l"/>
              </a:tabLst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cou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CC9292"/>
                </a:solidFill>
                <a:latin typeface="Courier New"/>
                <a:cs typeface="Courier New"/>
              </a:rPr>
              <a:t>"</a:t>
            </a:r>
            <a:r>
              <a:rPr dirty="0" sz="1200">
                <a:solidFill>
                  <a:srgbClr val="CC9292"/>
                </a:solidFill>
                <a:latin typeface="Courier New"/>
                <a:cs typeface="Courier New"/>
              </a:rPr>
              <a:t>	</a:t>
            </a:r>
            <a:r>
              <a:rPr dirty="0" sz="1200" spc="20">
                <a:solidFill>
                  <a:srgbClr val="CC9292"/>
                </a:solidFill>
                <a:latin typeface="Courier New"/>
                <a:cs typeface="Courier New"/>
              </a:rPr>
              <a:t>"</a:t>
            </a:r>
            <a:r>
              <a:rPr dirty="0" sz="1200" spc="35">
                <a:solidFill>
                  <a:srgbClr val="CC9292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filenam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endParaRPr sz="1200">
              <a:latin typeface="Courier New"/>
              <a:cs typeface="Courier New"/>
            </a:endParaRPr>
          </a:p>
          <a:p>
            <a:pPr marL="1156335">
              <a:lnSpc>
                <a:spcPts val="12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CC9292"/>
                </a:solidFill>
                <a:latin typeface="Courier New"/>
                <a:cs typeface="Courier New"/>
              </a:rPr>
              <a:t>"</a:t>
            </a:r>
            <a:r>
              <a:rPr dirty="0" sz="1200" spc="35">
                <a:solidFill>
                  <a:srgbClr val="CC9292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[</a:t>
            </a:r>
            <a:r>
              <a:rPr dirty="0" sz="1200" spc="20">
                <a:solidFill>
                  <a:srgbClr val="CC9292"/>
                </a:solidFill>
                <a:latin typeface="Courier New"/>
                <a:cs typeface="Courier New"/>
              </a:rPr>
              <a:t>"</a:t>
            </a:r>
            <a:r>
              <a:rPr dirty="0" sz="1200" spc="35">
                <a:solidFill>
                  <a:srgbClr val="CC9292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st_siz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endParaRPr sz="1200">
              <a:latin typeface="Courier New"/>
              <a:cs typeface="Courier New"/>
            </a:endParaRPr>
          </a:p>
          <a:p>
            <a:pPr marL="1156335">
              <a:lnSpc>
                <a:spcPts val="132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CC9292"/>
                </a:solidFill>
                <a:latin typeface="Courier New"/>
                <a:cs typeface="Courier New"/>
              </a:rPr>
              <a:t>"</a:t>
            </a:r>
            <a:r>
              <a:rPr dirty="0" sz="1200" spc="35">
                <a:solidFill>
                  <a:srgbClr val="CC9292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bytes</a:t>
            </a:r>
            <a:r>
              <a:rPr dirty="0" sz="1200" spc="100">
                <a:solidFill>
                  <a:srgbClr val="CC9292"/>
                </a:solidFill>
                <a:latin typeface="Courier New"/>
                <a:cs typeface="Courier New"/>
              </a:rPr>
              <a:t>]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\n"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9650" y="4589749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9023" y="4742250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34077" y="1387211"/>
            <a:ext cx="4504690" cy="1097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243965">
              <a:lnSpc>
                <a:spcPct val="1668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cou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filename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"\n"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(!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is_directory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fo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: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directory_iterator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24704" y="2454724"/>
            <a:ext cx="4409440" cy="793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3200" marR="386080" indent="-191135">
              <a:lnSpc>
                <a:spcPts val="1200"/>
              </a:lnSpc>
              <a:tabLst>
                <a:tab pos="1727835" algn="l"/>
              </a:tabLst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is_regular_file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status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cou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CC9292"/>
                </a:solidFill>
                <a:latin typeface="Courier New"/>
                <a:cs typeface="Courier New"/>
              </a:rPr>
              <a:t>"</a:t>
            </a:r>
            <a:r>
              <a:rPr dirty="0" sz="1200">
                <a:solidFill>
                  <a:srgbClr val="CC9292"/>
                </a:solidFill>
                <a:latin typeface="Courier New"/>
                <a:cs typeface="Courier New"/>
              </a:rPr>
              <a:t>	</a:t>
            </a:r>
            <a:r>
              <a:rPr dirty="0" sz="1200" spc="20">
                <a:solidFill>
                  <a:srgbClr val="CC9292"/>
                </a:solidFill>
                <a:latin typeface="Courier New"/>
                <a:cs typeface="Courier New"/>
              </a:rPr>
              <a:t>"</a:t>
            </a:r>
            <a:r>
              <a:rPr dirty="0" sz="1200" spc="35">
                <a:solidFill>
                  <a:srgbClr val="CC9292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path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filename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 marR="5080" indent="1143635">
              <a:lnSpc>
                <a:spcPts val="12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CC9292"/>
                </a:solidFill>
                <a:latin typeface="Courier New"/>
                <a:cs typeface="Courier New"/>
              </a:rPr>
              <a:t>"</a:t>
            </a:r>
            <a:r>
              <a:rPr dirty="0" sz="1200" spc="35">
                <a:solidFill>
                  <a:srgbClr val="CC9292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[</a:t>
            </a:r>
            <a:r>
              <a:rPr dirty="0" sz="1200" spc="20">
                <a:solidFill>
                  <a:srgbClr val="CC9292"/>
                </a:solidFill>
                <a:latin typeface="Courier New"/>
                <a:cs typeface="Courier New"/>
              </a:rPr>
              <a:t>"</a:t>
            </a:r>
            <a:r>
              <a:rPr dirty="0" sz="1200" spc="35">
                <a:solidFill>
                  <a:srgbClr val="CC9292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file_size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CC9292"/>
                </a:solidFill>
                <a:latin typeface="Courier New"/>
                <a:cs typeface="Courier New"/>
              </a:rPr>
              <a:t>"</a:t>
            </a:r>
            <a:r>
              <a:rPr dirty="0" sz="1200" spc="35">
                <a:solidFill>
                  <a:srgbClr val="CC9292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CC9292"/>
                </a:solidFill>
                <a:latin typeface="Courier New"/>
                <a:cs typeface="Courier New"/>
              </a:rPr>
              <a:t>b</a:t>
            </a:r>
            <a:r>
              <a:rPr dirty="0" sz="1200" spc="20">
                <a:solidFill>
                  <a:srgbClr val="CC9292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els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is_directory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status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  <a:tabLst>
                <a:tab pos="1727835" algn="l"/>
              </a:tabLst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cou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CC9292"/>
                </a:solidFill>
                <a:latin typeface="Courier New"/>
                <a:cs typeface="Courier New"/>
              </a:rPr>
              <a:t>"</a:t>
            </a:r>
            <a:r>
              <a:rPr dirty="0" sz="1200">
                <a:solidFill>
                  <a:srgbClr val="CC9292"/>
                </a:solidFill>
                <a:latin typeface="Courier New"/>
                <a:cs typeface="Courier New"/>
              </a:rPr>
              <a:t>	</a:t>
            </a:r>
            <a:r>
              <a:rPr dirty="0" sz="1200" spc="20">
                <a:solidFill>
                  <a:srgbClr val="CC9292"/>
                </a:solidFill>
                <a:latin typeface="Courier New"/>
                <a:cs typeface="Courier New"/>
              </a:rPr>
              <a:t>"</a:t>
            </a:r>
            <a:r>
              <a:rPr dirty="0" sz="1200" spc="35">
                <a:solidFill>
                  <a:srgbClr val="CC9292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path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filename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34077" y="3217232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43450" y="3369734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21513" y="6624296"/>
            <a:ext cx="314960" cy="229235"/>
          </a:xfrm>
          <a:custGeom>
            <a:avLst/>
            <a:gdLst/>
            <a:ahLst/>
            <a:cxnLst/>
            <a:rect l="l" t="t" r="r" b="b"/>
            <a:pathLst>
              <a:path w="314959" h="229234">
                <a:moveTo>
                  <a:pt x="0" y="0"/>
                </a:moveTo>
                <a:lnTo>
                  <a:pt x="314534" y="0"/>
                </a:lnTo>
                <a:lnTo>
                  <a:pt x="314534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110</a:t>
            </a:fld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2214814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475" y="2678105"/>
            <a:ext cx="4229100" cy="144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allocator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ct val="255900"/>
              </a:lnSpc>
            </a:pP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my_memory_pool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my_slab_allocator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00FF"/>
                </a:solidFill>
                <a:latin typeface="Courier New"/>
                <a:cs typeface="Courier New"/>
              </a:rPr>
              <a:t>1024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my_slab_allocator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00FF"/>
                </a:solidFill>
                <a:latin typeface="Courier New"/>
                <a:cs typeface="Courier New"/>
              </a:rPr>
              <a:t>4096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21513" y="6624311"/>
            <a:ext cx="314960" cy="229235"/>
          </a:xfrm>
          <a:custGeom>
            <a:avLst/>
            <a:gdLst/>
            <a:ahLst/>
            <a:cxnLst/>
            <a:rect l="l" t="t" r="r" b="b"/>
            <a:pathLst>
              <a:path w="314959" h="229234">
                <a:moveTo>
                  <a:pt x="0" y="0"/>
                </a:moveTo>
                <a:lnTo>
                  <a:pt x="314534" y="0"/>
                </a:lnTo>
                <a:lnTo>
                  <a:pt x="314534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110</a:t>
            </a:fld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2214778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3529" y="2202078"/>
            <a:ext cx="4400550" cy="1918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3175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pmr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allocator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176530">
              <a:lnSpc>
                <a:spcPts val="1130"/>
              </a:lnSpc>
            </a:pP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pmr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unsynchronized_pool_resourc</a:t>
            </a:r>
            <a:r>
              <a:rPr dirty="0" sz="1100" spc="1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1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pmr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allocator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(&amp;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25"/>
              </a:lnSpc>
              <a:spcBef>
                <a:spcPts val="925"/>
              </a:spcBef>
            </a:pP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my_slab_allocator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FF00FF"/>
                </a:solidFill>
                <a:latin typeface="Courier New"/>
                <a:cs typeface="Courier New"/>
              </a:rPr>
              <a:t>1024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s1k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25"/>
              </a:lnSpc>
            </a:pP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pmr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allocator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(&amp;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s1k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25"/>
              </a:lnSpc>
              <a:spcBef>
                <a:spcPts val="930"/>
              </a:spcBef>
            </a:pP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my_slab_allocator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FF00FF"/>
                </a:solidFill>
                <a:latin typeface="Courier New"/>
                <a:cs typeface="Courier New"/>
              </a:rPr>
              <a:t>4096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s4k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25"/>
              </a:lnSpc>
            </a:pP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pmr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allocator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(&amp;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s4k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475" y="2678069"/>
            <a:ext cx="4229100" cy="144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allocator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ct val="255900"/>
              </a:lnSpc>
            </a:pP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my_memory_pool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my_slab_allocator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00FF"/>
                </a:solidFill>
                <a:latin typeface="Courier New"/>
                <a:cs typeface="Courier New"/>
              </a:rPr>
              <a:t>1024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my_slab_allocator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00FF"/>
                </a:solidFill>
                <a:latin typeface="Courier New"/>
                <a:cs typeface="Courier New"/>
              </a:rPr>
              <a:t>4096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21513" y="6624276"/>
            <a:ext cx="314960" cy="229235"/>
          </a:xfrm>
          <a:custGeom>
            <a:avLst/>
            <a:gdLst/>
            <a:ahLst/>
            <a:cxnLst/>
            <a:rect l="l" t="t" r="r" b="b"/>
            <a:pathLst>
              <a:path w="314959" h="229234">
                <a:moveTo>
                  <a:pt x="0" y="0"/>
                </a:moveTo>
                <a:lnTo>
                  <a:pt x="314534" y="0"/>
                </a:lnTo>
                <a:lnTo>
                  <a:pt x="314534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110</a:t>
            </a:fld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2214794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3529" y="2202094"/>
            <a:ext cx="3542665" cy="1918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32610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pmr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>
              <a:lnSpc>
                <a:spcPts val="1130"/>
              </a:lnSpc>
            </a:pP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pmr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unsynchronized_pool_resourc</a:t>
            </a:r>
            <a:r>
              <a:rPr dirty="0" sz="1100" spc="1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1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pmr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(&amp;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949325">
              <a:lnSpc>
                <a:spcPts val="1130"/>
              </a:lnSpc>
            </a:pP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my_slab_allocator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FF00FF"/>
                </a:solidFill>
                <a:latin typeface="Courier New"/>
                <a:cs typeface="Courier New"/>
              </a:rPr>
              <a:t>1024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s1k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pmr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(&amp;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s1k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949325">
              <a:lnSpc>
                <a:spcPts val="1130"/>
              </a:lnSpc>
            </a:pP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my_slab_allocator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FF00FF"/>
                </a:solidFill>
                <a:latin typeface="Courier New"/>
                <a:cs typeface="Courier New"/>
              </a:rPr>
              <a:t>4096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s4k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pmr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(&amp;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s4k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475" y="2678085"/>
            <a:ext cx="4229100" cy="144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allocator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ct val="255900"/>
              </a:lnSpc>
            </a:pP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my_memory_pool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my_slab_allocator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00FF"/>
                </a:solidFill>
                <a:latin typeface="Courier New"/>
                <a:cs typeface="Courier New"/>
              </a:rPr>
              <a:t>1024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my_slab_allocator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100" spc="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00FF"/>
                </a:solidFill>
                <a:latin typeface="Courier New"/>
                <a:cs typeface="Courier New"/>
              </a:rPr>
              <a:t>4096</a:t>
            </a:r>
            <a:r>
              <a:rPr dirty="0" sz="1100" spc="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100" spc="1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100" spc="1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21513" y="6624291"/>
            <a:ext cx="314960" cy="229235"/>
          </a:xfrm>
          <a:custGeom>
            <a:avLst/>
            <a:gdLst/>
            <a:ahLst/>
            <a:cxnLst/>
            <a:rect l="l" t="t" r="r" b="b"/>
            <a:pathLst>
              <a:path w="314959" h="229234">
                <a:moveTo>
                  <a:pt x="0" y="0"/>
                </a:moveTo>
                <a:lnTo>
                  <a:pt x="314534" y="0"/>
                </a:lnTo>
                <a:lnTo>
                  <a:pt x="314534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110</a:t>
            </a:fld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336" y="1667371"/>
            <a:ext cx="3987165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996633"/>
                </a:solidFill>
                <a:latin typeface="DejaVuSansMono"/>
                <a:cs typeface="DejaVuSansMono"/>
              </a:rPr>
              <a:t>#includ</a:t>
            </a:r>
            <a:r>
              <a:rPr dirty="0" sz="1950">
                <a:solidFill>
                  <a:srgbClr val="996633"/>
                </a:solidFill>
                <a:latin typeface="DejaVuSansMono"/>
                <a:cs typeface="DejaVuSansMono"/>
              </a:rPr>
              <a:t>e</a:t>
            </a:r>
            <a:r>
              <a:rPr dirty="0" sz="1950" spc="50">
                <a:solidFill>
                  <a:srgbClr val="996633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996633"/>
                </a:solidFill>
                <a:latin typeface="DejaVuSansMono"/>
                <a:cs typeface="DejaVuSansMono"/>
              </a:rPr>
              <a:t>&lt;memory_resource</a:t>
            </a:r>
            <a:r>
              <a:rPr dirty="0" sz="1950">
                <a:solidFill>
                  <a:srgbClr val="996633"/>
                </a:solidFill>
                <a:latin typeface="DejaVuSansMono"/>
                <a:cs typeface="DejaVuSansMono"/>
              </a:rPr>
              <a:t>&gt;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0475" y="3459882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0475" y="3745822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0475" y="4031763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0475" y="4317704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54336" y="1940669"/>
            <a:ext cx="8846820" cy="2884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82245">
              <a:lnSpc>
                <a:spcPts val="2250"/>
              </a:lnSpc>
            </a:pP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std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pmr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polymorphic_allocato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r</a:t>
            </a:r>
            <a:r>
              <a:rPr dirty="0" sz="1950" spc="-700">
                <a:solidFill>
                  <a:srgbClr val="FFFFFF"/>
                </a:solidFill>
                <a:latin typeface="DejaVuSansMono"/>
                <a:cs typeface="DejaVuSansMono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2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2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pp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std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pmr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memory_resourc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e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3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12700" marR="3663950">
              <a:lnSpc>
                <a:spcPts val="2250"/>
              </a:lnSpc>
            </a:pP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std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pm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r</a:t>
            </a:r>
            <a:r>
              <a:rPr dirty="0" sz="1950" spc="-700">
                <a:solidFill>
                  <a:srgbClr val="FFFFFF"/>
                </a:solidFill>
                <a:latin typeface="DejaVuSansMono"/>
                <a:cs typeface="DejaVuSansMono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2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5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9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29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5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7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std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pmr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memory_resource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7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250">
              <a:latin typeface="Times New Roman"/>
              <a:cs typeface="Times New Roman"/>
            </a:endParaRPr>
          </a:p>
          <a:p>
            <a:pPr marL="393700" marR="5080">
              <a:lnSpc>
                <a:spcPts val="2250"/>
              </a:lnSpc>
            </a:pP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std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pmr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new_delete_resourc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e</a:t>
            </a:r>
            <a:r>
              <a:rPr dirty="0" sz="1950" spc="-700">
                <a:solidFill>
                  <a:srgbClr val="FFFFFF"/>
                </a:solidFill>
                <a:latin typeface="DejaVuSansMono"/>
                <a:cs typeface="DejaVuSansMono"/>
              </a:rPr>
              <a:t> </a:t>
            </a:r>
            <a:r>
              <a:rPr dirty="0" sz="2250" spc="-55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2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new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delete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 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std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pmr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unsynchronized_pool_resourc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e</a:t>
            </a:r>
            <a:r>
              <a:rPr dirty="0" sz="1950" spc="-700">
                <a:solidFill>
                  <a:srgbClr val="FFFFFF"/>
                </a:solidFill>
                <a:latin typeface="DejaVuSansMono"/>
                <a:cs typeface="DejaVuSansMono"/>
              </a:rPr>
              <a:t> </a:t>
            </a:r>
            <a:r>
              <a:rPr dirty="0" sz="2250" spc="-55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2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8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oo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std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pmr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synchronized_pool_resourc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e</a:t>
            </a:r>
            <a:r>
              <a:rPr dirty="0" sz="1950" spc="-700">
                <a:solidFill>
                  <a:srgbClr val="FFFFFF"/>
                </a:solidFill>
                <a:latin typeface="DejaVuSansMono"/>
                <a:cs typeface="DejaVuSansMono"/>
              </a:rPr>
              <a:t> </a:t>
            </a:r>
            <a:r>
              <a:rPr dirty="0" sz="2250" spc="-55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2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8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oo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std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pmr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monotonic_buffer_resourc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e</a:t>
            </a:r>
            <a:r>
              <a:rPr dirty="0" sz="1950" spc="-700">
                <a:solidFill>
                  <a:srgbClr val="FFFFFF"/>
                </a:solidFill>
                <a:latin typeface="DejaVuSansMono"/>
                <a:cs typeface="DejaVuSansMono"/>
              </a:rPr>
              <a:t> </a:t>
            </a:r>
            <a:r>
              <a:rPr dirty="0" sz="2250" spc="-55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2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4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8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45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21513" y="6624294"/>
            <a:ext cx="314960" cy="229235"/>
          </a:xfrm>
          <a:custGeom>
            <a:avLst/>
            <a:gdLst/>
            <a:ahLst/>
            <a:cxnLst/>
            <a:rect l="l" t="t" r="r" b="b"/>
            <a:pathLst>
              <a:path w="314959" h="229234">
                <a:moveTo>
                  <a:pt x="0" y="0"/>
                </a:moveTo>
                <a:lnTo>
                  <a:pt x="314534" y="0"/>
                </a:lnTo>
                <a:lnTo>
                  <a:pt x="314534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9679" y="2448942"/>
            <a:ext cx="3529965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aut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o</a:t>
            </a:r>
            <a:r>
              <a:rPr dirty="0" sz="1950" spc="50">
                <a:solidFill>
                  <a:srgbClr val="00FF00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[</a:t>
            </a: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a</a:t>
            </a:r>
            <a:r>
              <a:rPr dirty="0" sz="1950" i="1">
                <a:solidFill>
                  <a:srgbClr val="0066FF"/>
                </a:solidFill>
                <a:latin typeface="DejaVuSansMono-Oblique"/>
                <a:cs typeface="DejaVuSansMono-Oblique"/>
              </a:rPr>
              <a:t>,</a:t>
            </a:r>
            <a:r>
              <a:rPr dirty="0" sz="1950" spc="50" i="1">
                <a:solidFill>
                  <a:srgbClr val="0066FF"/>
                </a:solidFill>
                <a:latin typeface="DejaVuSansMono-Oblique"/>
                <a:cs typeface="DejaVuSansMono-Oblique"/>
              </a:rPr>
              <a:t> </a:t>
            </a: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b</a:t>
            </a:r>
            <a:r>
              <a:rPr dirty="0" sz="1950" i="1">
                <a:solidFill>
                  <a:srgbClr val="0066FF"/>
                </a:solidFill>
                <a:latin typeface="DejaVuSansMono-Oblique"/>
                <a:cs typeface="DejaVuSansMono-Oblique"/>
              </a:rPr>
              <a:t>,</a:t>
            </a:r>
            <a:r>
              <a:rPr dirty="0" sz="1950" spc="50" i="1">
                <a:solidFill>
                  <a:srgbClr val="0066FF"/>
                </a:solidFill>
                <a:latin typeface="DejaVuSansMono-Oblique"/>
                <a:cs typeface="DejaVuSansMono-Oblique"/>
              </a:rPr>
              <a:t> </a:t>
            </a:r>
            <a:r>
              <a:rPr dirty="0" sz="1950" spc="25" i="1">
                <a:solidFill>
                  <a:srgbClr val="0066FF"/>
                </a:solidFill>
                <a:latin typeface="DejaVuSansMono-Oblique"/>
                <a:cs typeface="DejaVuSansMono-Oblique"/>
              </a:rPr>
              <a:t>...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]</a:t>
            </a:r>
            <a:r>
              <a:rPr dirty="0" sz="1950" spc="50">
                <a:solidFill>
                  <a:srgbClr val="0066FF"/>
                </a:solidFill>
                <a:latin typeface="DejaVuSansMono"/>
                <a:cs typeface="DejaVuSansMono"/>
              </a:rPr>
              <a:t> 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=</a:t>
            </a:r>
            <a:r>
              <a:rPr dirty="0" sz="1950" spc="50">
                <a:solidFill>
                  <a:srgbClr val="0066FF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obj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;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5226" y="3041939"/>
            <a:ext cx="95250" cy="93345"/>
          </a:xfrm>
          <a:custGeom>
            <a:avLst/>
            <a:gdLst/>
            <a:ahLst/>
            <a:cxnLst/>
            <a:rect l="l" t="t" r="r" b="b"/>
            <a:pathLst>
              <a:path w="95250" h="93344">
                <a:moveTo>
                  <a:pt x="54842" y="93327"/>
                </a:moveTo>
                <a:lnTo>
                  <a:pt x="17429" y="83139"/>
                </a:lnTo>
                <a:lnTo>
                  <a:pt x="0" y="48855"/>
                </a:lnTo>
                <a:lnTo>
                  <a:pt x="1439" y="34767"/>
                </a:lnTo>
                <a:lnTo>
                  <a:pt x="5874" y="23041"/>
                </a:lnTo>
                <a:lnTo>
                  <a:pt x="13291" y="13129"/>
                </a:lnTo>
                <a:lnTo>
                  <a:pt x="23907" y="4804"/>
                </a:lnTo>
                <a:lnTo>
                  <a:pt x="35588" y="0"/>
                </a:lnTo>
                <a:lnTo>
                  <a:pt x="52790" y="106"/>
                </a:lnTo>
                <a:lnTo>
                  <a:pt x="85972" y="19214"/>
                </a:lnTo>
                <a:lnTo>
                  <a:pt x="95249" y="46221"/>
                </a:lnTo>
                <a:lnTo>
                  <a:pt x="93556" y="59263"/>
                </a:lnTo>
                <a:lnTo>
                  <a:pt x="88479" y="70907"/>
                </a:lnTo>
                <a:lnTo>
                  <a:pt x="76094" y="82961"/>
                </a:lnTo>
                <a:lnTo>
                  <a:pt x="65167" y="90077"/>
                </a:lnTo>
                <a:lnTo>
                  <a:pt x="54842" y="93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37448" y="2950993"/>
            <a:ext cx="562483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Destructurabl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e</a:t>
            </a:r>
            <a:r>
              <a:rPr dirty="0" sz="1950" spc="-700">
                <a:solidFill>
                  <a:srgbClr val="FFFFFF"/>
                </a:solidFill>
                <a:latin typeface="DejaVuSansMono"/>
                <a:cs typeface="DejaVuSansMono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7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4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7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6416" y="3326445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86416" y="3612386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86416" y="3898327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18702" y="3249577"/>
            <a:ext cx="1547495" cy="845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ts val="2250"/>
              </a:lnSpc>
            </a:pP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std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arra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y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std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tupl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e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std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pai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r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5226" y="4185702"/>
            <a:ext cx="95250" cy="93345"/>
          </a:xfrm>
          <a:custGeom>
            <a:avLst/>
            <a:gdLst/>
            <a:ahLst/>
            <a:cxnLst/>
            <a:rect l="l" t="t" r="r" b="b"/>
            <a:pathLst>
              <a:path w="95250" h="93345">
                <a:moveTo>
                  <a:pt x="54842" y="93324"/>
                </a:moveTo>
                <a:lnTo>
                  <a:pt x="17426" y="83135"/>
                </a:lnTo>
                <a:lnTo>
                  <a:pt x="0" y="48851"/>
                </a:lnTo>
                <a:lnTo>
                  <a:pt x="1439" y="34759"/>
                </a:lnTo>
                <a:lnTo>
                  <a:pt x="5876" y="23033"/>
                </a:lnTo>
                <a:lnTo>
                  <a:pt x="13295" y="13126"/>
                </a:lnTo>
                <a:lnTo>
                  <a:pt x="23909" y="4803"/>
                </a:lnTo>
                <a:lnTo>
                  <a:pt x="35592" y="0"/>
                </a:lnTo>
                <a:lnTo>
                  <a:pt x="52793" y="107"/>
                </a:lnTo>
                <a:lnTo>
                  <a:pt x="85973" y="19211"/>
                </a:lnTo>
                <a:lnTo>
                  <a:pt x="95249" y="46222"/>
                </a:lnTo>
                <a:lnTo>
                  <a:pt x="93556" y="59264"/>
                </a:lnTo>
                <a:lnTo>
                  <a:pt x="88479" y="70908"/>
                </a:lnTo>
                <a:lnTo>
                  <a:pt x="76094" y="82956"/>
                </a:lnTo>
                <a:lnTo>
                  <a:pt x="65167" y="90070"/>
                </a:lnTo>
                <a:lnTo>
                  <a:pt x="54842" y="933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37448" y="4094757"/>
            <a:ext cx="483870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21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aut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o</a:t>
            </a:r>
            <a:r>
              <a:rPr dirty="0" sz="1950" spc="-700">
                <a:solidFill>
                  <a:srgbClr val="00FF00"/>
                </a:solidFill>
                <a:latin typeface="DejaVuSansMono"/>
                <a:cs typeface="DejaVuSansMono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aut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o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6117" y="4094757"/>
            <a:ext cx="335915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const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auto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&amp;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auto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&amp;&amp;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8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88233" y="6624297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832764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679" y="1295079"/>
            <a:ext cx="4123054" cy="3220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38608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Args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new_aligned_array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size_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size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2014220">
              <a:lnSpc>
                <a:spcPts val="108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size_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alignment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void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nullptr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posix_memalign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(&amp;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vp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alignment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203200" marR="5080" indent="2192020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siz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sizeof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ne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vp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1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08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mus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b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DefaultConstructible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  <a:spcBef>
                <a:spcPts val="78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alignas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128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perso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03200" marR="1243965" indent="-191135">
              <a:lnSpc>
                <a:spcPts val="1200"/>
              </a:lnSpc>
              <a:spcBef>
                <a:spcPts val="1019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person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new_aligned_array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1024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alignof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person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11982" y="6624309"/>
            <a:ext cx="324485" cy="229235"/>
          </a:xfrm>
          <a:custGeom>
            <a:avLst/>
            <a:gdLst/>
            <a:ahLst/>
            <a:cxnLst/>
            <a:rect l="l" t="t" r="r" b="b"/>
            <a:pathLst>
              <a:path w="324484" h="229234">
                <a:moveTo>
                  <a:pt x="0" y="0"/>
                </a:moveTo>
                <a:lnTo>
                  <a:pt x="324066" y="0"/>
                </a:lnTo>
                <a:lnTo>
                  <a:pt x="324066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120</a:t>
            </a:fld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832729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64019" y="820029"/>
            <a:ext cx="76327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679" y="1295044"/>
            <a:ext cx="4123054" cy="1543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38608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Args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new_aligned_array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size_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size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2014220">
              <a:lnSpc>
                <a:spcPts val="108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size_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alignment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void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nullptr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posix_memalign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(&amp;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vp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alignment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203200" marR="5080" indent="2192020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siz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sizeof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ne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vp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1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08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mus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b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DefaultConstructible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679" y="3112366"/>
            <a:ext cx="250317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alignas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128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perso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307" y="3417369"/>
            <a:ext cx="59690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679" y="3569871"/>
            <a:ext cx="2152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679" y="4027377"/>
            <a:ext cx="288417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3200" marR="5080" indent="-191135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person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new_aligned_array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1024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alignof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person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679" y="4332380"/>
            <a:ext cx="2152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1733" y="3112366"/>
            <a:ext cx="250317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alignas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128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perso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2361" y="3417369"/>
            <a:ext cx="59690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81733" y="3569871"/>
            <a:ext cx="2152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81733" y="4027377"/>
            <a:ext cx="3646804" cy="793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person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ne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person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1024</a:t>
            </a:r>
            <a:r>
              <a:rPr dirty="0" sz="1200" spc="10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Call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operato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new[</a:t>
            </a:r>
            <a:r>
              <a:rPr dirty="0" sz="1200" spc="100">
                <a:solidFill>
                  <a:srgbClr val="996633"/>
                </a:solidFill>
                <a:latin typeface="Courier New"/>
                <a:cs typeface="Courier New"/>
              </a:rPr>
              <a:t>]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(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  <a:tabLst>
                <a:tab pos="488950" algn="l"/>
              </a:tabLst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>
                <a:solidFill>
                  <a:srgbClr val="996633"/>
                </a:solidFill>
                <a:latin typeface="Courier New"/>
                <a:cs typeface="Courier New"/>
              </a:rPr>
              <a:t>	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sizeof(person)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  <a:tabLst>
                <a:tab pos="488950" algn="l"/>
              </a:tabLst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>
                <a:solidFill>
                  <a:srgbClr val="996633"/>
                </a:solidFill>
                <a:latin typeface="Courier New"/>
                <a:cs typeface="Courier New"/>
              </a:rPr>
              <a:t>	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std::align_val_t(alignof(person)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11982" y="6624274"/>
            <a:ext cx="324485" cy="229235"/>
          </a:xfrm>
          <a:custGeom>
            <a:avLst/>
            <a:gdLst/>
            <a:ahLst/>
            <a:cxnLst/>
            <a:rect l="l" t="t" r="r" b="b"/>
            <a:pathLst>
              <a:path w="324484" h="229234">
                <a:moveTo>
                  <a:pt x="0" y="0"/>
                </a:moveTo>
                <a:lnTo>
                  <a:pt x="324066" y="0"/>
                </a:lnTo>
                <a:lnTo>
                  <a:pt x="324066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120</a:t>
            </a:fld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475" y="4098478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0475" y="4384419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0475" y="4670360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54336" y="1463455"/>
            <a:ext cx="7544434" cy="3429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89380" marR="11811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void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operato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new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size_t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align_val_t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void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operato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new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10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size_t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align_val_t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operato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delete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align_val_t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389380">
              <a:lnSpc>
                <a:spcPts val="108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operato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delete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10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align_val_t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389380" marR="323215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operato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delete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align_val_t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size_t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operato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delete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10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align_val_t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size_t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2145"/>
              </a:lnSpc>
              <a:spcBef>
                <a:spcPts val="830"/>
              </a:spcBef>
            </a:pPr>
            <a:r>
              <a:rPr dirty="0" sz="1950" spc="25">
                <a:solidFill>
                  <a:srgbClr val="996633"/>
                </a:solidFill>
                <a:latin typeface="DejaVuSansMono"/>
                <a:cs typeface="DejaVuSansMono"/>
              </a:rPr>
              <a:t>#includ</a:t>
            </a:r>
            <a:r>
              <a:rPr dirty="0" sz="1950">
                <a:solidFill>
                  <a:srgbClr val="996633"/>
                </a:solidFill>
                <a:latin typeface="DejaVuSansMono"/>
                <a:cs typeface="DejaVuSansMono"/>
              </a:rPr>
              <a:t>e</a:t>
            </a:r>
            <a:r>
              <a:rPr dirty="0" sz="1950" spc="50">
                <a:solidFill>
                  <a:srgbClr val="996633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996633"/>
                </a:solidFill>
                <a:latin typeface="DejaVuSansMono"/>
                <a:cs typeface="DejaVuSansMono"/>
              </a:rPr>
              <a:t>&lt;aligned_new</a:t>
            </a:r>
            <a:r>
              <a:rPr dirty="0" sz="1950">
                <a:solidFill>
                  <a:srgbClr val="996633"/>
                </a:solidFill>
                <a:latin typeface="DejaVuSansMono"/>
                <a:cs typeface="DejaVuSansMono"/>
              </a:rPr>
              <a:t>&gt;</a:t>
            </a:r>
            <a:endParaRPr sz="1950">
              <a:latin typeface="DejaVuSansMono"/>
              <a:cs typeface="DejaVuSansMono"/>
            </a:endParaRPr>
          </a:p>
          <a:p>
            <a:pPr marL="12700">
              <a:lnSpc>
                <a:spcPts val="2280"/>
              </a:lnSpc>
            </a:pPr>
            <a:r>
              <a:rPr dirty="0" sz="2250" spc="-43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new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12700" marR="5080">
              <a:lnSpc>
                <a:spcPts val="2250"/>
              </a:lnSpc>
              <a:spcBef>
                <a:spcPts val="225"/>
              </a:spcBef>
            </a:pPr>
            <a:r>
              <a:rPr dirty="0" sz="2250" spc="-17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2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ee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new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oo</a:t>
            </a:r>
            <a:r>
              <a:rPr dirty="0" sz="2250" spc="-45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7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250">
              <a:latin typeface="Times New Roman"/>
              <a:cs typeface="Times New Roman"/>
            </a:endParaRPr>
          </a:p>
          <a:p>
            <a:pPr marL="393700" marR="2030730">
              <a:lnSpc>
                <a:spcPts val="2250"/>
              </a:lnSpc>
            </a:pPr>
            <a:r>
              <a:rPr dirty="0" sz="2250" spc="-24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2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new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 </a:t>
            </a:r>
            <a:r>
              <a:rPr dirty="0" sz="2250" spc="-24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2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new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 </a:t>
            </a:r>
            <a:r>
              <a:rPr dirty="0" sz="2250" spc="-2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new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11982" y="6624290"/>
            <a:ext cx="324485" cy="229235"/>
          </a:xfrm>
          <a:custGeom>
            <a:avLst/>
            <a:gdLst/>
            <a:ahLst/>
            <a:cxnLst/>
            <a:rect l="l" t="t" r="r" b="b"/>
            <a:pathLst>
              <a:path w="324484" h="229234">
                <a:moveTo>
                  <a:pt x="0" y="0"/>
                </a:moveTo>
                <a:lnTo>
                  <a:pt x="324066" y="0"/>
                </a:lnTo>
                <a:lnTo>
                  <a:pt x="324066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120</a:t>
            </a:fld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60"/>
              <a:t>B</a:t>
            </a:r>
            <a:r>
              <a:rPr dirty="0" spc="110"/>
              <a:t>e</a:t>
            </a:r>
            <a:r>
              <a:rPr dirty="0" spc="-100"/>
              <a:t>f</a:t>
            </a:r>
            <a:r>
              <a:rPr dirty="0" spc="65"/>
              <a:t>o</a:t>
            </a:r>
            <a:r>
              <a:rPr dirty="0" spc="-210"/>
              <a:t>r</a:t>
            </a:r>
            <a:r>
              <a:rPr dirty="0" spc="135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86420" y="1811258"/>
            <a:ext cx="3074670" cy="645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90064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map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person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366" y="2286273"/>
            <a:ext cx="4123054" cy="2000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map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person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  <a:spcBef>
                <a:spcPts val="780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perso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emplace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move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th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insertio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failed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wa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p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moved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?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  <a:spcBef>
                <a:spcPts val="780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perso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1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move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Valu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typ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mus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b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DefaultConstructible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Di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w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inser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assign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?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Wha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iterato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th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ke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at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?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6420" y="2731078"/>
            <a:ext cx="4314190" cy="1250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perso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try_emplace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move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th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insertio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failed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p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wasn'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moved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  <a:spcBef>
                <a:spcPts val="780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perso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insert_or_assign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move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Return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inf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a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a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pair&lt;iterator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bool&gt;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11982" y="6624241"/>
            <a:ext cx="324485" cy="229235"/>
          </a:xfrm>
          <a:custGeom>
            <a:avLst/>
            <a:gdLst/>
            <a:ahLst/>
            <a:cxnLst/>
            <a:rect l="l" t="t" r="r" b="b"/>
            <a:pathLst>
              <a:path w="324484" h="229234">
                <a:moveTo>
                  <a:pt x="0" y="0"/>
                </a:moveTo>
                <a:lnTo>
                  <a:pt x="324066" y="0"/>
                </a:lnTo>
                <a:lnTo>
                  <a:pt x="324066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120</a:t>
            </a:fld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6409" y="2659615"/>
            <a:ext cx="82169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0775" y="3360215"/>
            <a:ext cx="3169920" cy="793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map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person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map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person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m0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merge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m1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11982" y="6624308"/>
            <a:ext cx="324485" cy="229235"/>
          </a:xfrm>
          <a:custGeom>
            <a:avLst/>
            <a:gdLst/>
            <a:ahLst/>
            <a:cxnLst/>
            <a:rect l="l" t="t" r="r" b="b"/>
            <a:pathLst>
              <a:path w="324484" h="229234">
                <a:moveTo>
                  <a:pt x="0" y="0"/>
                </a:moveTo>
                <a:lnTo>
                  <a:pt x="324066" y="0"/>
                </a:lnTo>
                <a:lnTo>
                  <a:pt x="324066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120</a:t>
            </a:fld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1236" y="2473762"/>
            <a:ext cx="4409440" cy="155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Key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Value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move_and_rekey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map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Key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Value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src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918970" marR="5080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srckey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map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Key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Value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des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destkey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 marR="1148715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src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extract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srckey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node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key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destkey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dest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insert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move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node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11982" y="6624272"/>
            <a:ext cx="324485" cy="229235"/>
          </a:xfrm>
          <a:custGeom>
            <a:avLst/>
            <a:gdLst/>
            <a:ahLst/>
            <a:cxnLst/>
            <a:rect l="l" t="t" r="r" b="b"/>
            <a:pathLst>
              <a:path w="324484" h="229234">
                <a:moveTo>
                  <a:pt x="0" y="0"/>
                </a:moveTo>
                <a:lnTo>
                  <a:pt x="324066" y="0"/>
                </a:lnTo>
                <a:lnTo>
                  <a:pt x="324066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120</a:t>
            </a:fld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4336" y="3767483"/>
            <a:ext cx="7655559" cy="845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45"/>
              </a:lnSpc>
            </a:pPr>
            <a:r>
              <a:rPr dirty="0" sz="1950" spc="25">
                <a:solidFill>
                  <a:srgbClr val="996633"/>
                </a:solidFill>
                <a:latin typeface="DejaVuSansMono"/>
                <a:cs typeface="DejaVuSansMono"/>
              </a:rPr>
              <a:t>#includ</a:t>
            </a:r>
            <a:r>
              <a:rPr dirty="0" sz="1950">
                <a:solidFill>
                  <a:srgbClr val="996633"/>
                </a:solidFill>
                <a:latin typeface="DejaVuSansMono"/>
                <a:cs typeface="DejaVuSansMono"/>
              </a:rPr>
              <a:t>e</a:t>
            </a:r>
            <a:r>
              <a:rPr dirty="0" sz="1950" spc="50">
                <a:solidFill>
                  <a:srgbClr val="996633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996633"/>
                </a:solidFill>
                <a:latin typeface="DejaVuSansMono"/>
                <a:cs typeface="DejaVuSansMono"/>
              </a:rPr>
              <a:t>&lt;cmath</a:t>
            </a:r>
            <a:r>
              <a:rPr dirty="0" sz="1950">
                <a:solidFill>
                  <a:srgbClr val="996633"/>
                </a:solidFill>
                <a:latin typeface="DejaVuSansMono"/>
                <a:cs typeface="DejaVuSansMono"/>
              </a:rPr>
              <a:t>&gt;</a:t>
            </a:r>
            <a:endParaRPr sz="1950">
              <a:latin typeface="DejaVuSansMono"/>
              <a:cs typeface="DejaVuSansMono"/>
            </a:endParaRPr>
          </a:p>
          <a:p>
            <a:pPr marL="12700" marR="5080">
              <a:lnSpc>
                <a:spcPts val="2250"/>
              </a:lnSpc>
              <a:spcBef>
                <a:spcPts val="254"/>
              </a:spcBef>
            </a:pPr>
            <a:r>
              <a:rPr dirty="0" sz="2250" spc="-409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A</a:t>
            </a:r>
            <a:r>
              <a:rPr dirty="0" sz="2250" spc="-14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2250" spc="-5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c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o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ll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e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c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o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o</a:t>
            </a:r>
            <a:r>
              <a:rPr dirty="0" sz="2250" spc="-10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f</a:t>
            </a:r>
            <a:r>
              <a:rPr dirty="0" sz="2250" spc="-95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2250" spc="-5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c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o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mm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o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m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h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m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i</a:t>
            </a:r>
            <a:r>
              <a:rPr dirty="0" sz="2250" spc="2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c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a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l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2250" spc="-12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f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u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n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c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n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2250" spc="-15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k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n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o</a:t>
            </a:r>
            <a:r>
              <a:rPr dirty="0" sz="2250" spc="-2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w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a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2250" spc="90">
                <a:solidFill>
                  <a:srgbClr val="42AEF9"/>
                </a:solidFill>
                <a:latin typeface="Times New Roman"/>
                <a:cs typeface="Times New Roman"/>
                <a:hlinkClick r:id="rId2"/>
              </a:rPr>
              <a:t>s</a:t>
            </a:r>
            <a:r>
              <a:rPr dirty="0" sz="2250" spc="145">
                <a:solidFill>
                  <a:srgbClr val="42AEF9"/>
                </a:solidFill>
                <a:latin typeface="Times New Roman"/>
                <a:cs typeface="Times New Roman"/>
                <a:hlinkClick r:id="rId2"/>
              </a:rPr>
              <a:t>p</a:t>
            </a:r>
            <a:r>
              <a:rPr dirty="0" sz="2250" spc="110">
                <a:solidFill>
                  <a:srgbClr val="42AEF9"/>
                </a:solidFill>
                <a:latin typeface="Times New Roman"/>
                <a:cs typeface="Times New Roman"/>
                <a:hlinkClick r:id="rId2"/>
              </a:rPr>
              <a:t>e</a:t>
            </a:r>
            <a:r>
              <a:rPr dirty="0" sz="2250" spc="45">
                <a:solidFill>
                  <a:srgbClr val="42AEF9"/>
                </a:solidFill>
                <a:latin typeface="Times New Roman"/>
                <a:cs typeface="Times New Roman"/>
                <a:hlinkClick r:id="rId2"/>
              </a:rPr>
              <a:t>c</a:t>
            </a:r>
            <a:r>
              <a:rPr dirty="0" sz="2250" spc="-105">
                <a:solidFill>
                  <a:srgbClr val="42AEF9"/>
                </a:solidFill>
                <a:latin typeface="Times New Roman"/>
                <a:cs typeface="Times New Roman"/>
                <a:hlinkClick r:id="rId2"/>
              </a:rPr>
              <a:t>i</a:t>
            </a:r>
            <a:r>
              <a:rPr dirty="0" sz="2250" spc="114">
                <a:solidFill>
                  <a:srgbClr val="42AEF9"/>
                </a:solidFill>
                <a:latin typeface="Times New Roman"/>
                <a:cs typeface="Times New Roman"/>
                <a:hlinkClick r:id="rId2"/>
              </a:rPr>
              <a:t>a</a:t>
            </a:r>
            <a:r>
              <a:rPr dirty="0" sz="2250" spc="-60">
                <a:solidFill>
                  <a:srgbClr val="42AEF9"/>
                </a:solidFill>
                <a:latin typeface="Times New Roman"/>
                <a:cs typeface="Times New Roman"/>
                <a:hlinkClick r:id="rId2"/>
              </a:rPr>
              <a:t>l</a:t>
            </a:r>
            <a:r>
              <a:rPr dirty="0" sz="2250" spc="-55">
                <a:solidFill>
                  <a:srgbClr val="42AEF9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2250" spc="-120">
                <a:solidFill>
                  <a:srgbClr val="42AEF9"/>
                </a:solidFill>
                <a:latin typeface="Times New Roman"/>
                <a:cs typeface="Times New Roman"/>
                <a:hlinkClick r:id="rId2"/>
              </a:rPr>
              <a:t>f</a:t>
            </a:r>
            <a:r>
              <a:rPr dirty="0" sz="2250" spc="65">
                <a:solidFill>
                  <a:srgbClr val="42AEF9"/>
                </a:solidFill>
                <a:latin typeface="Times New Roman"/>
                <a:cs typeface="Times New Roman"/>
                <a:hlinkClick r:id="rId2"/>
              </a:rPr>
              <a:t>u</a:t>
            </a:r>
            <a:r>
              <a:rPr dirty="0" sz="2250" spc="65">
                <a:solidFill>
                  <a:srgbClr val="42AEF9"/>
                </a:solidFill>
                <a:latin typeface="Times New Roman"/>
                <a:cs typeface="Times New Roman"/>
                <a:hlinkClick r:id="rId2"/>
              </a:rPr>
              <a:t>n</a:t>
            </a:r>
            <a:r>
              <a:rPr dirty="0" sz="2250" spc="45">
                <a:solidFill>
                  <a:srgbClr val="42AEF9"/>
                </a:solidFill>
                <a:latin typeface="Times New Roman"/>
                <a:cs typeface="Times New Roman"/>
                <a:hlinkClick r:id="rId2"/>
              </a:rPr>
              <a:t>c</a:t>
            </a:r>
            <a:r>
              <a:rPr dirty="0" sz="2250" spc="114">
                <a:solidFill>
                  <a:srgbClr val="42AEF9"/>
                </a:solidFill>
                <a:latin typeface="Times New Roman"/>
                <a:cs typeface="Times New Roman"/>
                <a:hlinkClick r:id="rId2"/>
              </a:rPr>
              <a:t>t</a:t>
            </a:r>
            <a:r>
              <a:rPr dirty="0" sz="2250" spc="-105">
                <a:solidFill>
                  <a:srgbClr val="42AEF9"/>
                </a:solidFill>
                <a:latin typeface="Times New Roman"/>
                <a:cs typeface="Times New Roman"/>
                <a:hlinkClick r:id="rId2"/>
              </a:rPr>
              <a:t>i</a:t>
            </a:r>
            <a:r>
              <a:rPr dirty="0" sz="2250" spc="70">
                <a:solidFill>
                  <a:srgbClr val="42AEF9"/>
                </a:solidFill>
                <a:latin typeface="Times New Roman"/>
                <a:cs typeface="Times New Roman"/>
                <a:hlinkClick r:id="rId2"/>
              </a:rPr>
              <a:t>o</a:t>
            </a:r>
            <a:r>
              <a:rPr dirty="0" sz="2250" spc="65">
                <a:solidFill>
                  <a:srgbClr val="42AEF9"/>
                </a:solidFill>
                <a:latin typeface="Times New Roman"/>
                <a:cs typeface="Times New Roman"/>
                <a:hlinkClick r:id="rId2"/>
              </a:rPr>
              <a:t>n</a:t>
            </a:r>
            <a:r>
              <a:rPr dirty="0" sz="2250" spc="90">
                <a:solidFill>
                  <a:srgbClr val="42AEF9"/>
                </a:solidFill>
                <a:latin typeface="Times New Roman"/>
                <a:cs typeface="Times New Roman"/>
                <a:hlinkClick r:id="rId2"/>
              </a:rPr>
              <a:t>s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336" y="4612663"/>
            <a:ext cx="6088380" cy="857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250"/>
              </a:lnSpc>
            </a:pPr>
            <a:r>
              <a:rPr dirty="0" sz="2250" spc="-15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55">
                <a:solidFill>
                  <a:srgbClr val="42AEF9"/>
                </a:solidFill>
                <a:latin typeface="Times New Roman"/>
                <a:cs typeface="Times New Roman"/>
                <a:hlinkClick r:id="rId3"/>
              </a:rPr>
              <a:t>B</a:t>
            </a:r>
            <a:r>
              <a:rPr dirty="0" sz="2250" spc="70">
                <a:solidFill>
                  <a:srgbClr val="42AEF9"/>
                </a:solidFill>
                <a:latin typeface="Times New Roman"/>
                <a:cs typeface="Times New Roman"/>
                <a:hlinkClick r:id="rId3"/>
              </a:rPr>
              <a:t>oo</a:t>
            </a:r>
            <a:r>
              <a:rPr dirty="0" sz="2250" spc="90">
                <a:solidFill>
                  <a:srgbClr val="42AEF9"/>
                </a:solidFill>
                <a:latin typeface="Times New Roman"/>
                <a:cs typeface="Times New Roman"/>
                <a:hlinkClick r:id="rId3"/>
              </a:rPr>
              <a:t>s</a:t>
            </a:r>
            <a:r>
              <a:rPr dirty="0" sz="2250" spc="150">
                <a:solidFill>
                  <a:srgbClr val="42AEF9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dirty="0" sz="2250" spc="-45">
                <a:solidFill>
                  <a:srgbClr val="42AEF9"/>
                </a:solidFill>
                <a:latin typeface="Times New Roman"/>
                <a:cs typeface="Times New Roman"/>
                <a:hlinkClick r:id="rId3"/>
              </a:rPr>
              <a:t>.</a:t>
            </a:r>
            <a:r>
              <a:rPr dirty="0" sz="2250" spc="-365">
                <a:solidFill>
                  <a:srgbClr val="42AEF9"/>
                </a:solidFill>
                <a:latin typeface="Times New Roman"/>
                <a:cs typeface="Times New Roman"/>
                <a:hlinkClick r:id="rId3"/>
              </a:rPr>
              <a:t>M</a:t>
            </a:r>
            <a:r>
              <a:rPr dirty="0" sz="2250" spc="114">
                <a:solidFill>
                  <a:srgbClr val="42AEF9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dirty="0" sz="2250" spc="114">
                <a:solidFill>
                  <a:srgbClr val="42AEF9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dirty="0" sz="2250" spc="90">
                <a:solidFill>
                  <a:srgbClr val="42AEF9"/>
                </a:solidFill>
                <a:latin typeface="Times New Roman"/>
                <a:cs typeface="Times New Roman"/>
                <a:hlinkClick r:id="rId3"/>
              </a:rPr>
              <a:t>h</a:t>
            </a:r>
            <a:r>
              <a:rPr dirty="0" sz="2250" spc="-140">
                <a:solidFill>
                  <a:srgbClr val="42AEF9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t</a:t>
            </a:r>
            <a:r>
              <a:rPr dirty="0" sz="2250" spc="65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h</a:t>
            </a:r>
            <a:r>
              <a:rPr dirty="0" sz="2250" spc="105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e</a:t>
            </a:r>
            <a:r>
              <a:rPr dirty="0" sz="2250" spc="-105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2250" spc="-175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F</a:t>
            </a:r>
            <a:r>
              <a:rPr dirty="0" sz="2250" spc="70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o</a:t>
            </a:r>
            <a:r>
              <a:rPr dirty="0" sz="2250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r</a:t>
            </a:r>
            <a:r>
              <a:rPr dirty="0" sz="2250" spc="114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t</a:t>
            </a:r>
            <a:r>
              <a:rPr dirty="0" sz="2250" spc="-60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r</a:t>
            </a:r>
            <a:r>
              <a:rPr dirty="0" sz="2250" spc="114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a</a:t>
            </a:r>
            <a:r>
              <a:rPr dirty="0" sz="2250" spc="100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n</a:t>
            </a:r>
            <a:r>
              <a:rPr dirty="0" sz="2250" spc="-145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2250" spc="65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n</a:t>
            </a:r>
            <a:r>
              <a:rPr dirty="0" sz="2250" spc="80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e</a:t>
            </a:r>
            <a:r>
              <a:rPr dirty="0" sz="2250" spc="114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t</a:t>
            </a:r>
            <a:r>
              <a:rPr dirty="0" sz="2250" spc="-35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l</a:t>
            </a:r>
            <a:r>
              <a:rPr dirty="0" sz="2250" spc="-105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i</a:t>
            </a:r>
            <a:r>
              <a:rPr dirty="0" sz="2250" spc="120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b</a:t>
            </a:r>
            <a:r>
              <a:rPr dirty="0" sz="2250" spc="-90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2250" spc="-35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l</a:t>
            </a:r>
            <a:r>
              <a:rPr dirty="0" sz="2250" spc="-105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i</a:t>
            </a:r>
            <a:r>
              <a:rPr dirty="0" sz="2250" spc="145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b</a:t>
            </a:r>
            <a:r>
              <a:rPr dirty="0" sz="2250" spc="-60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r</a:t>
            </a:r>
            <a:r>
              <a:rPr dirty="0" sz="2250" spc="114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a</a:t>
            </a:r>
            <a:r>
              <a:rPr dirty="0" sz="2250" spc="40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r</a:t>
            </a:r>
            <a:r>
              <a:rPr dirty="0" sz="2250" spc="-85">
                <a:solidFill>
                  <a:srgbClr val="42AEF9"/>
                </a:solidFill>
                <a:latin typeface="Times New Roman"/>
                <a:cs typeface="Times New Roman"/>
                <a:hlinkClick r:id="rId4"/>
              </a:rPr>
              <a:t>y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2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60">
                <a:solidFill>
                  <a:srgbClr val="42AEF9"/>
                </a:solidFill>
                <a:latin typeface="Times New Roman"/>
                <a:cs typeface="Times New Roman"/>
                <a:hlinkClick r:id="rId5"/>
              </a:rPr>
              <a:t>I</a:t>
            </a:r>
            <a:r>
              <a:rPr dirty="0" sz="2250" spc="-55">
                <a:solidFill>
                  <a:srgbClr val="42AEF9"/>
                </a:solidFill>
                <a:latin typeface="Times New Roman"/>
                <a:cs typeface="Times New Roman"/>
                <a:hlinkClick r:id="rId5"/>
              </a:rPr>
              <a:t>S</a:t>
            </a:r>
            <a:r>
              <a:rPr dirty="0" sz="2250" spc="-175">
                <a:solidFill>
                  <a:srgbClr val="42AEF9"/>
                </a:solidFill>
                <a:latin typeface="Times New Roman"/>
                <a:cs typeface="Times New Roman"/>
                <a:hlinkClick r:id="rId5"/>
              </a:rPr>
              <a:t>O</a:t>
            </a:r>
            <a:r>
              <a:rPr dirty="0" sz="2250" spc="114">
                <a:solidFill>
                  <a:srgbClr val="42AEF9"/>
                </a:solidFill>
                <a:latin typeface="Times New Roman"/>
                <a:cs typeface="Times New Roman"/>
                <a:hlinkClick r:id="rId5"/>
              </a:rPr>
              <a:t>/</a:t>
            </a:r>
            <a:r>
              <a:rPr dirty="0" sz="2250" spc="-160">
                <a:solidFill>
                  <a:srgbClr val="42AEF9"/>
                </a:solidFill>
                <a:latin typeface="Times New Roman"/>
                <a:cs typeface="Times New Roman"/>
                <a:hlinkClick r:id="rId5"/>
              </a:rPr>
              <a:t>I</a:t>
            </a:r>
            <a:r>
              <a:rPr dirty="0" sz="2250" spc="-185">
                <a:solidFill>
                  <a:srgbClr val="42AEF9"/>
                </a:solidFill>
                <a:latin typeface="Times New Roman"/>
                <a:cs typeface="Times New Roman"/>
                <a:hlinkClick r:id="rId5"/>
              </a:rPr>
              <a:t>E</a:t>
            </a:r>
            <a:r>
              <a:rPr dirty="0" sz="2250" spc="-229">
                <a:solidFill>
                  <a:srgbClr val="42AEF9"/>
                </a:solidFill>
                <a:latin typeface="Times New Roman"/>
                <a:cs typeface="Times New Roman"/>
                <a:hlinkClick r:id="rId5"/>
              </a:rPr>
              <a:t>C</a:t>
            </a:r>
            <a:r>
              <a:rPr dirty="0" sz="2250" spc="-125">
                <a:solidFill>
                  <a:srgbClr val="42AEF9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dirty="0" sz="2250" spc="-10">
                <a:solidFill>
                  <a:srgbClr val="42AEF9"/>
                </a:solidFill>
                <a:latin typeface="Times New Roman"/>
                <a:cs typeface="Times New Roman"/>
                <a:hlinkClick r:id="rId5"/>
              </a:rPr>
              <a:t>29124</a:t>
            </a:r>
            <a:r>
              <a:rPr dirty="0" sz="2250" spc="-105">
                <a:solidFill>
                  <a:srgbClr val="42AEF9"/>
                </a:solidFill>
                <a:latin typeface="Times New Roman"/>
                <a:cs typeface="Times New Roman"/>
                <a:hlinkClick r:id="rId5"/>
              </a:rPr>
              <a:t>:</a:t>
            </a:r>
            <a:r>
              <a:rPr dirty="0" sz="2250" spc="-10">
                <a:solidFill>
                  <a:srgbClr val="42AEF9"/>
                </a:solidFill>
                <a:latin typeface="Times New Roman"/>
                <a:cs typeface="Times New Roman"/>
                <a:hlinkClick r:id="rId5"/>
              </a:rPr>
              <a:t>2010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250"/>
              </a:lnSpc>
            </a:pP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*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f</a:t>
            </a:r>
            <a:r>
              <a:rPr dirty="0" sz="1950" spc="-700">
                <a:solidFill>
                  <a:srgbClr val="FFFFFF"/>
                </a:solidFill>
                <a:latin typeface="DejaVuSansMono"/>
                <a:cs typeface="DejaVuSansMono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*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l</a:t>
            </a:r>
            <a:r>
              <a:rPr dirty="0" sz="1950" spc="-700">
                <a:solidFill>
                  <a:srgbClr val="FFFFFF"/>
                </a:solidFill>
                <a:latin typeface="DejaVuSansMono"/>
                <a:cs typeface="DejaVuSansMono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8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11982" y="6624338"/>
            <a:ext cx="324485" cy="229235"/>
          </a:xfrm>
          <a:custGeom>
            <a:avLst/>
            <a:gdLst/>
            <a:ahLst/>
            <a:cxnLst/>
            <a:rect l="l" t="t" r="r" b="b"/>
            <a:pathLst>
              <a:path w="324484" h="229234">
                <a:moveTo>
                  <a:pt x="0" y="0"/>
                </a:moveTo>
                <a:lnTo>
                  <a:pt x="324066" y="0"/>
                </a:lnTo>
                <a:lnTo>
                  <a:pt x="324066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120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0460" y="1162232"/>
          <a:ext cx="9157335" cy="2346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7692"/>
                <a:gridCol w="3097692"/>
                <a:gridCol w="2945190"/>
              </a:tblGrid>
              <a:tr h="333597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950" spc="2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bet</a:t>
                      </a:r>
                      <a:r>
                        <a:rPr dirty="0" sz="19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a</a:t>
                      </a:r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950" spc="2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assoc_legendr</a:t>
                      </a:r>
                      <a:r>
                        <a:rPr dirty="0" sz="19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e</a:t>
                      </a:r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950" spc="2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sph_neuman</a:t>
                      </a:r>
                      <a:r>
                        <a:rPr dirty="0" sz="19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n</a:t>
                      </a:r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333597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950" spc="2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expin</a:t>
                      </a:r>
                      <a:r>
                        <a:rPr dirty="0" sz="19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t</a:t>
                      </a:r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950" spc="2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sph_legendr</a:t>
                      </a:r>
                      <a:r>
                        <a:rPr dirty="0" sz="19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e</a:t>
                      </a:r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950" spc="2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ellint_</a:t>
                      </a:r>
                      <a:r>
                        <a:rPr dirty="0" sz="19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1</a:t>
                      </a:r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333597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950" spc="2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riemann_zet</a:t>
                      </a:r>
                      <a:r>
                        <a:rPr dirty="0" sz="19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a</a:t>
                      </a:r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950" spc="2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cyl_bessel_</a:t>
                      </a:r>
                      <a:r>
                        <a:rPr dirty="0" sz="19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i</a:t>
                      </a:r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950" spc="2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comp_ellint_</a:t>
                      </a:r>
                      <a:r>
                        <a:rPr dirty="0" sz="19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1</a:t>
                      </a:r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333597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950" spc="2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hermit</a:t>
                      </a:r>
                      <a:r>
                        <a:rPr dirty="0" sz="19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e</a:t>
                      </a:r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950" spc="2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cyl_bessel_</a:t>
                      </a:r>
                      <a:r>
                        <a:rPr dirty="0" sz="19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j</a:t>
                      </a:r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950" spc="2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ellint_</a:t>
                      </a:r>
                      <a:r>
                        <a:rPr dirty="0" sz="19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2</a:t>
                      </a:r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333597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950" spc="2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laguerr</a:t>
                      </a:r>
                      <a:r>
                        <a:rPr dirty="0" sz="19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e</a:t>
                      </a:r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950" spc="2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cyl_bessel_</a:t>
                      </a:r>
                      <a:r>
                        <a:rPr dirty="0" sz="19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k</a:t>
                      </a:r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950" spc="2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comp_ellint_</a:t>
                      </a:r>
                      <a:r>
                        <a:rPr dirty="0" sz="19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2</a:t>
                      </a:r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333597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950" spc="2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assoc_laguerr</a:t>
                      </a:r>
                      <a:r>
                        <a:rPr dirty="0" sz="19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e</a:t>
                      </a:r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950" spc="2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sph_besse</a:t>
                      </a:r>
                      <a:r>
                        <a:rPr dirty="0" sz="19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l</a:t>
                      </a:r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950" spc="2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ellint_</a:t>
                      </a:r>
                      <a:r>
                        <a:rPr dirty="0" sz="19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3</a:t>
                      </a:r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333597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950" spc="2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legendr</a:t>
                      </a:r>
                      <a:r>
                        <a:rPr dirty="0" sz="19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e</a:t>
                      </a:r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950" spc="2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cyl_neumma</a:t>
                      </a:r>
                      <a:r>
                        <a:rPr dirty="0" sz="19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n</a:t>
                      </a:r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950" spc="2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comp_ellint_</a:t>
                      </a:r>
                      <a:r>
                        <a:rPr dirty="0" sz="19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3</a:t>
                      </a:r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2024165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7674" y="2011465"/>
            <a:ext cx="3074670" cy="1864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08430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  <a:p>
            <a:pPr marL="12700" marR="1053465">
              <a:lnSpc>
                <a:spcPts val="1200"/>
              </a:lnSpc>
              <a:spcBef>
                <a:spcPts val="1515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enable_if_t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08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is_integral_v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sqrt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105346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enable_if_t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is_floating_point_v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620" y="2486480"/>
            <a:ext cx="3551554" cy="1695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52971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enable_if_t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08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is_integral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value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sqrt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152971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enable_if_t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08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is_floating_point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value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sqrt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7674" y="3846297"/>
            <a:ext cx="97790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sqrt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11982" y="6624290"/>
            <a:ext cx="324485" cy="229235"/>
          </a:xfrm>
          <a:custGeom>
            <a:avLst/>
            <a:gdLst/>
            <a:ahLst/>
            <a:cxnLst/>
            <a:rect l="l" t="t" r="r" b="b"/>
            <a:pathLst>
              <a:path w="324484" h="229234">
                <a:moveTo>
                  <a:pt x="0" y="0"/>
                </a:moveTo>
                <a:lnTo>
                  <a:pt x="324066" y="0"/>
                </a:lnTo>
                <a:lnTo>
                  <a:pt x="324066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120</a:t>
            </a:fld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5598" y="2639531"/>
            <a:ext cx="2243455" cy="645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85725">
              <a:lnSpc>
                <a:spcPct val="125099"/>
              </a:lnSpc>
            </a:pP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templat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e</a:t>
            </a:r>
            <a:r>
              <a:rPr dirty="0" sz="1950" spc="50">
                <a:solidFill>
                  <a:srgbClr val="00FF00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&lt;...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&gt;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boo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l</a:t>
            </a:r>
            <a:r>
              <a:rPr dirty="0" sz="1950" spc="50">
                <a:solidFill>
                  <a:srgbClr val="00FF00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constexp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r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52188" y="3011254"/>
            <a:ext cx="108966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trait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_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v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2202" y="3011254"/>
            <a:ext cx="3091815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=</a:t>
            </a:r>
            <a:r>
              <a:rPr dirty="0" sz="1950" spc="200">
                <a:solidFill>
                  <a:srgbClr val="0066FF"/>
                </a:solidFill>
                <a:latin typeface="DejaVuSansMono"/>
                <a:cs typeface="DejaVuSansMono"/>
              </a:rPr>
              <a:t> </a:t>
            </a: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trait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&lt;...&gt;::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value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;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4661" y="3516416"/>
            <a:ext cx="4693285" cy="870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45"/>
              </a:lnSpc>
            </a:pPr>
            <a:r>
              <a:rPr dirty="0" sz="1950" spc="25">
                <a:solidFill>
                  <a:srgbClr val="996633"/>
                </a:solidFill>
                <a:latin typeface="DejaVuSansMono"/>
                <a:cs typeface="DejaVuSansMono"/>
              </a:rPr>
              <a:t>#includ</a:t>
            </a:r>
            <a:r>
              <a:rPr dirty="0" sz="1950">
                <a:solidFill>
                  <a:srgbClr val="996633"/>
                </a:solidFill>
                <a:latin typeface="DejaVuSansMono"/>
                <a:cs typeface="DejaVuSansMono"/>
              </a:rPr>
              <a:t>e</a:t>
            </a:r>
            <a:r>
              <a:rPr dirty="0" sz="1950" spc="50">
                <a:solidFill>
                  <a:srgbClr val="996633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996633"/>
                </a:solidFill>
                <a:latin typeface="DejaVuSansMono"/>
                <a:cs typeface="DejaVuSansMono"/>
              </a:rPr>
              <a:t>&lt;type_traits</a:t>
            </a:r>
            <a:r>
              <a:rPr dirty="0" sz="1950">
                <a:solidFill>
                  <a:srgbClr val="996633"/>
                </a:solidFill>
                <a:latin typeface="DejaVuSansMono"/>
                <a:cs typeface="DejaVuSansMono"/>
              </a:rPr>
              <a:t>&gt;</a:t>
            </a:r>
            <a:endParaRPr sz="1950">
              <a:latin typeface="DejaVuSansMono"/>
              <a:cs typeface="DejaVuSansMono"/>
            </a:endParaRPr>
          </a:p>
          <a:p>
            <a:pPr marL="12700" marR="5080">
              <a:lnSpc>
                <a:spcPts val="2250"/>
              </a:lnSpc>
              <a:spcBef>
                <a:spcPts val="254"/>
              </a:spcBef>
            </a:pPr>
            <a:r>
              <a:rPr dirty="0" sz="2250" spc="-56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8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7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2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28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7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is_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*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8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11982" y="6624255"/>
            <a:ext cx="324485" cy="229235"/>
          </a:xfrm>
          <a:custGeom>
            <a:avLst/>
            <a:gdLst/>
            <a:ahLst/>
            <a:cxnLst/>
            <a:rect l="l" t="t" r="r" b="b"/>
            <a:pathLst>
              <a:path w="324484" h="229234">
                <a:moveTo>
                  <a:pt x="0" y="0"/>
                </a:moveTo>
                <a:lnTo>
                  <a:pt x="324066" y="0"/>
                </a:lnTo>
                <a:lnTo>
                  <a:pt x="324066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120</a:t>
            </a:fld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60"/>
              <a:t>B</a:t>
            </a:r>
            <a:r>
              <a:rPr dirty="0" spc="110"/>
              <a:t>e</a:t>
            </a:r>
            <a:r>
              <a:rPr dirty="0" spc="-100"/>
              <a:t>f</a:t>
            </a:r>
            <a:r>
              <a:rPr dirty="0" spc="65"/>
              <a:t>o</a:t>
            </a:r>
            <a:r>
              <a:rPr dirty="0" spc="-210"/>
              <a:t>r</a:t>
            </a:r>
            <a:r>
              <a:rPr dirty="0" spc="135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4336" y="2286353"/>
            <a:ext cx="4027804" cy="1987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62496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all_integral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all_integral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: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true_typ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{}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38608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all_integral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584200" marR="1434465" indent="-381635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: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integral_constant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bool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584200" marR="57658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is_integral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valu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all_integral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...&gt;::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valu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endParaRPr sz="1200">
              <a:latin typeface="Courier New"/>
              <a:cs typeface="Courier New"/>
            </a:endParaRPr>
          </a:p>
          <a:p>
            <a:pPr marL="393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{}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11982" y="6624321"/>
            <a:ext cx="324485" cy="229235"/>
          </a:xfrm>
          <a:custGeom>
            <a:avLst/>
            <a:gdLst/>
            <a:ahLst/>
            <a:cxnLst/>
            <a:rect l="l" t="t" r="r" b="b"/>
            <a:pathLst>
              <a:path w="324484" h="229234">
                <a:moveTo>
                  <a:pt x="0" y="0"/>
                </a:moveTo>
                <a:lnTo>
                  <a:pt x="324066" y="0"/>
                </a:lnTo>
                <a:lnTo>
                  <a:pt x="324066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2952" y="2769255"/>
            <a:ext cx="4885690" cy="945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Key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Value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map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Key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Value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93700" marR="1902460" indent="-191135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fo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auto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key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value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1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: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valu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key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88233" y="6624295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60"/>
              <a:t>B</a:t>
            </a:r>
            <a:r>
              <a:rPr dirty="0" spc="110"/>
              <a:t>e</a:t>
            </a:r>
            <a:r>
              <a:rPr dirty="0" spc="-100"/>
              <a:t>f</a:t>
            </a:r>
            <a:r>
              <a:rPr dirty="0" spc="65"/>
              <a:t>o</a:t>
            </a:r>
            <a:r>
              <a:rPr dirty="0" spc="-210"/>
              <a:t>r</a:t>
            </a:r>
            <a:r>
              <a:rPr dirty="0" spc="135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29390" y="1811302"/>
            <a:ext cx="3551554" cy="1255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480695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  <a:p>
            <a:pPr marL="12700" marR="1148715">
              <a:lnSpc>
                <a:spcPts val="1200"/>
              </a:lnSpc>
              <a:spcBef>
                <a:spcPts val="1515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all_integra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: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bool_constant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endParaRPr sz="1200">
              <a:latin typeface="Courier New"/>
              <a:cs typeface="Courier New"/>
            </a:endParaRPr>
          </a:p>
          <a:p>
            <a:pPr algn="ctr" marL="571500">
              <a:lnSpc>
                <a:spcPts val="12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is_integral_v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393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{}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336" y="2286317"/>
            <a:ext cx="4027804" cy="1987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62496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all_integral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all_integral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: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true_typ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{}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38608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all_integral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584200" marR="1434465" indent="-381635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: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integral_constant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bool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584200" marR="57658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is_integral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valu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all_integral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...&gt;::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valu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endParaRPr sz="1200">
              <a:latin typeface="Courier New"/>
              <a:cs typeface="Courier New"/>
            </a:endParaRPr>
          </a:p>
          <a:p>
            <a:pPr marL="393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{}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11982" y="6624285"/>
            <a:ext cx="324485" cy="229235"/>
          </a:xfrm>
          <a:custGeom>
            <a:avLst/>
            <a:gdLst/>
            <a:ahLst/>
            <a:cxnLst/>
            <a:rect l="l" t="t" r="r" b="b"/>
            <a:pathLst>
              <a:path w="324484" h="229234">
                <a:moveTo>
                  <a:pt x="0" y="0"/>
                </a:moveTo>
                <a:lnTo>
                  <a:pt x="324066" y="0"/>
                </a:lnTo>
                <a:lnTo>
                  <a:pt x="324066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130</a:t>
            </a:fld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60"/>
              <a:t>B</a:t>
            </a:r>
            <a:r>
              <a:rPr dirty="0" spc="110"/>
              <a:t>e</a:t>
            </a:r>
            <a:r>
              <a:rPr dirty="0" spc="-100"/>
              <a:t>f</a:t>
            </a:r>
            <a:r>
              <a:rPr dirty="0" spc="65"/>
              <a:t>o</a:t>
            </a:r>
            <a:r>
              <a:rPr dirty="0" spc="-210"/>
              <a:t>r</a:t>
            </a:r>
            <a:r>
              <a:rPr dirty="0" spc="135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29390" y="1811356"/>
            <a:ext cx="2788920" cy="1255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47189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  <a:p>
            <a:pPr marL="12700" marR="386080">
              <a:lnSpc>
                <a:spcPts val="1200"/>
              </a:lnSpc>
              <a:spcBef>
                <a:spcPts val="1515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all_integra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endParaRPr sz="1200">
              <a:latin typeface="Courier New"/>
              <a:cs typeface="Courier New"/>
            </a:endParaRPr>
          </a:p>
          <a:p>
            <a:pPr marL="584200" marR="5080" indent="-381635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: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conjunction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is_integral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393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{}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336" y="2286371"/>
            <a:ext cx="4027804" cy="1987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62496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all_integral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all_integral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: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true_typ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{}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38608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all_integral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584200" marR="1434465" indent="-381635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: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integral_constant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bool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584200" marR="57658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is_integral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valu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all_integral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...&gt;::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valu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endParaRPr sz="1200">
              <a:latin typeface="Courier New"/>
              <a:cs typeface="Courier New"/>
            </a:endParaRPr>
          </a:p>
          <a:p>
            <a:pPr marL="393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{}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11982" y="6624339"/>
            <a:ext cx="324485" cy="229235"/>
          </a:xfrm>
          <a:custGeom>
            <a:avLst/>
            <a:gdLst/>
            <a:ahLst/>
            <a:cxnLst/>
            <a:rect l="l" t="t" r="r" b="b"/>
            <a:pathLst>
              <a:path w="324484" h="229234">
                <a:moveTo>
                  <a:pt x="0" y="0"/>
                </a:moveTo>
                <a:lnTo>
                  <a:pt x="324066" y="0"/>
                </a:lnTo>
                <a:lnTo>
                  <a:pt x="324066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130</a:t>
            </a:fld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6457" y="3287712"/>
            <a:ext cx="1242695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996633"/>
                </a:solidFill>
                <a:latin typeface="DejaVuSansMono"/>
                <a:cs typeface="DejaVuSansMono"/>
              </a:rPr>
              <a:t>#includ</a:t>
            </a:r>
            <a:r>
              <a:rPr dirty="0" sz="1950">
                <a:solidFill>
                  <a:srgbClr val="996633"/>
                </a:solidFill>
                <a:latin typeface="DejaVuSansMono"/>
                <a:cs typeface="DejaVuSansMono"/>
              </a:rPr>
              <a:t>e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8973" y="3287712"/>
            <a:ext cx="2004695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996633"/>
                </a:solidFill>
                <a:latin typeface="DejaVuSansMono"/>
                <a:cs typeface="DejaVuSansMono"/>
              </a:rPr>
              <a:t>&lt;type_traits</a:t>
            </a:r>
            <a:r>
              <a:rPr dirty="0" sz="1950">
                <a:solidFill>
                  <a:srgbClr val="996633"/>
                </a:solidFill>
                <a:latin typeface="DejaVuSansMono"/>
                <a:cs typeface="DejaVuSansMono"/>
              </a:rPr>
              <a:t>&gt;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4383" y="4222400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76457" y="3561010"/>
            <a:ext cx="8649970" cy="1169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163185">
              <a:lnSpc>
                <a:spcPts val="2250"/>
              </a:lnSpc>
            </a:pPr>
            <a:r>
              <a:rPr dirty="0" sz="2250" spc="-15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oo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8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2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8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7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2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26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2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3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393700">
              <a:lnSpc>
                <a:spcPts val="2025"/>
              </a:lnSpc>
            </a:pPr>
            <a:r>
              <a:rPr dirty="0" sz="2250" spc="-18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4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s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t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d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c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o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n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j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u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n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c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t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i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o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n</a:t>
            </a:r>
            <a:r>
              <a:rPr dirty="0" sz="1950" spc="-700">
                <a:solidFill>
                  <a:srgbClr val="FFFFFF"/>
                </a:solidFill>
                <a:latin typeface="DejaVuSansMono"/>
                <a:cs typeface="DejaVuSansMono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s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t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d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d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i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s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j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u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n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c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t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i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o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n</a:t>
            </a:r>
            <a:r>
              <a:rPr dirty="0" sz="1950" spc="-700">
                <a:solidFill>
                  <a:srgbClr val="FFFFFF"/>
                </a:solidFill>
                <a:latin typeface="DejaVuSansMono"/>
                <a:cs typeface="DejaVuSansMono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475"/>
              </a:lnSpc>
            </a:pP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*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_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t</a:t>
            </a:r>
            <a:r>
              <a:rPr dirty="0" sz="1950" spc="-700">
                <a:solidFill>
                  <a:srgbClr val="FFFFFF"/>
                </a:solidFill>
                <a:latin typeface="DejaVuSansMono"/>
                <a:cs typeface="DejaVuSansMono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*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_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v</a:t>
            </a:r>
            <a:r>
              <a:rPr dirty="0" sz="1950" spc="-700">
                <a:solidFill>
                  <a:srgbClr val="FFFFFF"/>
                </a:solidFill>
                <a:latin typeface="DejaVuSansMono"/>
                <a:cs typeface="DejaVuSansMono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11982" y="6624304"/>
            <a:ext cx="324485" cy="229235"/>
          </a:xfrm>
          <a:custGeom>
            <a:avLst/>
            <a:gdLst/>
            <a:ahLst/>
            <a:cxnLst/>
            <a:rect l="l" t="t" r="r" b="b"/>
            <a:pathLst>
              <a:path w="324484" h="229234">
                <a:moveTo>
                  <a:pt x="0" y="0"/>
                </a:moveTo>
                <a:lnTo>
                  <a:pt x="324066" y="0"/>
                </a:lnTo>
                <a:lnTo>
                  <a:pt x="324066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130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04527" y="1848456"/>
          <a:ext cx="8518525" cy="1193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0194"/>
                <a:gridCol w="5251780"/>
              </a:tblGrid>
              <a:tr h="295472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800" spc="-3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800" spc="-3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800" spc="-3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bool_constant</a:t>
                      </a:r>
                      <a:r>
                        <a:rPr dirty="0" sz="1800" spc="-3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&lt;</a:t>
                      </a:r>
                      <a:r>
                        <a:rPr dirty="0" sz="1800" spc="-3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B</a:t>
                      </a:r>
                      <a:r>
                        <a:rPr dirty="0" sz="1800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&gt;</a:t>
                      </a:r>
                      <a:endParaRPr sz="180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800" spc="-3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800" spc="-3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800" spc="-3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integral_constant</a:t>
                      </a:r>
                      <a:r>
                        <a:rPr dirty="0" sz="1800" spc="-3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&lt;</a:t>
                      </a:r>
                      <a:r>
                        <a:rPr dirty="0" sz="1800" spc="-35">
                          <a:solidFill>
                            <a:srgbClr val="00FF00"/>
                          </a:solidFill>
                          <a:latin typeface="DejaVuSansMono"/>
                          <a:cs typeface="DejaVuSansMono"/>
                        </a:rPr>
                        <a:t>bool</a:t>
                      </a:r>
                      <a:r>
                        <a:rPr dirty="0" sz="1800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,</a:t>
                      </a:r>
                      <a:r>
                        <a:rPr dirty="0" sz="1800" spc="-70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800" spc="-3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B</a:t>
                      </a:r>
                      <a:r>
                        <a:rPr dirty="0" sz="1800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&gt;</a:t>
                      </a:r>
                      <a:endParaRPr sz="180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295472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800" spc="-3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800" spc="-3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800" spc="-3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conjunction</a:t>
                      </a:r>
                      <a:r>
                        <a:rPr dirty="0" sz="1800" spc="-3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&lt;</a:t>
                      </a:r>
                      <a:r>
                        <a:rPr dirty="0" sz="1800" spc="-3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Ts</a:t>
                      </a:r>
                      <a:r>
                        <a:rPr dirty="0" sz="1800" spc="-3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...</a:t>
                      </a:r>
                      <a:r>
                        <a:rPr dirty="0" sz="1800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&gt;</a:t>
                      </a:r>
                      <a:endParaRPr sz="180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800" spc="-3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800" spc="-3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800" spc="-3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bool_constant</a:t>
                      </a:r>
                      <a:r>
                        <a:rPr dirty="0" sz="1800" spc="-3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&lt;(..</a:t>
                      </a:r>
                      <a:r>
                        <a:rPr dirty="0" sz="1800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.</a:t>
                      </a:r>
                      <a:r>
                        <a:rPr dirty="0" sz="1800" spc="-70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800" spc="-3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&amp;</a:t>
                      </a:r>
                      <a:r>
                        <a:rPr dirty="0" sz="1800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&amp;</a:t>
                      </a:r>
                      <a:r>
                        <a:rPr dirty="0" sz="1800" spc="-70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800" spc="-3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Ts</a:t>
                      </a:r>
                      <a:r>
                        <a:rPr dirty="0" sz="1800" spc="-3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800" spc="-3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value</a:t>
                      </a:r>
                      <a:r>
                        <a:rPr dirty="0" sz="1800" spc="-3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)</a:t>
                      </a:r>
                      <a:r>
                        <a:rPr dirty="0" sz="1800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&gt;</a:t>
                      </a:r>
                      <a:endParaRPr sz="180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295472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800" spc="-3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800" spc="-3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800" spc="-3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disjunction</a:t>
                      </a:r>
                      <a:r>
                        <a:rPr dirty="0" sz="1800" spc="-3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&lt;</a:t>
                      </a:r>
                      <a:r>
                        <a:rPr dirty="0" sz="1800" spc="-3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Ts</a:t>
                      </a:r>
                      <a:r>
                        <a:rPr dirty="0" sz="1800" spc="-3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...</a:t>
                      </a:r>
                      <a:r>
                        <a:rPr dirty="0" sz="1800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&gt;</a:t>
                      </a:r>
                      <a:endParaRPr sz="180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800" spc="-3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800" spc="-3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800" spc="-3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bool_constant</a:t>
                      </a:r>
                      <a:r>
                        <a:rPr dirty="0" sz="1800" spc="-3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&lt;(..</a:t>
                      </a:r>
                      <a:r>
                        <a:rPr dirty="0" sz="1800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.</a:t>
                      </a:r>
                      <a:r>
                        <a:rPr dirty="0" sz="1800" spc="-70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800" spc="-3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|</a:t>
                      </a:r>
                      <a:r>
                        <a:rPr dirty="0" sz="1800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|</a:t>
                      </a:r>
                      <a:r>
                        <a:rPr dirty="0" sz="1800" spc="-70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800" spc="-3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Ts</a:t>
                      </a:r>
                      <a:r>
                        <a:rPr dirty="0" sz="1800" spc="-3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800" spc="-3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value</a:t>
                      </a:r>
                      <a:r>
                        <a:rPr dirty="0" sz="1800" spc="-3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)</a:t>
                      </a:r>
                      <a:r>
                        <a:rPr dirty="0" sz="1800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&gt;</a:t>
                      </a:r>
                      <a:endParaRPr sz="180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295472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800" spc="-3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800" spc="-3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800" spc="-3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negation</a:t>
                      </a:r>
                      <a:r>
                        <a:rPr dirty="0" sz="1800" spc="-3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&lt;</a:t>
                      </a:r>
                      <a:r>
                        <a:rPr dirty="0" sz="1800" spc="-3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T</a:t>
                      </a:r>
                      <a:r>
                        <a:rPr dirty="0" sz="1800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&gt;</a:t>
                      </a:r>
                      <a:endParaRPr sz="180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800" spc="-3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800" spc="-3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800" spc="-3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bool_constant</a:t>
                      </a:r>
                      <a:r>
                        <a:rPr dirty="0" sz="1800" spc="-3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&lt;!</a:t>
                      </a:r>
                      <a:r>
                        <a:rPr dirty="0" sz="1800" spc="-3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T</a:t>
                      </a:r>
                      <a:r>
                        <a:rPr dirty="0" sz="1800" spc="-3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800" spc="-3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value</a:t>
                      </a:r>
                      <a:r>
                        <a:rPr dirty="0" sz="1800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&gt;</a:t>
                      </a:r>
                      <a:endParaRPr sz="180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2947" y="1890704"/>
            <a:ext cx="235077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385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5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5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114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85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8833" y="2149448"/>
            <a:ext cx="2992120" cy="2242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85"/>
              </a:lnSpc>
            </a:pPr>
            <a:r>
              <a:rPr dirty="0" sz="1350" spc="-1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60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1350" spc="-20" u="sng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350" spc="-40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-10" u="sng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1350" spc="3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350">
              <a:latin typeface="Times New Roman"/>
              <a:cs typeface="Times New Roman"/>
            </a:endParaRPr>
          </a:p>
          <a:p>
            <a:pPr algn="just" marL="12700" marR="324485">
              <a:lnSpc>
                <a:spcPts val="1350"/>
              </a:lnSpc>
              <a:spcBef>
                <a:spcPts val="135"/>
              </a:spcBef>
            </a:pPr>
            <a:r>
              <a:rPr dirty="0" sz="1350" spc="-1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60" u="sng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-30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40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5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3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50" u="sng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1350" spc="-25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-20" u="sng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20" u="sng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3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160" u="sng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75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35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35" u="sng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35" u="sng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-10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40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3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105" u="sng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350" spc="-40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6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-20" u="sng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3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ts val="1215"/>
              </a:lnSpc>
            </a:pPr>
            <a:r>
              <a:rPr dirty="0" sz="1350" spc="-160" u="sng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3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5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5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35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60" u="sng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  <a:p>
            <a:pPr marL="12700" marR="351155">
              <a:lnSpc>
                <a:spcPts val="1350"/>
              </a:lnSpc>
              <a:spcBef>
                <a:spcPts val="135"/>
              </a:spcBef>
            </a:pPr>
            <a:r>
              <a:rPr dirty="0" sz="1200" spc="25" u="sng">
                <a:solidFill>
                  <a:srgbClr val="00FF00"/>
                </a:solidFill>
                <a:latin typeface="DejaVuSansMono"/>
                <a:cs typeface="DejaVuSansMono"/>
              </a:rPr>
              <a:t>aut</a:t>
            </a:r>
            <a:r>
              <a:rPr dirty="0" sz="1200" u="sng">
                <a:solidFill>
                  <a:srgbClr val="00FF00"/>
                </a:solidFill>
                <a:latin typeface="DejaVuSansMono"/>
                <a:cs typeface="DejaVuSansMono"/>
              </a:rPr>
              <a:t>o</a:t>
            </a:r>
            <a:r>
              <a:rPr dirty="0" sz="1200" spc="-400" u="sng">
                <a:solidFill>
                  <a:srgbClr val="00FF00"/>
                </a:solidFill>
                <a:latin typeface="DejaVuSansMono"/>
                <a:cs typeface="DejaVuSansMono"/>
              </a:rPr>
              <a:t> 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-85" u="sng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35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5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5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35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45" u="sng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40" u="sng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5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5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20" u="sng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3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25" u="sng">
                <a:solidFill>
                  <a:srgbClr val="00FF00"/>
                </a:solidFill>
                <a:latin typeface="DejaVuSansMono"/>
                <a:cs typeface="DejaVuSansMono"/>
              </a:rPr>
              <a:t>inlin</a:t>
            </a:r>
            <a:r>
              <a:rPr dirty="0" sz="1200" u="sng">
                <a:solidFill>
                  <a:srgbClr val="00FF00"/>
                </a:solidFill>
                <a:latin typeface="DejaVuSansMono"/>
                <a:cs typeface="DejaVuSansMono"/>
              </a:rPr>
              <a:t>e</a:t>
            </a:r>
            <a:r>
              <a:rPr dirty="0" sz="1200" spc="-400" u="sng">
                <a:solidFill>
                  <a:srgbClr val="00FF00"/>
                </a:solidFill>
                <a:latin typeface="DejaVuSansMono"/>
                <a:cs typeface="DejaVuSansMono"/>
              </a:rPr>
              <a:t> </a:t>
            </a:r>
            <a:r>
              <a:rPr dirty="0" sz="1350" spc="-110" u="sng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3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350">
              <a:latin typeface="Times New Roman"/>
              <a:cs typeface="Times New Roman"/>
            </a:endParaRPr>
          </a:p>
          <a:p>
            <a:pPr marL="12700" marR="1238250">
              <a:lnSpc>
                <a:spcPts val="1350"/>
              </a:lnSpc>
            </a:pPr>
            <a:r>
              <a:rPr dirty="0" sz="1200" spc="25" u="sng">
                <a:solidFill>
                  <a:srgbClr val="00FF00"/>
                </a:solidFill>
                <a:latin typeface="DejaVuSansMono"/>
                <a:cs typeface="DejaVuSansMono"/>
              </a:rPr>
              <a:t>constexp</a:t>
            </a:r>
            <a:r>
              <a:rPr dirty="0" sz="1200" u="sng">
                <a:solidFill>
                  <a:srgbClr val="00FF00"/>
                </a:solidFill>
                <a:latin typeface="DejaVuSansMono"/>
                <a:cs typeface="DejaVuSansMono"/>
              </a:rPr>
              <a:t>r</a:t>
            </a:r>
            <a:r>
              <a:rPr dirty="0" sz="1200" spc="-400" u="sng">
                <a:solidFill>
                  <a:srgbClr val="00FF00"/>
                </a:solidFill>
                <a:latin typeface="DejaVuSansMono"/>
                <a:cs typeface="DejaVuSansMono"/>
              </a:rPr>
              <a:t> 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bd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3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2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-5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135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DejaVuSansMono"/>
                <a:cs typeface="DejaVuSansMono"/>
              </a:rPr>
              <a:t>static_asser</a:t>
            </a:r>
            <a:r>
              <a:rPr dirty="0" sz="1200">
                <a:solidFill>
                  <a:srgbClr val="00FF00"/>
                </a:solidFill>
                <a:latin typeface="DejaVuSansMono"/>
                <a:cs typeface="DejaVuSansMono"/>
              </a:rPr>
              <a:t>t</a:t>
            </a:r>
            <a:r>
              <a:rPr dirty="0" sz="1200">
                <a:solidFill>
                  <a:srgbClr val="00FF00"/>
                </a:solidFill>
                <a:latin typeface="DejaVuSansMono"/>
                <a:cs typeface="DejaVuSansMono"/>
              </a:rPr>
              <a:t> </a:t>
            </a:r>
            <a:r>
              <a:rPr dirty="0" sz="1350" spc="-16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4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5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ee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3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3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6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-5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135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6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ts val="1350"/>
              </a:lnSpc>
            </a:pPr>
            <a:r>
              <a:rPr dirty="0" sz="1350" spc="-8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5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3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3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3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-2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-2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-3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1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-2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-2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5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9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1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1350" spc="5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1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5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ts val="1350"/>
              </a:lnSpc>
            </a:pPr>
            <a:r>
              <a:rPr dirty="0" sz="1350" spc="-45">
                <a:solidFill>
                  <a:srgbClr val="FFFFFF"/>
                </a:solidFill>
                <a:latin typeface="Times New Roman"/>
                <a:cs typeface="Times New Roman"/>
              </a:rPr>
              <a:t>..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4651" y="1878004"/>
            <a:ext cx="201803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385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30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5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-24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25" b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0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5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114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85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0538" y="2153197"/>
            <a:ext cx="1070610" cy="692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350"/>
              </a:lnSpc>
            </a:pPr>
            <a:r>
              <a:rPr dirty="0" sz="1200" spc="25" u="sng">
                <a:solidFill>
                  <a:srgbClr val="FFFFFF"/>
                </a:solidFill>
                <a:latin typeface="DejaVuSansMono"/>
                <a:cs typeface="DejaVuSansMono"/>
              </a:rPr>
              <a:t>string_vie</a:t>
            </a:r>
            <a:r>
              <a:rPr dirty="0" sz="1200" u="sng">
                <a:solidFill>
                  <a:srgbClr val="FFFFFF"/>
                </a:solidFill>
                <a:latin typeface="DejaVuSansMono"/>
                <a:cs typeface="DejaVuSansMono"/>
              </a:rPr>
              <a:t>w</a:t>
            </a:r>
            <a:r>
              <a:rPr dirty="0" sz="1200">
                <a:solidFill>
                  <a:srgbClr val="FFFFFF"/>
                </a:solidFill>
                <a:latin typeface="DejaVuSansMono"/>
                <a:cs typeface="DejaVuSansMono"/>
              </a:rPr>
              <a:t> </a:t>
            </a:r>
            <a:r>
              <a:rPr dirty="0" sz="1200" spc="25" u="sng">
                <a:solidFill>
                  <a:srgbClr val="FFFFFF"/>
                </a:solidFill>
                <a:latin typeface="DejaVuSansMono"/>
                <a:cs typeface="DejaVuSansMono"/>
              </a:rPr>
              <a:t>optiona</a:t>
            </a:r>
            <a:r>
              <a:rPr dirty="0" sz="1200" u="sng">
                <a:solidFill>
                  <a:srgbClr val="FFFFFF"/>
                </a:solidFill>
                <a:latin typeface="DejaVuSansMono"/>
                <a:cs typeface="DejaVuSansMono"/>
              </a:rPr>
              <a:t>l</a:t>
            </a:r>
            <a:r>
              <a:rPr dirty="0" sz="1200">
                <a:solidFill>
                  <a:srgbClr val="FFFFFF"/>
                </a:solidFill>
                <a:latin typeface="DejaVuSansMono"/>
                <a:cs typeface="DejaVuSansMono"/>
              </a:rPr>
              <a:t> </a:t>
            </a:r>
            <a:r>
              <a:rPr dirty="0" sz="1200" spc="25" u="sng">
                <a:solidFill>
                  <a:srgbClr val="FFFFFF"/>
                </a:solidFill>
                <a:latin typeface="DejaVuSansMono"/>
                <a:cs typeface="DejaVuSansMono"/>
              </a:rPr>
              <a:t>varian</a:t>
            </a:r>
            <a:r>
              <a:rPr dirty="0" sz="1200" u="sng">
                <a:solidFill>
                  <a:srgbClr val="FFFFFF"/>
                </a:solidFill>
                <a:latin typeface="DejaVuSansMono"/>
                <a:cs typeface="DejaVuSansMono"/>
              </a:rPr>
              <a:t>t</a:t>
            </a:r>
            <a:endParaRPr sz="1200">
              <a:latin typeface="DejaVuSansMono"/>
              <a:cs typeface="DejaVuSansMono"/>
            </a:endParaRPr>
          </a:p>
          <a:p>
            <a:pPr marL="12700">
              <a:lnSpc>
                <a:spcPts val="1320"/>
              </a:lnSpc>
            </a:pPr>
            <a:r>
              <a:rPr dirty="0" sz="1200" spc="25" u="sng">
                <a:solidFill>
                  <a:srgbClr val="FFFFFF"/>
                </a:solidFill>
                <a:latin typeface="DejaVuSansMono"/>
                <a:cs typeface="DejaVuSansMono"/>
              </a:rPr>
              <a:t>an</a:t>
            </a:r>
            <a:r>
              <a:rPr dirty="0" sz="1200" u="sng">
                <a:solidFill>
                  <a:srgbClr val="FFFFFF"/>
                </a:solidFill>
                <a:latin typeface="DejaVuSansMono"/>
                <a:cs typeface="DejaVuSansMono"/>
              </a:rPr>
              <a:t>y</a:t>
            </a:r>
            <a:endParaRPr sz="1200">
              <a:latin typeface="DejaVuSansMono"/>
              <a:cs typeface="DejaVuSans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0538" y="2823006"/>
            <a:ext cx="4153535" cy="158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751455">
              <a:lnSpc>
                <a:spcPts val="1350"/>
              </a:lnSpc>
            </a:pPr>
            <a:r>
              <a:rPr dirty="0" sz="1350" spc="-70" u="sng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40" u="sng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35" u="sng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-10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-25" u="sng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3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85" u="sng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-85" u="sng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5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0" u="sng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-35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pp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7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350">
              <a:latin typeface="Times New Roman"/>
              <a:cs typeface="Times New Roman"/>
            </a:endParaRPr>
          </a:p>
          <a:p>
            <a:pPr marL="12700" marR="775970">
              <a:lnSpc>
                <a:spcPts val="1350"/>
              </a:lnSpc>
            </a:pPr>
            <a:r>
              <a:rPr dirty="0" sz="1350" spc="-40" u="sng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-85" u="sng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10" u="sng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-55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-20" u="sng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5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-20" u="sng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3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350" spc="-40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20" u="sng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-50" u="sng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1350" spc="-70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20" u="sng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dirty="0" sz="1350" spc="-20" u="sng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-35" u="sng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3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22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-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3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DejaVuSansMono"/>
                <a:cs typeface="DejaVuSansMono"/>
              </a:rPr>
              <a:t>ne</a:t>
            </a:r>
            <a:r>
              <a:rPr dirty="0" sz="1200">
                <a:solidFill>
                  <a:srgbClr val="00FF00"/>
                </a:solidFill>
                <a:latin typeface="DejaVuSansMono"/>
                <a:cs typeface="DejaVuSansMono"/>
              </a:rPr>
              <a:t>w</a:t>
            </a:r>
            <a:endParaRPr sz="1200">
              <a:latin typeface="DejaVuSansMono"/>
              <a:cs typeface="DejaVuSansMono"/>
            </a:endParaRPr>
          </a:p>
          <a:p>
            <a:pPr marL="12700" marR="5080">
              <a:lnSpc>
                <a:spcPts val="1350"/>
              </a:lnSpc>
            </a:pP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-2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6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-9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3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6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3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135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9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1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-9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3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4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2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3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24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5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13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1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3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350">
              <a:latin typeface="Times New Roman"/>
              <a:cs typeface="Times New Roman"/>
            </a:endParaRPr>
          </a:p>
          <a:p>
            <a:pPr marL="12700" marR="1475740">
              <a:lnSpc>
                <a:spcPts val="1350"/>
              </a:lnSpc>
            </a:pPr>
            <a:r>
              <a:rPr dirty="0" sz="1350" spc="-335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5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5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3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9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1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5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4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1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3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oo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5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6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-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1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5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4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1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3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ts val="1350"/>
              </a:lnSpc>
            </a:pPr>
            <a:r>
              <a:rPr dirty="0" sz="1350" spc="-45">
                <a:solidFill>
                  <a:srgbClr val="FFFFFF"/>
                </a:solidFill>
                <a:latin typeface="Times New Roman"/>
                <a:cs typeface="Times New Roman"/>
              </a:rPr>
              <a:t>..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11982" y="6624268"/>
            <a:ext cx="324485" cy="229235"/>
          </a:xfrm>
          <a:custGeom>
            <a:avLst/>
            <a:gdLst/>
            <a:ahLst/>
            <a:cxnLst/>
            <a:rect l="l" t="t" r="r" b="b"/>
            <a:pathLst>
              <a:path w="324484" h="229234">
                <a:moveTo>
                  <a:pt x="0" y="0"/>
                </a:moveTo>
                <a:lnTo>
                  <a:pt x="324066" y="0"/>
                </a:lnTo>
                <a:lnTo>
                  <a:pt x="324066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2224325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366" y="2686640"/>
            <a:ext cx="4314190" cy="1390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65835" marR="576580" indent="-95313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Key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Value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2014220" marR="5080" indent="-200215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find_and_update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map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Key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Value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 marR="1815464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map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find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key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!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393700">
              <a:lnSpc>
                <a:spcPts val="108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-&gt;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secon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-&gt;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first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88233" y="6624294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2224325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86420" y="2211625"/>
            <a:ext cx="4314190" cy="156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4445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  <a:p>
            <a:pPr marL="965835" marR="576580" indent="-953135">
              <a:lnSpc>
                <a:spcPts val="1200"/>
              </a:lnSpc>
              <a:spcBef>
                <a:spcPts val="1515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Key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Value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2014220" marR="5080" indent="-200215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find_and_update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map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Key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Value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393700" marR="5080" indent="-19113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map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find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key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!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-&gt;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secon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-&gt;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first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366" y="2686640"/>
            <a:ext cx="4314190" cy="1390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65835" marR="576580" indent="-95313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Key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Value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2014220" marR="5080" indent="-200215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find_and_update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map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Key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Value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 marR="1815464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map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find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key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!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393700">
              <a:lnSpc>
                <a:spcPts val="108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-&gt;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secon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-&gt;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first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6420" y="3283948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6420" y="3893955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88233" y="6624294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011" y="2030528"/>
            <a:ext cx="87376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55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5" b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15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3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45" b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395" y="2906444"/>
            <a:ext cx="2329180" cy="1131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3535">
              <a:lnSpc>
                <a:spcPts val="2250"/>
              </a:lnSpc>
            </a:pP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i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f</a:t>
            </a:r>
            <a:r>
              <a:rPr dirty="0" sz="1950" spc="50">
                <a:solidFill>
                  <a:srgbClr val="00FF00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(</a:t>
            </a: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init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;</a:t>
            </a:r>
            <a:r>
              <a:rPr dirty="0" sz="1950" spc="200">
                <a:solidFill>
                  <a:srgbClr val="0066FF"/>
                </a:solidFill>
                <a:latin typeface="DejaVuSansMono"/>
                <a:cs typeface="DejaVuSansMono"/>
              </a:rPr>
              <a:t> </a:t>
            </a: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cond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) </a:t>
            </a: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statement1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;</a:t>
            </a:r>
            <a:endParaRPr sz="1950">
              <a:latin typeface="DejaVuSansMono"/>
              <a:cs typeface="DejaVuSansMono"/>
            </a:endParaRPr>
          </a:p>
          <a:p>
            <a:pPr marL="12700">
              <a:lnSpc>
                <a:spcPts val="2145"/>
              </a:lnSpc>
            </a:pP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els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e</a:t>
            </a:r>
            <a:endParaRPr sz="1950">
              <a:latin typeface="DejaVuSansMono"/>
              <a:cs typeface="DejaVuSansMono"/>
            </a:endParaRPr>
          </a:p>
          <a:p>
            <a:pPr algn="ctr" marL="57150">
              <a:lnSpc>
                <a:spcPts val="2295"/>
              </a:lnSpc>
            </a:pP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statement2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;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5642" y="2030528"/>
            <a:ext cx="170053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31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0" b="1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-30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60" b="1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5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48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00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450" y="2334563"/>
            <a:ext cx="174625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{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6579" y="2590102"/>
            <a:ext cx="80772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init</a:t>
            </a:r>
            <a:r>
              <a:rPr dirty="0" sz="2250">
                <a:solidFill>
                  <a:srgbClr val="FFFFFF"/>
                </a:solidFill>
                <a:latin typeface="DejaVuSansMono"/>
                <a:cs typeface="DejaVuSansMono"/>
              </a:rPr>
              <a:t>;</a:t>
            </a:r>
            <a:endParaRPr sz="2250">
              <a:latin typeface="DejaVuSansMono"/>
              <a:cs typeface="DejaVuSans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6579" y="2906444"/>
            <a:ext cx="2042795" cy="1131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95"/>
              </a:lnSpc>
            </a:pP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i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f</a:t>
            </a:r>
            <a:r>
              <a:rPr dirty="0" sz="1950" spc="50">
                <a:solidFill>
                  <a:srgbClr val="00FF00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(</a:t>
            </a: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cond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)</a:t>
            </a:r>
            <a:endParaRPr sz="1950">
              <a:latin typeface="DejaVuSansMono"/>
              <a:cs typeface="DejaVuSansMono"/>
            </a:endParaRPr>
          </a:p>
          <a:p>
            <a:pPr marL="12700" marR="5080" indent="342900">
              <a:lnSpc>
                <a:spcPts val="2250"/>
              </a:lnSpc>
              <a:spcBef>
                <a:spcPts val="105"/>
              </a:spcBef>
            </a:pP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statement1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; 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els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e</a:t>
            </a:r>
            <a:endParaRPr sz="1950">
              <a:latin typeface="DejaVuSansMono"/>
              <a:cs typeface="DejaVuSansMono"/>
            </a:endParaRPr>
          </a:p>
          <a:p>
            <a:pPr marL="355600">
              <a:lnSpc>
                <a:spcPts val="2190"/>
              </a:lnSpc>
            </a:pP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statement2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;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3450" y="4050208"/>
            <a:ext cx="174625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}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88233" y="6624294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6550" y="2769260"/>
            <a:ext cx="4218305" cy="1097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  <a:tabLst>
                <a:tab pos="965200" algn="l"/>
              </a:tabLst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*/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condition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x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scop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here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els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*/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condition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x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an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ar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scop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here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els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x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an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ar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scop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here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88233" y="6624300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4834" y="2673945"/>
            <a:ext cx="3742054" cy="1250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string_poo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pop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size_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new_cap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07950" marR="2864485" indent="95250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private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:</a:t>
            </a:r>
            <a:endParaRPr sz="1200">
              <a:latin typeface="Courier New"/>
              <a:cs typeface="Courier New"/>
            </a:endParaRPr>
          </a:p>
          <a:p>
            <a:pPr marL="203200" marR="1815464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mute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mtx_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pool_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88233" y="6624298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6409" y="1268023"/>
            <a:ext cx="82169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79354" y="1968623"/>
            <a:ext cx="3837304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string_pool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pop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size_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87213" y="1968623"/>
            <a:ext cx="78740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new_cap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9354" y="2273626"/>
            <a:ext cx="4790440" cy="2623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3200">
              <a:lnSpc>
                <a:spcPct val="1000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03200" marR="1148715">
              <a:lnSpc>
                <a:spcPts val="1200"/>
              </a:lnSpc>
              <a:spcBef>
                <a:spcPts val="1019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lock_guard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mutex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mtx_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(!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pool_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empty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84200" marR="1624965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swap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pool_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back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pool_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pop_back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03200">
              <a:lnSpc>
                <a:spcPts val="1320"/>
              </a:lnSpc>
              <a:spcBef>
                <a:spcPts val="78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capacity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new_cap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39370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_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U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c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a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c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o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o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203200" indent="2096770">
              <a:lnSpc>
                <a:spcPts val="132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mtx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_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stil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l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locked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88233" y="6624297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2947" y="1890729"/>
            <a:ext cx="235077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385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5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5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114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85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301" y="2211984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31451" y="56384"/>
                </a:moveTo>
                <a:lnTo>
                  <a:pt x="14916" y="53932"/>
                </a:lnTo>
                <a:lnTo>
                  <a:pt x="4599" y="46418"/>
                </a:lnTo>
                <a:lnTo>
                  <a:pt x="0" y="33855"/>
                </a:lnTo>
                <a:lnTo>
                  <a:pt x="2046" y="16257"/>
                </a:lnTo>
                <a:lnTo>
                  <a:pt x="8751" y="5239"/>
                </a:lnTo>
                <a:lnTo>
                  <a:pt x="20068" y="0"/>
                </a:lnTo>
                <a:lnTo>
                  <a:pt x="38424" y="1653"/>
                </a:lnTo>
                <a:lnTo>
                  <a:pt x="49996" y="7706"/>
                </a:lnTo>
                <a:lnTo>
                  <a:pt x="55750" y="18074"/>
                </a:lnTo>
                <a:lnTo>
                  <a:pt x="56834" y="27885"/>
                </a:lnTo>
                <a:lnTo>
                  <a:pt x="54014" y="43025"/>
                </a:lnTo>
                <a:lnTo>
                  <a:pt x="45553" y="52525"/>
                </a:lnTo>
                <a:lnTo>
                  <a:pt x="31451" y="56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301" y="2383549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31451" y="56384"/>
                </a:moveTo>
                <a:lnTo>
                  <a:pt x="14916" y="53932"/>
                </a:lnTo>
                <a:lnTo>
                  <a:pt x="4599" y="46418"/>
                </a:lnTo>
                <a:lnTo>
                  <a:pt x="0" y="33855"/>
                </a:lnTo>
                <a:lnTo>
                  <a:pt x="2046" y="16257"/>
                </a:lnTo>
                <a:lnTo>
                  <a:pt x="8751" y="5239"/>
                </a:lnTo>
                <a:lnTo>
                  <a:pt x="20068" y="0"/>
                </a:lnTo>
                <a:lnTo>
                  <a:pt x="38424" y="1653"/>
                </a:lnTo>
                <a:lnTo>
                  <a:pt x="49996" y="7706"/>
                </a:lnTo>
                <a:lnTo>
                  <a:pt x="55750" y="18074"/>
                </a:lnTo>
                <a:lnTo>
                  <a:pt x="56834" y="27885"/>
                </a:lnTo>
                <a:lnTo>
                  <a:pt x="54014" y="43025"/>
                </a:lnTo>
                <a:lnTo>
                  <a:pt x="45553" y="52525"/>
                </a:lnTo>
                <a:lnTo>
                  <a:pt x="31451" y="56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96301" y="2555113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31451" y="56384"/>
                </a:moveTo>
                <a:lnTo>
                  <a:pt x="14916" y="53932"/>
                </a:lnTo>
                <a:lnTo>
                  <a:pt x="4599" y="46418"/>
                </a:lnTo>
                <a:lnTo>
                  <a:pt x="0" y="33855"/>
                </a:lnTo>
                <a:lnTo>
                  <a:pt x="2046" y="16257"/>
                </a:lnTo>
                <a:lnTo>
                  <a:pt x="8751" y="5239"/>
                </a:lnTo>
                <a:lnTo>
                  <a:pt x="20068" y="0"/>
                </a:lnTo>
                <a:lnTo>
                  <a:pt x="38424" y="1653"/>
                </a:lnTo>
                <a:lnTo>
                  <a:pt x="49996" y="7706"/>
                </a:lnTo>
                <a:lnTo>
                  <a:pt x="55750" y="18074"/>
                </a:lnTo>
                <a:lnTo>
                  <a:pt x="56834" y="27885"/>
                </a:lnTo>
                <a:lnTo>
                  <a:pt x="54014" y="43025"/>
                </a:lnTo>
                <a:lnTo>
                  <a:pt x="45553" y="52525"/>
                </a:lnTo>
                <a:lnTo>
                  <a:pt x="31451" y="56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96301" y="2726678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31451" y="56384"/>
                </a:moveTo>
                <a:lnTo>
                  <a:pt x="14916" y="53932"/>
                </a:lnTo>
                <a:lnTo>
                  <a:pt x="4599" y="46418"/>
                </a:lnTo>
                <a:lnTo>
                  <a:pt x="0" y="33855"/>
                </a:lnTo>
                <a:lnTo>
                  <a:pt x="2046" y="16257"/>
                </a:lnTo>
                <a:lnTo>
                  <a:pt x="8751" y="5239"/>
                </a:lnTo>
                <a:lnTo>
                  <a:pt x="20068" y="0"/>
                </a:lnTo>
                <a:lnTo>
                  <a:pt x="38424" y="1653"/>
                </a:lnTo>
                <a:lnTo>
                  <a:pt x="49996" y="7706"/>
                </a:lnTo>
                <a:lnTo>
                  <a:pt x="55750" y="18074"/>
                </a:lnTo>
                <a:lnTo>
                  <a:pt x="56834" y="27885"/>
                </a:lnTo>
                <a:lnTo>
                  <a:pt x="54014" y="43025"/>
                </a:lnTo>
                <a:lnTo>
                  <a:pt x="45553" y="52525"/>
                </a:lnTo>
                <a:lnTo>
                  <a:pt x="31451" y="56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96301" y="2898242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31451" y="56384"/>
                </a:moveTo>
                <a:lnTo>
                  <a:pt x="14916" y="53932"/>
                </a:lnTo>
                <a:lnTo>
                  <a:pt x="4599" y="46418"/>
                </a:lnTo>
                <a:lnTo>
                  <a:pt x="0" y="33855"/>
                </a:lnTo>
                <a:lnTo>
                  <a:pt x="2046" y="16257"/>
                </a:lnTo>
                <a:lnTo>
                  <a:pt x="8751" y="5239"/>
                </a:lnTo>
                <a:lnTo>
                  <a:pt x="20068" y="0"/>
                </a:lnTo>
                <a:lnTo>
                  <a:pt x="38424" y="1653"/>
                </a:lnTo>
                <a:lnTo>
                  <a:pt x="49996" y="7706"/>
                </a:lnTo>
                <a:lnTo>
                  <a:pt x="55750" y="18074"/>
                </a:lnTo>
                <a:lnTo>
                  <a:pt x="56834" y="27885"/>
                </a:lnTo>
                <a:lnTo>
                  <a:pt x="54014" y="43025"/>
                </a:lnTo>
                <a:lnTo>
                  <a:pt x="45553" y="52525"/>
                </a:lnTo>
                <a:lnTo>
                  <a:pt x="31451" y="56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96301" y="3069807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31451" y="56384"/>
                </a:moveTo>
                <a:lnTo>
                  <a:pt x="14916" y="53932"/>
                </a:lnTo>
                <a:lnTo>
                  <a:pt x="4599" y="46418"/>
                </a:lnTo>
                <a:lnTo>
                  <a:pt x="0" y="33855"/>
                </a:lnTo>
                <a:lnTo>
                  <a:pt x="2046" y="16257"/>
                </a:lnTo>
                <a:lnTo>
                  <a:pt x="8751" y="5239"/>
                </a:lnTo>
                <a:lnTo>
                  <a:pt x="20068" y="0"/>
                </a:lnTo>
                <a:lnTo>
                  <a:pt x="38424" y="1653"/>
                </a:lnTo>
                <a:lnTo>
                  <a:pt x="49996" y="7706"/>
                </a:lnTo>
                <a:lnTo>
                  <a:pt x="55750" y="18074"/>
                </a:lnTo>
                <a:lnTo>
                  <a:pt x="56834" y="27885"/>
                </a:lnTo>
                <a:lnTo>
                  <a:pt x="54014" y="43025"/>
                </a:lnTo>
                <a:lnTo>
                  <a:pt x="45553" y="52525"/>
                </a:lnTo>
                <a:lnTo>
                  <a:pt x="31451" y="56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96301" y="3241371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31451" y="56384"/>
                </a:moveTo>
                <a:lnTo>
                  <a:pt x="14916" y="53932"/>
                </a:lnTo>
                <a:lnTo>
                  <a:pt x="4599" y="46418"/>
                </a:lnTo>
                <a:lnTo>
                  <a:pt x="0" y="33855"/>
                </a:lnTo>
                <a:lnTo>
                  <a:pt x="2046" y="16257"/>
                </a:lnTo>
                <a:lnTo>
                  <a:pt x="8751" y="5239"/>
                </a:lnTo>
                <a:lnTo>
                  <a:pt x="20068" y="0"/>
                </a:lnTo>
                <a:lnTo>
                  <a:pt x="38424" y="1653"/>
                </a:lnTo>
                <a:lnTo>
                  <a:pt x="49996" y="7706"/>
                </a:lnTo>
                <a:lnTo>
                  <a:pt x="55750" y="18074"/>
                </a:lnTo>
                <a:lnTo>
                  <a:pt x="56834" y="27885"/>
                </a:lnTo>
                <a:lnTo>
                  <a:pt x="54014" y="43025"/>
                </a:lnTo>
                <a:lnTo>
                  <a:pt x="45553" y="52525"/>
                </a:lnTo>
                <a:lnTo>
                  <a:pt x="31451" y="56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96301" y="3412936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31451" y="56384"/>
                </a:moveTo>
                <a:lnTo>
                  <a:pt x="14916" y="53932"/>
                </a:lnTo>
                <a:lnTo>
                  <a:pt x="4599" y="46418"/>
                </a:lnTo>
                <a:lnTo>
                  <a:pt x="0" y="33855"/>
                </a:lnTo>
                <a:lnTo>
                  <a:pt x="2046" y="16257"/>
                </a:lnTo>
                <a:lnTo>
                  <a:pt x="8751" y="5239"/>
                </a:lnTo>
                <a:lnTo>
                  <a:pt x="20068" y="0"/>
                </a:lnTo>
                <a:lnTo>
                  <a:pt x="38424" y="1653"/>
                </a:lnTo>
                <a:lnTo>
                  <a:pt x="49996" y="7706"/>
                </a:lnTo>
                <a:lnTo>
                  <a:pt x="55750" y="18074"/>
                </a:lnTo>
                <a:lnTo>
                  <a:pt x="56834" y="27885"/>
                </a:lnTo>
                <a:lnTo>
                  <a:pt x="54014" y="43025"/>
                </a:lnTo>
                <a:lnTo>
                  <a:pt x="45553" y="52525"/>
                </a:lnTo>
                <a:lnTo>
                  <a:pt x="31451" y="56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96301" y="3584500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31451" y="56384"/>
                </a:moveTo>
                <a:lnTo>
                  <a:pt x="14916" y="53932"/>
                </a:lnTo>
                <a:lnTo>
                  <a:pt x="4599" y="46418"/>
                </a:lnTo>
                <a:lnTo>
                  <a:pt x="0" y="33855"/>
                </a:lnTo>
                <a:lnTo>
                  <a:pt x="2046" y="16257"/>
                </a:lnTo>
                <a:lnTo>
                  <a:pt x="8751" y="5239"/>
                </a:lnTo>
                <a:lnTo>
                  <a:pt x="20068" y="0"/>
                </a:lnTo>
                <a:lnTo>
                  <a:pt x="38424" y="1653"/>
                </a:lnTo>
                <a:lnTo>
                  <a:pt x="49996" y="7706"/>
                </a:lnTo>
                <a:lnTo>
                  <a:pt x="55750" y="18074"/>
                </a:lnTo>
                <a:lnTo>
                  <a:pt x="56834" y="27885"/>
                </a:lnTo>
                <a:lnTo>
                  <a:pt x="54014" y="43025"/>
                </a:lnTo>
                <a:lnTo>
                  <a:pt x="45553" y="52525"/>
                </a:lnTo>
                <a:lnTo>
                  <a:pt x="31451" y="56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96301" y="3756065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31451" y="56384"/>
                </a:moveTo>
                <a:lnTo>
                  <a:pt x="14916" y="53932"/>
                </a:lnTo>
                <a:lnTo>
                  <a:pt x="4599" y="46418"/>
                </a:lnTo>
                <a:lnTo>
                  <a:pt x="0" y="33855"/>
                </a:lnTo>
                <a:lnTo>
                  <a:pt x="2046" y="16257"/>
                </a:lnTo>
                <a:lnTo>
                  <a:pt x="8751" y="5239"/>
                </a:lnTo>
                <a:lnTo>
                  <a:pt x="20068" y="0"/>
                </a:lnTo>
                <a:lnTo>
                  <a:pt x="38424" y="1653"/>
                </a:lnTo>
                <a:lnTo>
                  <a:pt x="49996" y="7706"/>
                </a:lnTo>
                <a:lnTo>
                  <a:pt x="55750" y="18074"/>
                </a:lnTo>
                <a:lnTo>
                  <a:pt x="56834" y="27885"/>
                </a:lnTo>
                <a:lnTo>
                  <a:pt x="54014" y="43025"/>
                </a:lnTo>
                <a:lnTo>
                  <a:pt x="45553" y="52525"/>
                </a:lnTo>
                <a:lnTo>
                  <a:pt x="31451" y="56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96301" y="3927630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31451" y="56384"/>
                </a:moveTo>
                <a:lnTo>
                  <a:pt x="14916" y="53932"/>
                </a:lnTo>
                <a:lnTo>
                  <a:pt x="4599" y="46418"/>
                </a:lnTo>
                <a:lnTo>
                  <a:pt x="0" y="33855"/>
                </a:lnTo>
                <a:lnTo>
                  <a:pt x="2046" y="16257"/>
                </a:lnTo>
                <a:lnTo>
                  <a:pt x="8751" y="5239"/>
                </a:lnTo>
                <a:lnTo>
                  <a:pt x="20068" y="0"/>
                </a:lnTo>
                <a:lnTo>
                  <a:pt x="38424" y="1653"/>
                </a:lnTo>
                <a:lnTo>
                  <a:pt x="49996" y="7706"/>
                </a:lnTo>
                <a:lnTo>
                  <a:pt x="55750" y="18074"/>
                </a:lnTo>
                <a:lnTo>
                  <a:pt x="56834" y="27885"/>
                </a:lnTo>
                <a:lnTo>
                  <a:pt x="54014" y="43025"/>
                </a:lnTo>
                <a:lnTo>
                  <a:pt x="45553" y="52525"/>
                </a:lnTo>
                <a:lnTo>
                  <a:pt x="31451" y="56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96301" y="4099194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31451" y="56384"/>
                </a:moveTo>
                <a:lnTo>
                  <a:pt x="14916" y="53932"/>
                </a:lnTo>
                <a:lnTo>
                  <a:pt x="4599" y="46418"/>
                </a:lnTo>
                <a:lnTo>
                  <a:pt x="0" y="33855"/>
                </a:lnTo>
                <a:lnTo>
                  <a:pt x="2046" y="16257"/>
                </a:lnTo>
                <a:lnTo>
                  <a:pt x="8751" y="5239"/>
                </a:lnTo>
                <a:lnTo>
                  <a:pt x="20068" y="0"/>
                </a:lnTo>
                <a:lnTo>
                  <a:pt x="38424" y="1653"/>
                </a:lnTo>
                <a:lnTo>
                  <a:pt x="49996" y="7706"/>
                </a:lnTo>
                <a:lnTo>
                  <a:pt x="55750" y="18074"/>
                </a:lnTo>
                <a:lnTo>
                  <a:pt x="56834" y="27885"/>
                </a:lnTo>
                <a:lnTo>
                  <a:pt x="54014" y="43025"/>
                </a:lnTo>
                <a:lnTo>
                  <a:pt x="45553" y="52525"/>
                </a:lnTo>
                <a:lnTo>
                  <a:pt x="31451" y="56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96301" y="4270759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31451" y="56384"/>
                </a:moveTo>
                <a:lnTo>
                  <a:pt x="14916" y="53932"/>
                </a:lnTo>
                <a:lnTo>
                  <a:pt x="4599" y="46418"/>
                </a:lnTo>
                <a:lnTo>
                  <a:pt x="0" y="33855"/>
                </a:lnTo>
                <a:lnTo>
                  <a:pt x="2046" y="16257"/>
                </a:lnTo>
                <a:lnTo>
                  <a:pt x="8751" y="5239"/>
                </a:lnTo>
                <a:lnTo>
                  <a:pt x="20068" y="0"/>
                </a:lnTo>
                <a:lnTo>
                  <a:pt x="38424" y="1653"/>
                </a:lnTo>
                <a:lnTo>
                  <a:pt x="49996" y="7706"/>
                </a:lnTo>
                <a:lnTo>
                  <a:pt x="55750" y="18074"/>
                </a:lnTo>
                <a:lnTo>
                  <a:pt x="56834" y="27885"/>
                </a:lnTo>
                <a:lnTo>
                  <a:pt x="54014" y="43025"/>
                </a:lnTo>
                <a:lnTo>
                  <a:pt x="45553" y="52525"/>
                </a:lnTo>
                <a:lnTo>
                  <a:pt x="31451" y="56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58833" y="2149473"/>
            <a:ext cx="2992120" cy="2242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85"/>
              </a:lnSpc>
            </a:pPr>
            <a:r>
              <a:rPr dirty="0" sz="1350" spc="-1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60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1350" spc="-20" u="sng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350" spc="-40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-10" u="sng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1350" spc="3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350">
              <a:latin typeface="Times New Roman"/>
              <a:cs typeface="Times New Roman"/>
            </a:endParaRPr>
          </a:p>
          <a:p>
            <a:pPr algn="just" marL="12700" marR="324485">
              <a:lnSpc>
                <a:spcPts val="1350"/>
              </a:lnSpc>
              <a:spcBef>
                <a:spcPts val="135"/>
              </a:spcBef>
            </a:pPr>
            <a:r>
              <a:rPr dirty="0" sz="1350" spc="-1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60" u="sng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-30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40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5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3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50" u="sng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1350" spc="-25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-20" u="sng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20" u="sng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3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160" u="sng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75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35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35" u="sng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35" u="sng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-10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40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3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105" u="sng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350" spc="-40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6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-20" u="sng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3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ts val="1215"/>
              </a:lnSpc>
            </a:pPr>
            <a:r>
              <a:rPr dirty="0" sz="1350" spc="-160" u="sng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3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5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5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35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60" u="sng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  <a:p>
            <a:pPr marL="12700" marR="351155">
              <a:lnSpc>
                <a:spcPts val="1350"/>
              </a:lnSpc>
              <a:spcBef>
                <a:spcPts val="135"/>
              </a:spcBef>
            </a:pPr>
            <a:r>
              <a:rPr dirty="0" sz="1200" spc="25" u="sng">
                <a:solidFill>
                  <a:srgbClr val="00FF00"/>
                </a:solidFill>
                <a:latin typeface="DejaVuSansMono"/>
                <a:cs typeface="DejaVuSansMono"/>
              </a:rPr>
              <a:t>aut</a:t>
            </a:r>
            <a:r>
              <a:rPr dirty="0" sz="1200" u="sng">
                <a:solidFill>
                  <a:srgbClr val="00FF00"/>
                </a:solidFill>
                <a:latin typeface="DejaVuSansMono"/>
                <a:cs typeface="DejaVuSansMono"/>
              </a:rPr>
              <a:t>o</a:t>
            </a:r>
            <a:r>
              <a:rPr dirty="0" sz="1200" spc="-400" u="sng">
                <a:solidFill>
                  <a:srgbClr val="00FF00"/>
                </a:solidFill>
                <a:latin typeface="DejaVuSansMono"/>
                <a:cs typeface="DejaVuSansMono"/>
              </a:rPr>
              <a:t> 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-85" u="sng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35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5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5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35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45" u="sng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40" u="sng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5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5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20" u="sng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3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25" u="sng">
                <a:solidFill>
                  <a:srgbClr val="00FF00"/>
                </a:solidFill>
                <a:latin typeface="DejaVuSansMono"/>
                <a:cs typeface="DejaVuSansMono"/>
              </a:rPr>
              <a:t>inlin</a:t>
            </a:r>
            <a:r>
              <a:rPr dirty="0" sz="1200" u="sng">
                <a:solidFill>
                  <a:srgbClr val="00FF00"/>
                </a:solidFill>
                <a:latin typeface="DejaVuSansMono"/>
                <a:cs typeface="DejaVuSansMono"/>
              </a:rPr>
              <a:t>e</a:t>
            </a:r>
            <a:r>
              <a:rPr dirty="0" sz="1200" spc="-400" u="sng">
                <a:solidFill>
                  <a:srgbClr val="00FF00"/>
                </a:solidFill>
                <a:latin typeface="DejaVuSansMono"/>
                <a:cs typeface="DejaVuSansMono"/>
              </a:rPr>
              <a:t> </a:t>
            </a:r>
            <a:r>
              <a:rPr dirty="0" sz="1350" spc="-110" u="sng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3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350">
              <a:latin typeface="Times New Roman"/>
              <a:cs typeface="Times New Roman"/>
            </a:endParaRPr>
          </a:p>
          <a:p>
            <a:pPr marL="12700" marR="1238250">
              <a:lnSpc>
                <a:spcPts val="1350"/>
              </a:lnSpc>
            </a:pPr>
            <a:r>
              <a:rPr dirty="0" sz="1200" spc="25" u="sng">
                <a:solidFill>
                  <a:srgbClr val="00FF00"/>
                </a:solidFill>
                <a:latin typeface="DejaVuSansMono"/>
                <a:cs typeface="DejaVuSansMono"/>
              </a:rPr>
              <a:t>constexp</a:t>
            </a:r>
            <a:r>
              <a:rPr dirty="0" sz="1200" u="sng">
                <a:solidFill>
                  <a:srgbClr val="00FF00"/>
                </a:solidFill>
                <a:latin typeface="DejaVuSansMono"/>
                <a:cs typeface="DejaVuSansMono"/>
              </a:rPr>
              <a:t>r</a:t>
            </a:r>
            <a:r>
              <a:rPr dirty="0" sz="1200" spc="-400" u="sng">
                <a:solidFill>
                  <a:srgbClr val="00FF00"/>
                </a:solidFill>
                <a:latin typeface="DejaVuSansMono"/>
                <a:cs typeface="DejaVuSansMono"/>
              </a:rPr>
              <a:t> 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bd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3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2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-5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135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DejaVuSansMono"/>
                <a:cs typeface="DejaVuSansMono"/>
              </a:rPr>
              <a:t>static_asser</a:t>
            </a:r>
            <a:r>
              <a:rPr dirty="0" sz="1200">
                <a:solidFill>
                  <a:srgbClr val="00FF00"/>
                </a:solidFill>
                <a:latin typeface="DejaVuSansMono"/>
                <a:cs typeface="DejaVuSansMono"/>
              </a:rPr>
              <a:t>t</a:t>
            </a:r>
            <a:r>
              <a:rPr dirty="0" sz="1200">
                <a:solidFill>
                  <a:srgbClr val="00FF00"/>
                </a:solidFill>
                <a:latin typeface="DejaVuSansMono"/>
                <a:cs typeface="DejaVuSansMono"/>
              </a:rPr>
              <a:t> </a:t>
            </a:r>
            <a:r>
              <a:rPr dirty="0" sz="1350" spc="-16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4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5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ee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3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3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6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-5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135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6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ts val="1350"/>
              </a:lnSpc>
            </a:pPr>
            <a:r>
              <a:rPr dirty="0" sz="1350" spc="-8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5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3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3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3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-2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-2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-3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1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-2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-2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5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9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1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1350" spc="5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1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5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ts val="1350"/>
              </a:lnSpc>
            </a:pPr>
            <a:r>
              <a:rPr dirty="0" sz="1350" spc="-45">
                <a:solidFill>
                  <a:srgbClr val="FFFFFF"/>
                </a:solidFill>
                <a:latin typeface="Times New Roman"/>
                <a:cs typeface="Times New Roman"/>
              </a:rPr>
              <a:t>..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34651" y="1878029"/>
            <a:ext cx="201803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385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30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5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-24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25" b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0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5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114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85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89942" y="2211984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31451" y="56384"/>
                </a:moveTo>
                <a:lnTo>
                  <a:pt x="14916" y="53932"/>
                </a:lnTo>
                <a:lnTo>
                  <a:pt x="4599" y="46418"/>
                </a:lnTo>
                <a:lnTo>
                  <a:pt x="0" y="33855"/>
                </a:lnTo>
                <a:lnTo>
                  <a:pt x="2046" y="16257"/>
                </a:lnTo>
                <a:lnTo>
                  <a:pt x="8751" y="5239"/>
                </a:lnTo>
                <a:lnTo>
                  <a:pt x="20068" y="0"/>
                </a:lnTo>
                <a:lnTo>
                  <a:pt x="38424" y="1653"/>
                </a:lnTo>
                <a:lnTo>
                  <a:pt x="49996" y="7706"/>
                </a:lnTo>
                <a:lnTo>
                  <a:pt x="55750" y="18074"/>
                </a:lnTo>
                <a:lnTo>
                  <a:pt x="56834" y="27885"/>
                </a:lnTo>
                <a:lnTo>
                  <a:pt x="54014" y="43025"/>
                </a:lnTo>
                <a:lnTo>
                  <a:pt x="45553" y="52525"/>
                </a:lnTo>
                <a:lnTo>
                  <a:pt x="31451" y="56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89942" y="2383549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31451" y="56384"/>
                </a:moveTo>
                <a:lnTo>
                  <a:pt x="14916" y="53932"/>
                </a:lnTo>
                <a:lnTo>
                  <a:pt x="4599" y="46418"/>
                </a:lnTo>
                <a:lnTo>
                  <a:pt x="0" y="33855"/>
                </a:lnTo>
                <a:lnTo>
                  <a:pt x="2046" y="16257"/>
                </a:lnTo>
                <a:lnTo>
                  <a:pt x="8751" y="5239"/>
                </a:lnTo>
                <a:lnTo>
                  <a:pt x="20068" y="0"/>
                </a:lnTo>
                <a:lnTo>
                  <a:pt x="38424" y="1653"/>
                </a:lnTo>
                <a:lnTo>
                  <a:pt x="49996" y="7706"/>
                </a:lnTo>
                <a:lnTo>
                  <a:pt x="55750" y="18074"/>
                </a:lnTo>
                <a:lnTo>
                  <a:pt x="56834" y="27885"/>
                </a:lnTo>
                <a:lnTo>
                  <a:pt x="54014" y="43025"/>
                </a:lnTo>
                <a:lnTo>
                  <a:pt x="45553" y="52525"/>
                </a:lnTo>
                <a:lnTo>
                  <a:pt x="31451" y="56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89942" y="2555113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31451" y="56384"/>
                </a:moveTo>
                <a:lnTo>
                  <a:pt x="14916" y="53932"/>
                </a:lnTo>
                <a:lnTo>
                  <a:pt x="4599" y="46418"/>
                </a:lnTo>
                <a:lnTo>
                  <a:pt x="0" y="33855"/>
                </a:lnTo>
                <a:lnTo>
                  <a:pt x="2046" y="16257"/>
                </a:lnTo>
                <a:lnTo>
                  <a:pt x="8751" y="5239"/>
                </a:lnTo>
                <a:lnTo>
                  <a:pt x="20068" y="0"/>
                </a:lnTo>
                <a:lnTo>
                  <a:pt x="38424" y="1653"/>
                </a:lnTo>
                <a:lnTo>
                  <a:pt x="49996" y="7706"/>
                </a:lnTo>
                <a:lnTo>
                  <a:pt x="55750" y="18074"/>
                </a:lnTo>
                <a:lnTo>
                  <a:pt x="56834" y="27885"/>
                </a:lnTo>
                <a:lnTo>
                  <a:pt x="54014" y="43025"/>
                </a:lnTo>
                <a:lnTo>
                  <a:pt x="45553" y="52525"/>
                </a:lnTo>
                <a:lnTo>
                  <a:pt x="31451" y="56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89942" y="2726678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31451" y="56384"/>
                </a:moveTo>
                <a:lnTo>
                  <a:pt x="14916" y="53932"/>
                </a:lnTo>
                <a:lnTo>
                  <a:pt x="4599" y="46418"/>
                </a:lnTo>
                <a:lnTo>
                  <a:pt x="0" y="33855"/>
                </a:lnTo>
                <a:lnTo>
                  <a:pt x="2046" y="16257"/>
                </a:lnTo>
                <a:lnTo>
                  <a:pt x="8751" y="5239"/>
                </a:lnTo>
                <a:lnTo>
                  <a:pt x="20068" y="0"/>
                </a:lnTo>
                <a:lnTo>
                  <a:pt x="38424" y="1653"/>
                </a:lnTo>
                <a:lnTo>
                  <a:pt x="49996" y="7706"/>
                </a:lnTo>
                <a:lnTo>
                  <a:pt x="55750" y="18074"/>
                </a:lnTo>
                <a:lnTo>
                  <a:pt x="56834" y="27885"/>
                </a:lnTo>
                <a:lnTo>
                  <a:pt x="54014" y="43025"/>
                </a:lnTo>
                <a:lnTo>
                  <a:pt x="45553" y="52525"/>
                </a:lnTo>
                <a:lnTo>
                  <a:pt x="31451" y="56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050538" y="2153222"/>
            <a:ext cx="1070610" cy="692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350"/>
              </a:lnSpc>
            </a:pPr>
            <a:r>
              <a:rPr dirty="0" sz="1200" spc="25" u="sng">
                <a:solidFill>
                  <a:srgbClr val="FFFFFF"/>
                </a:solidFill>
                <a:latin typeface="DejaVuSansMono"/>
                <a:cs typeface="DejaVuSansMono"/>
              </a:rPr>
              <a:t>string_vie</a:t>
            </a:r>
            <a:r>
              <a:rPr dirty="0" sz="1200" u="sng">
                <a:solidFill>
                  <a:srgbClr val="FFFFFF"/>
                </a:solidFill>
                <a:latin typeface="DejaVuSansMono"/>
                <a:cs typeface="DejaVuSansMono"/>
              </a:rPr>
              <a:t>w</a:t>
            </a:r>
            <a:r>
              <a:rPr dirty="0" sz="1200">
                <a:solidFill>
                  <a:srgbClr val="FFFFFF"/>
                </a:solidFill>
                <a:latin typeface="DejaVuSansMono"/>
                <a:cs typeface="DejaVuSansMono"/>
              </a:rPr>
              <a:t> </a:t>
            </a:r>
            <a:r>
              <a:rPr dirty="0" sz="1200" spc="25" u="sng">
                <a:solidFill>
                  <a:srgbClr val="FFFFFF"/>
                </a:solidFill>
                <a:latin typeface="DejaVuSansMono"/>
                <a:cs typeface="DejaVuSansMono"/>
              </a:rPr>
              <a:t>optiona</a:t>
            </a:r>
            <a:r>
              <a:rPr dirty="0" sz="1200" u="sng">
                <a:solidFill>
                  <a:srgbClr val="FFFFFF"/>
                </a:solidFill>
                <a:latin typeface="DejaVuSansMono"/>
                <a:cs typeface="DejaVuSansMono"/>
              </a:rPr>
              <a:t>l</a:t>
            </a:r>
            <a:r>
              <a:rPr dirty="0" sz="1200">
                <a:solidFill>
                  <a:srgbClr val="FFFFFF"/>
                </a:solidFill>
                <a:latin typeface="DejaVuSansMono"/>
                <a:cs typeface="DejaVuSansMono"/>
              </a:rPr>
              <a:t> </a:t>
            </a:r>
            <a:r>
              <a:rPr dirty="0" sz="1200" spc="25" u="sng">
                <a:solidFill>
                  <a:srgbClr val="FFFFFF"/>
                </a:solidFill>
                <a:latin typeface="DejaVuSansMono"/>
                <a:cs typeface="DejaVuSansMono"/>
              </a:rPr>
              <a:t>varian</a:t>
            </a:r>
            <a:r>
              <a:rPr dirty="0" sz="1200" u="sng">
                <a:solidFill>
                  <a:srgbClr val="FFFFFF"/>
                </a:solidFill>
                <a:latin typeface="DejaVuSansMono"/>
                <a:cs typeface="DejaVuSansMono"/>
              </a:rPr>
              <a:t>t</a:t>
            </a:r>
            <a:endParaRPr sz="1200">
              <a:latin typeface="DejaVuSansMono"/>
              <a:cs typeface="DejaVuSansMono"/>
            </a:endParaRPr>
          </a:p>
          <a:p>
            <a:pPr marL="12700">
              <a:lnSpc>
                <a:spcPts val="1320"/>
              </a:lnSpc>
            </a:pPr>
            <a:r>
              <a:rPr dirty="0" sz="1200" spc="25" u="sng">
                <a:solidFill>
                  <a:srgbClr val="FFFFFF"/>
                </a:solidFill>
                <a:latin typeface="DejaVuSansMono"/>
                <a:cs typeface="DejaVuSansMono"/>
              </a:rPr>
              <a:t>an</a:t>
            </a:r>
            <a:r>
              <a:rPr dirty="0" sz="1200" u="sng">
                <a:solidFill>
                  <a:srgbClr val="FFFFFF"/>
                </a:solidFill>
                <a:latin typeface="DejaVuSansMono"/>
                <a:cs typeface="DejaVuSansMono"/>
              </a:rPr>
              <a:t>y</a:t>
            </a:r>
            <a:endParaRPr sz="1200">
              <a:latin typeface="DejaVuSansMono"/>
              <a:cs typeface="DejaVuSansMon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89942" y="2898242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31451" y="56384"/>
                </a:moveTo>
                <a:lnTo>
                  <a:pt x="14916" y="53932"/>
                </a:lnTo>
                <a:lnTo>
                  <a:pt x="4599" y="46418"/>
                </a:lnTo>
                <a:lnTo>
                  <a:pt x="0" y="33855"/>
                </a:lnTo>
                <a:lnTo>
                  <a:pt x="2046" y="16257"/>
                </a:lnTo>
                <a:lnTo>
                  <a:pt x="8751" y="5239"/>
                </a:lnTo>
                <a:lnTo>
                  <a:pt x="20068" y="0"/>
                </a:lnTo>
                <a:lnTo>
                  <a:pt x="38424" y="1653"/>
                </a:lnTo>
                <a:lnTo>
                  <a:pt x="49996" y="7706"/>
                </a:lnTo>
                <a:lnTo>
                  <a:pt x="55750" y="18074"/>
                </a:lnTo>
                <a:lnTo>
                  <a:pt x="56834" y="27885"/>
                </a:lnTo>
                <a:lnTo>
                  <a:pt x="54014" y="43025"/>
                </a:lnTo>
                <a:lnTo>
                  <a:pt x="45553" y="52525"/>
                </a:lnTo>
                <a:lnTo>
                  <a:pt x="31451" y="56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889942" y="3069807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31451" y="56384"/>
                </a:moveTo>
                <a:lnTo>
                  <a:pt x="14916" y="53932"/>
                </a:lnTo>
                <a:lnTo>
                  <a:pt x="4599" y="46418"/>
                </a:lnTo>
                <a:lnTo>
                  <a:pt x="0" y="33855"/>
                </a:lnTo>
                <a:lnTo>
                  <a:pt x="2046" y="16257"/>
                </a:lnTo>
                <a:lnTo>
                  <a:pt x="8751" y="5239"/>
                </a:lnTo>
                <a:lnTo>
                  <a:pt x="20068" y="0"/>
                </a:lnTo>
                <a:lnTo>
                  <a:pt x="38424" y="1653"/>
                </a:lnTo>
                <a:lnTo>
                  <a:pt x="49996" y="7706"/>
                </a:lnTo>
                <a:lnTo>
                  <a:pt x="55750" y="18074"/>
                </a:lnTo>
                <a:lnTo>
                  <a:pt x="56834" y="27885"/>
                </a:lnTo>
                <a:lnTo>
                  <a:pt x="54014" y="43025"/>
                </a:lnTo>
                <a:lnTo>
                  <a:pt x="45553" y="52525"/>
                </a:lnTo>
                <a:lnTo>
                  <a:pt x="31451" y="56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89942" y="3241371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31451" y="56384"/>
                </a:moveTo>
                <a:lnTo>
                  <a:pt x="14916" y="53932"/>
                </a:lnTo>
                <a:lnTo>
                  <a:pt x="4599" y="46418"/>
                </a:lnTo>
                <a:lnTo>
                  <a:pt x="0" y="33855"/>
                </a:lnTo>
                <a:lnTo>
                  <a:pt x="2046" y="16257"/>
                </a:lnTo>
                <a:lnTo>
                  <a:pt x="8751" y="5239"/>
                </a:lnTo>
                <a:lnTo>
                  <a:pt x="20068" y="0"/>
                </a:lnTo>
                <a:lnTo>
                  <a:pt x="38424" y="1653"/>
                </a:lnTo>
                <a:lnTo>
                  <a:pt x="49996" y="7706"/>
                </a:lnTo>
                <a:lnTo>
                  <a:pt x="55750" y="18074"/>
                </a:lnTo>
                <a:lnTo>
                  <a:pt x="56834" y="27885"/>
                </a:lnTo>
                <a:lnTo>
                  <a:pt x="54014" y="43025"/>
                </a:lnTo>
                <a:lnTo>
                  <a:pt x="45553" y="52525"/>
                </a:lnTo>
                <a:lnTo>
                  <a:pt x="31451" y="56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89942" y="3412936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31451" y="56384"/>
                </a:moveTo>
                <a:lnTo>
                  <a:pt x="14916" y="53932"/>
                </a:lnTo>
                <a:lnTo>
                  <a:pt x="4599" y="46418"/>
                </a:lnTo>
                <a:lnTo>
                  <a:pt x="0" y="33855"/>
                </a:lnTo>
                <a:lnTo>
                  <a:pt x="2046" y="16257"/>
                </a:lnTo>
                <a:lnTo>
                  <a:pt x="8751" y="5239"/>
                </a:lnTo>
                <a:lnTo>
                  <a:pt x="20068" y="0"/>
                </a:lnTo>
                <a:lnTo>
                  <a:pt x="38424" y="1653"/>
                </a:lnTo>
                <a:lnTo>
                  <a:pt x="49996" y="7706"/>
                </a:lnTo>
                <a:lnTo>
                  <a:pt x="55750" y="18074"/>
                </a:lnTo>
                <a:lnTo>
                  <a:pt x="56834" y="27885"/>
                </a:lnTo>
                <a:lnTo>
                  <a:pt x="54014" y="43025"/>
                </a:lnTo>
                <a:lnTo>
                  <a:pt x="45553" y="52525"/>
                </a:lnTo>
                <a:lnTo>
                  <a:pt x="31451" y="56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889942" y="3584500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31451" y="56384"/>
                </a:moveTo>
                <a:lnTo>
                  <a:pt x="14916" y="53932"/>
                </a:lnTo>
                <a:lnTo>
                  <a:pt x="4599" y="46418"/>
                </a:lnTo>
                <a:lnTo>
                  <a:pt x="0" y="33855"/>
                </a:lnTo>
                <a:lnTo>
                  <a:pt x="2046" y="16257"/>
                </a:lnTo>
                <a:lnTo>
                  <a:pt x="8751" y="5239"/>
                </a:lnTo>
                <a:lnTo>
                  <a:pt x="20068" y="0"/>
                </a:lnTo>
                <a:lnTo>
                  <a:pt x="38424" y="1653"/>
                </a:lnTo>
                <a:lnTo>
                  <a:pt x="49996" y="7706"/>
                </a:lnTo>
                <a:lnTo>
                  <a:pt x="55750" y="18074"/>
                </a:lnTo>
                <a:lnTo>
                  <a:pt x="56834" y="27885"/>
                </a:lnTo>
                <a:lnTo>
                  <a:pt x="54014" y="43025"/>
                </a:lnTo>
                <a:lnTo>
                  <a:pt x="45553" y="52525"/>
                </a:lnTo>
                <a:lnTo>
                  <a:pt x="31451" y="56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889942" y="3756065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31451" y="56384"/>
                </a:moveTo>
                <a:lnTo>
                  <a:pt x="14916" y="53932"/>
                </a:lnTo>
                <a:lnTo>
                  <a:pt x="4599" y="46418"/>
                </a:lnTo>
                <a:lnTo>
                  <a:pt x="0" y="33855"/>
                </a:lnTo>
                <a:lnTo>
                  <a:pt x="2046" y="16257"/>
                </a:lnTo>
                <a:lnTo>
                  <a:pt x="8751" y="5239"/>
                </a:lnTo>
                <a:lnTo>
                  <a:pt x="20068" y="0"/>
                </a:lnTo>
                <a:lnTo>
                  <a:pt x="38424" y="1653"/>
                </a:lnTo>
                <a:lnTo>
                  <a:pt x="49996" y="7706"/>
                </a:lnTo>
                <a:lnTo>
                  <a:pt x="55750" y="18074"/>
                </a:lnTo>
                <a:lnTo>
                  <a:pt x="56834" y="27885"/>
                </a:lnTo>
                <a:lnTo>
                  <a:pt x="54014" y="43025"/>
                </a:lnTo>
                <a:lnTo>
                  <a:pt x="45553" y="52525"/>
                </a:lnTo>
                <a:lnTo>
                  <a:pt x="31451" y="56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889942" y="3927630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31451" y="56384"/>
                </a:moveTo>
                <a:lnTo>
                  <a:pt x="14916" y="53932"/>
                </a:lnTo>
                <a:lnTo>
                  <a:pt x="4599" y="46418"/>
                </a:lnTo>
                <a:lnTo>
                  <a:pt x="0" y="33855"/>
                </a:lnTo>
                <a:lnTo>
                  <a:pt x="2046" y="16257"/>
                </a:lnTo>
                <a:lnTo>
                  <a:pt x="8751" y="5239"/>
                </a:lnTo>
                <a:lnTo>
                  <a:pt x="20068" y="0"/>
                </a:lnTo>
                <a:lnTo>
                  <a:pt x="38424" y="1653"/>
                </a:lnTo>
                <a:lnTo>
                  <a:pt x="49996" y="7706"/>
                </a:lnTo>
                <a:lnTo>
                  <a:pt x="55750" y="18074"/>
                </a:lnTo>
                <a:lnTo>
                  <a:pt x="56834" y="27885"/>
                </a:lnTo>
                <a:lnTo>
                  <a:pt x="54014" y="43025"/>
                </a:lnTo>
                <a:lnTo>
                  <a:pt x="45553" y="52525"/>
                </a:lnTo>
                <a:lnTo>
                  <a:pt x="31451" y="56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89942" y="4099194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31451" y="56384"/>
                </a:moveTo>
                <a:lnTo>
                  <a:pt x="14916" y="53932"/>
                </a:lnTo>
                <a:lnTo>
                  <a:pt x="4599" y="46418"/>
                </a:lnTo>
                <a:lnTo>
                  <a:pt x="0" y="33855"/>
                </a:lnTo>
                <a:lnTo>
                  <a:pt x="2046" y="16257"/>
                </a:lnTo>
                <a:lnTo>
                  <a:pt x="8751" y="5239"/>
                </a:lnTo>
                <a:lnTo>
                  <a:pt x="20068" y="0"/>
                </a:lnTo>
                <a:lnTo>
                  <a:pt x="38424" y="1653"/>
                </a:lnTo>
                <a:lnTo>
                  <a:pt x="49996" y="7706"/>
                </a:lnTo>
                <a:lnTo>
                  <a:pt x="55750" y="18074"/>
                </a:lnTo>
                <a:lnTo>
                  <a:pt x="56834" y="27885"/>
                </a:lnTo>
                <a:lnTo>
                  <a:pt x="54014" y="43025"/>
                </a:lnTo>
                <a:lnTo>
                  <a:pt x="45553" y="52525"/>
                </a:lnTo>
                <a:lnTo>
                  <a:pt x="31451" y="56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889942" y="4270759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31451" y="56384"/>
                </a:moveTo>
                <a:lnTo>
                  <a:pt x="14916" y="53932"/>
                </a:lnTo>
                <a:lnTo>
                  <a:pt x="4599" y="46418"/>
                </a:lnTo>
                <a:lnTo>
                  <a:pt x="0" y="33855"/>
                </a:lnTo>
                <a:lnTo>
                  <a:pt x="2046" y="16257"/>
                </a:lnTo>
                <a:lnTo>
                  <a:pt x="8751" y="5239"/>
                </a:lnTo>
                <a:lnTo>
                  <a:pt x="20068" y="0"/>
                </a:lnTo>
                <a:lnTo>
                  <a:pt x="38424" y="1653"/>
                </a:lnTo>
                <a:lnTo>
                  <a:pt x="49996" y="7706"/>
                </a:lnTo>
                <a:lnTo>
                  <a:pt x="55750" y="18074"/>
                </a:lnTo>
                <a:lnTo>
                  <a:pt x="56834" y="27885"/>
                </a:lnTo>
                <a:lnTo>
                  <a:pt x="54014" y="43025"/>
                </a:lnTo>
                <a:lnTo>
                  <a:pt x="45553" y="52525"/>
                </a:lnTo>
                <a:lnTo>
                  <a:pt x="31451" y="56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050538" y="2823031"/>
            <a:ext cx="4153535" cy="158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751455">
              <a:lnSpc>
                <a:spcPts val="1350"/>
              </a:lnSpc>
            </a:pPr>
            <a:r>
              <a:rPr dirty="0" sz="1350" spc="-70" u="sng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40" u="sng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35" u="sng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-10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-25" u="sng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3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85" u="sng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-85" u="sng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5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0" u="sng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-35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pp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7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350">
              <a:latin typeface="Times New Roman"/>
              <a:cs typeface="Times New Roman"/>
            </a:endParaRPr>
          </a:p>
          <a:p>
            <a:pPr marL="12700" marR="775970">
              <a:lnSpc>
                <a:spcPts val="1350"/>
              </a:lnSpc>
            </a:pPr>
            <a:r>
              <a:rPr dirty="0" sz="1350" spc="-40" u="sng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-85" u="sng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1350" spc="-80" u="sng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10" u="sng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-55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-20" u="sng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55" u="sng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-20" u="sng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3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-5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350" spc="-40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20" u="sng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-50" u="sng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1350" spc="-70" u="sng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20" u="sng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65" u="sng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dirty="0" sz="1350" spc="-20" u="sng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-35" u="sng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70" u="sng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35" u="sng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22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-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3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DejaVuSansMono"/>
                <a:cs typeface="DejaVuSansMono"/>
              </a:rPr>
              <a:t>ne</a:t>
            </a:r>
            <a:r>
              <a:rPr dirty="0" sz="1200">
                <a:solidFill>
                  <a:srgbClr val="00FF00"/>
                </a:solidFill>
                <a:latin typeface="DejaVuSansMono"/>
                <a:cs typeface="DejaVuSansMono"/>
              </a:rPr>
              <a:t>w</a:t>
            </a:r>
            <a:endParaRPr sz="1200">
              <a:latin typeface="DejaVuSansMono"/>
              <a:cs typeface="DejaVuSansMono"/>
            </a:endParaRPr>
          </a:p>
          <a:p>
            <a:pPr marL="12700" marR="5080">
              <a:lnSpc>
                <a:spcPts val="1350"/>
              </a:lnSpc>
            </a:pP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-2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6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-9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3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6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3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135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9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1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-9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3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4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2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3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24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5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13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1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3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350">
              <a:latin typeface="Times New Roman"/>
              <a:cs typeface="Times New Roman"/>
            </a:endParaRPr>
          </a:p>
          <a:p>
            <a:pPr marL="12700" marR="1475740">
              <a:lnSpc>
                <a:spcPts val="1350"/>
              </a:lnSpc>
            </a:pPr>
            <a:r>
              <a:rPr dirty="0" sz="1350" spc="-335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5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5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3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9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1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35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5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4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1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3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oo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5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6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-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1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350" spc="5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350" spc="4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50" spc="-1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5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350" spc="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350" spc="7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50" spc="3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ts val="1350"/>
              </a:lnSpc>
            </a:pPr>
            <a:r>
              <a:rPr dirty="0" sz="1350" spc="-45">
                <a:solidFill>
                  <a:srgbClr val="FFFFFF"/>
                </a:solidFill>
                <a:latin typeface="Times New Roman"/>
                <a:cs typeface="Times New Roman"/>
              </a:rPr>
              <a:t>..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264484" y="6624297"/>
            <a:ext cx="172085" cy="229235"/>
          </a:xfrm>
          <a:custGeom>
            <a:avLst/>
            <a:gdLst/>
            <a:ahLst/>
            <a:cxnLst/>
            <a:rect l="l" t="t" r="r" b="b"/>
            <a:pathLst>
              <a:path w="172084" h="229234">
                <a:moveTo>
                  <a:pt x="0" y="0"/>
                </a:moveTo>
                <a:lnTo>
                  <a:pt x="171564" y="0"/>
                </a:lnTo>
                <a:lnTo>
                  <a:pt x="171564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6409" y="1268024"/>
            <a:ext cx="82169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79354" y="1968623"/>
            <a:ext cx="3837304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string_pool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pop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size_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87213" y="1968623"/>
            <a:ext cx="78740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new_cap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9354" y="2273627"/>
            <a:ext cx="3837304" cy="2623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3200">
              <a:lnSpc>
                <a:spcPct val="1000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320"/>
              </a:lnSpc>
              <a:spcBef>
                <a:spcPts val="960"/>
              </a:spcBef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93700" marR="5080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lock_guard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mutex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mtx_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(!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pool_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empty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3937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774700" marR="481330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swap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pool_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back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pool_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pop_back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3937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393700" marR="1053465" indent="-19113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capacity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new_cap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reserve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new_cap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03200">
              <a:lnSpc>
                <a:spcPts val="1320"/>
              </a:lnSpc>
              <a:spcBef>
                <a:spcPts val="78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88233" y="6624297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6492" y="1268022"/>
            <a:ext cx="76327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79354" y="1968622"/>
            <a:ext cx="4695190" cy="487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string_pool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pop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size_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new_cap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32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9982" y="2883633"/>
            <a:ext cx="2979420" cy="640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lock_guard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mutex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93700" marR="5080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swap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pool_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back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pool_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pop_back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0017" y="2883633"/>
            <a:ext cx="231203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mtx_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!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pool_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empty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9354" y="3493640"/>
            <a:ext cx="2788920" cy="1402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32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393700" marR="5080" indent="-191135">
              <a:lnSpc>
                <a:spcPts val="1200"/>
              </a:lnSpc>
              <a:spcBef>
                <a:spcPts val="1019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capacity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new_cap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reserve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new_cap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03200">
              <a:lnSpc>
                <a:spcPts val="1320"/>
              </a:lnSpc>
              <a:spcBef>
                <a:spcPts val="78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88233" y="6624297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2245" y="2673943"/>
            <a:ext cx="5467350" cy="1250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Key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emplace_or_throw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set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Key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Key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93700" marR="5080" indent="-191135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1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emplace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forward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Key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!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thro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*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08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els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endParaRPr sz="1200">
              <a:latin typeface="Courier New"/>
              <a:cs typeface="Courier New"/>
            </a:endParaRPr>
          </a:p>
          <a:p>
            <a:pPr marL="39370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(*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88233" y="6624297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011" y="1658807"/>
            <a:ext cx="87376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55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5" b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15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3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45" b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395" y="2534724"/>
            <a:ext cx="2938780" cy="1131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95"/>
              </a:lnSpc>
            </a:pP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switc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h</a:t>
            </a:r>
            <a:r>
              <a:rPr dirty="0" sz="1950" spc="50">
                <a:solidFill>
                  <a:srgbClr val="00FF00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(</a:t>
            </a: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init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;</a:t>
            </a:r>
            <a:r>
              <a:rPr dirty="0" sz="1950" spc="200">
                <a:solidFill>
                  <a:srgbClr val="0066FF"/>
                </a:solidFill>
                <a:latin typeface="DejaVuSansMono"/>
                <a:cs typeface="DejaVuSansMono"/>
              </a:rPr>
              <a:t> </a:t>
            </a: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cond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)</a:t>
            </a:r>
            <a:endParaRPr sz="1950">
              <a:latin typeface="DejaVuSansMono"/>
              <a:cs typeface="DejaVuSansMono"/>
            </a:endParaRPr>
          </a:p>
          <a:p>
            <a:pPr marL="12700">
              <a:lnSpc>
                <a:spcPts val="2250"/>
              </a:lnSpc>
            </a:pP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{</a:t>
            </a:r>
            <a:endParaRPr sz="1950">
              <a:latin typeface="DejaVuSansMono"/>
              <a:cs typeface="DejaVuSansMono"/>
            </a:endParaRPr>
          </a:p>
          <a:p>
            <a:pPr marL="355600" marR="1968500">
              <a:lnSpc>
                <a:spcPts val="2250"/>
              </a:lnSpc>
              <a:spcBef>
                <a:spcPts val="105"/>
              </a:spcBef>
            </a:pP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cas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e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cas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e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4033" y="3106605"/>
            <a:ext cx="2176780" cy="55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250"/>
              </a:lnSpc>
            </a:pP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a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:</a:t>
            </a:r>
            <a:r>
              <a:rPr dirty="0" sz="1950" spc="200">
                <a:solidFill>
                  <a:srgbClr val="0066FF"/>
                </a:solidFill>
                <a:latin typeface="DejaVuSansMono"/>
                <a:cs typeface="DejaVuSansMono"/>
              </a:rPr>
              <a:t> </a:t>
            </a: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statement1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; 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b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:</a:t>
            </a:r>
            <a:r>
              <a:rPr dirty="0" sz="1950" spc="200">
                <a:solidFill>
                  <a:srgbClr val="0066FF"/>
                </a:solidFill>
                <a:latin typeface="DejaVuSansMono"/>
                <a:cs typeface="DejaVuSansMono"/>
              </a:rPr>
              <a:t> </a:t>
            </a: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statement2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;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524" y="3678487"/>
            <a:ext cx="93726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996633"/>
                </a:solidFill>
                <a:latin typeface="DejaVuSansMono"/>
                <a:cs typeface="DejaVuSansMono"/>
              </a:rPr>
              <a:t>/</a:t>
            </a:r>
            <a:r>
              <a:rPr dirty="0" sz="1950">
                <a:solidFill>
                  <a:srgbClr val="996633"/>
                </a:solidFill>
                <a:latin typeface="DejaVuSansMono"/>
                <a:cs typeface="DejaVuSansMono"/>
              </a:rPr>
              <a:t>/</a:t>
            </a:r>
            <a:r>
              <a:rPr dirty="0" sz="1950" spc="50">
                <a:solidFill>
                  <a:srgbClr val="996633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996633"/>
                </a:solidFill>
                <a:latin typeface="DejaVuSansMono"/>
                <a:cs typeface="DejaVuSansMono"/>
              </a:rPr>
              <a:t>..</a:t>
            </a:r>
            <a:r>
              <a:rPr dirty="0" sz="1950">
                <a:solidFill>
                  <a:srgbClr val="996633"/>
                </a:solidFill>
                <a:latin typeface="DejaVuSansMono"/>
                <a:cs typeface="DejaVuSansMono"/>
              </a:rPr>
              <a:t>.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395" y="3964428"/>
            <a:ext cx="174625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}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5642" y="1658807"/>
            <a:ext cx="170053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31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0" b="1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-30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60" b="1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5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48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00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3450" y="1962842"/>
            <a:ext cx="174625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{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6579" y="2248783"/>
            <a:ext cx="975360" cy="1417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43180">
              <a:lnSpc>
                <a:spcPts val="2250"/>
              </a:lnSpc>
            </a:pP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init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; 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switc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h</a:t>
            </a:r>
            <a:endParaRPr sz="1950">
              <a:latin typeface="DejaVuSansMono"/>
              <a:cs typeface="DejaVuSansMono"/>
            </a:endParaRPr>
          </a:p>
          <a:p>
            <a:pPr marL="12700">
              <a:lnSpc>
                <a:spcPts val="2145"/>
              </a:lnSpc>
            </a:pP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{</a:t>
            </a:r>
            <a:endParaRPr sz="1950">
              <a:latin typeface="DejaVuSansMono"/>
              <a:cs typeface="DejaVuSansMono"/>
            </a:endParaRPr>
          </a:p>
          <a:p>
            <a:pPr marL="355600" marR="5080">
              <a:lnSpc>
                <a:spcPts val="2250"/>
              </a:lnSpc>
              <a:spcBef>
                <a:spcPts val="105"/>
              </a:spcBef>
            </a:pP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cas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e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cas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e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54091" y="2534724"/>
            <a:ext cx="93726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(</a:t>
            </a: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cond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)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92216" y="3106605"/>
            <a:ext cx="2176780" cy="55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250"/>
              </a:lnSpc>
            </a:pP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a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:</a:t>
            </a:r>
            <a:r>
              <a:rPr dirty="0" sz="1950" spc="200">
                <a:solidFill>
                  <a:srgbClr val="0066FF"/>
                </a:solidFill>
                <a:latin typeface="DejaVuSansMono"/>
                <a:cs typeface="DejaVuSansMono"/>
              </a:rPr>
              <a:t> </a:t>
            </a: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statement1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; 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b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:</a:t>
            </a:r>
            <a:r>
              <a:rPr dirty="0" sz="1950" spc="200">
                <a:solidFill>
                  <a:srgbClr val="0066FF"/>
                </a:solidFill>
                <a:latin typeface="DejaVuSansMono"/>
                <a:cs typeface="DejaVuSansMono"/>
              </a:rPr>
              <a:t> </a:t>
            </a: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statement2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;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29708" y="3678487"/>
            <a:ext cx="93726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996633"/>
                </a:solidFill>
                <a:latin typeface="DejaVuSansMono"/>
                <a:cs typeface="DejaVuSansMono"/>
              </a:rPr>
              <a:t>/</a:t>
            </a:r>
            <a:r>
              <a:rPr dirty="0" sz="1950">
                <a:solidFill>
                  <a:srgbClr val="996633"/>
                </a:solidFill>
                <a:latin typeface="DejaVuSansMono"/>
                <a:cs typeface="DejaVuSansMono"/>
              </a:rPr>
              <a:t>/</a:t>
            </a:r>
            <a:r>
              <a:rPr dirty="0" sz="1950" spc="50">
                <a:solidFill>
                  <a:srgbClr val="996633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996633"/>
                </a:solidFill>
                <a:latin typeface="DejaVuSansMono"/>
                <a:cs typeface="DejaVuSansMono"/>
              </a:rPr>
              <a:t>..</a:t>
            </a:r>
            <a:r>
              <a:rPr dirty="0" sz="1950">
                <a:solidFill>
                  <a:srgbClr val="996633"/>
                </a:solidFill>
                <a:latin typeface="DejaVuSansMono"/>
                <a:cs typeface="DejaVuSansMono"/>
              </a:rPr>
              <a:t>.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86579" y="3964428"/>
            <a:ext cx="174625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}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3450" y="4250369"/>
            <a:ext cx="174625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}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88233" y="6624295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4372" y="3264885"/>
            <a:ext cx="240792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print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&amp;&amp;..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88233" y="6624294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1928853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023" y="2391168"/>
            <a:ext cx="4218305" cy="1847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10185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print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cou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forward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"\n"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7658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print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&amp;&amp;..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 marR="1053465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print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forward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print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forward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)...)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88233" y="6624294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1928852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4077" y="1916152"/>
            <a:ext cx="3646804" cy="9505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42439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  <a:p>
            <a:pPr marL="12700" marR="5080">
              <a:lnSpc>
                <a:spcPts val="1200"/>
              </a:lnSpc>
              <a:spcBef>
                <a:spcPts val="1515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print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&amp;&amp;..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023" y="2391167"/>
            <a:ext cx="2121535" cy="462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print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9650" y="2835973"/>
            <a:ext cx="345630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cou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forward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6254" y="2835973"/>
            <a:ext cx="50165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"\n"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023" y="2988475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023" y="3293478"/>
            <a:ext cx="3646804" cy="487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print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&amp;&amp;..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9650" y="3750984"/>
            <a:ext cx="297942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print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forward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print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forward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)...)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9023" y="4055987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4704" y="2835973"/>
            <a:ext cx="4027804" cy="640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668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cou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forward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"\n"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constexp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sizeof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...(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print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forward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)...)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34077" y="3445980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88233" y="6624294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7177" y="1314707"/>
            <a:ext cx="1852295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i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f</a:t>
            </a:r>
            <a:r>
              <a:rPr dirty="0" sz="1950" spc="50">
                <a:solidFill>
                  <a:srgbClr val="00FF00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constexp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r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9700" y="1314707"/>
            <a:ext cx="108966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(</a:t>
            </a: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cond1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)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0306" y="1600648"/>
            <a:ext cx="1699895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statement1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;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7177" y="1886589"/>
            <a:ext cx="63246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els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e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686" y="1886589"/>
            <a:ext cx="1852295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i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f</a:t>
            </a:r>
            <a:r>
              <a:rPr dirty="0" sz="1950" spc="50">
                <a:solidFill>
                  <a:srgbClr val="00FF00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constexp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r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2209" y="1886589"/>
            <a:ext cx="108966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(</a:t>
            </a: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cond2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)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0475" y="4250984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0475" y="4822866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54336" y="2172530"/>
            <a:ext cx="8120380" cy="2872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960119">
              <a:lnSpc>
                <a:spcPts val="2295"/>
              </a:lnSpc>
            </a:pP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statement2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;</a:t>
            </a:r>
            <a:endParaRPr sz="1950">
              <a:latin typeface="DejaVuSansMono"/>
              <a:cs typeface="DejaVuSansMono"/>
            </a:endParaRPr>
          </a:p>
          <a:p>
            <a:pPr marL="2395220" marR="4804410">
              <a:lnSpc>
                <a:spcPts val="2250"/>
              </a:lnSpc>
              <a:spcBef>
                <a:spcPts val="105"/>
              </a:spcBef>
            </a:pPr>
            <a:r>
              <a:rPr dirty="0" sz="1950" spc="25">
                <a:solidFill>
                  <a:srgbClr val="996633"/>
                </a:solidFill>
                <a:latin typeface="DejaVuSansMono"/>
                <a:cs typeface="DejaVuSansMono"/>
              </a:rPr>
              <a:t>/</a:t>
            </a:r>
            <a:r>
              <a:rPr dirty="0" sz="1950">
                <a:solidFill>
                  <a:srgbClr val="996633"/>
                </a:solidFill>
                <a:latin typeface="DejaVuSansMono"/>
                <a:cs typeface="DejaVuSansMono"/>
              </a:rPr>
              <a:t>/</a:t>
            </a:r>
            <a:r>
              <a:rPr dirty="0" sz="1950" spc="50">
                <a:solidFill>
                  <a:srgbClr val="996633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996633"/>
                </a:solidFill>
                <a:latin typeface="DejaVuSansMono"/>
                <a:cs typeface="DejaVuSansMono"/>
              </a:rPr>
              <a:t>..</a:t>
            </a:r>
            <a:r>
              <a:rPr dirty="0" sz="1950">
                <a:solidFill>
                  <a:srgbClr val="996633"/>
                </a:solidFill>
                <a:latin typeface="DejaVuSansMono"/>
                <a:cs typeface="DejaVuSansMono"/>
              </a:rPr>
              <a:t>.</a:t>
            </a:r>
            <a:r>
              <a:rPr dirty="0" sz="1950">
                <a:solidFill>
                  <a:srgbClr val="996633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els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e</a:t>
            </a:r>
            <a:endParaRPr sz="1950">
              <a:latin typeface="DejaVuSansMono"/>
              <a:cs typeface="DejaVuSansMono"/>
            </a:endParaRPr>
          </a:p>
          <a:p>
            <a:pPr algn="ctr" marR="960119">
              <a:lnSpc>
                <a:spcPts val="1995"/>
              </a:lnSpc>
            </a:pP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statementN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;</a:t>
            </a:r>
            <a:endParaRPr sz="1950">
              <a:latin typeface="DejaVuSansMono"/>
              <a:cs typeface="DejaVuSansMono"/>
            </a:endParaRPr>
          </a:p>
          <a:p>
            <a:pPr marL="12700">
              <a:lnSpc>
                <a:spcPts val="2280"/>
              </a:lnSpc>
            </a:pPr>
            <a:r>
              <a:rPr dirty="0" sz="2250" spc="-24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2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7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12700" marR="1837689">
              <a:lnSpc>
                <a:spcPts val="2250"/>
              </a:lnSpc>
              <a:spcBef>
                <a:spcPts val="225"/>
              </a:spcBef>
            </a:pPr>
            <a:r>
              <a:rPr dirty="0" sz="2250" spc="-19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constexp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r</a:t>
            </a:r>
            <a:r>
              <a:rPr dirty="0" sz="1950" spc="-700">
                <a:solidFill>
                  <a:srgbClr val="00FF00"/>
                </a:solidFill>
                <a:latin typeface="DejaVuSansMono"/>
                <a:cs typeface="DejaVuSansMono"/>
              </a:rPr>
              <a:t> 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55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5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7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2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1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55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393700" marR="5080">
              <a:lnSpc>
                <a:spcPts val="2250"/>
              </a:lnSpc>
            </a:pPr>
            <a:r>
              <a:rPr dirty="0" sz="2250" spc="-28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2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7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2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3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393700">
              <a:lnSpc>
                <a:spcPts val="2250"/>
              </a:lnSpc>
            </a:pPr>
            <a:r>
              <a:rPr dirty="0" sz="2250" spc="-28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2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7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7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88233" y="6624294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1928851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4077" y="1916151"/>
            <a:ext cx="3646804" cy="9505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42439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  <a:p>
            <a:pPr marL="12700" marR="5080">
              <a:lnSpc>
                <a:spcPts val="1200"/>
              </a:lnSpc>
              <a:spcBef>
                <a:spcPts val="1515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print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&amp;&amp;..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023" y="2391167"/>
            <a:ext cx="2121535" cy="462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print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9650" y="2835972"/>
            <a:ext cx="345630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cou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forward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6254" y="2835972"/>
            <a:ext cx="50165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"\n"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023" y="2988474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023" y="3293477"/>
            <a:ext cx="3646804" cy="487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print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&amp;&amp;..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9650" y="3750983"/>
            <a:ext cx="297942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print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forward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print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forward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)...)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9023" y="4055986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4704" y="2835972"/>
            <a:ext cx="4027804" cy="640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668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cou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forward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"\n"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constexp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sizeof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...(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print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forward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T0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)...)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34077" y="3445979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88233" y="6624292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6409" y="1458646"/>
            <a:ext cx="82169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1697" y="2159245"/>
            <a:ext cx="5648325" cy="2623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91135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Args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enable_if_t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endParaRPr sz="1200">
              <a:latin typeface="Courier New"/>
              <a:cs typeface="Courier New"/>
            </a:endParaRPr>
          </a:p>
          <a:p>
            <a:pPr marL="393700">
              <a:lnSpc>
                <a:spcPts val="108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is_constructible_v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Args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...&gt;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unique_ptr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make_unique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Args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&amp;&amp;..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unique_ptr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ne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forward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Args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)...))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191135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Args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enable_if_t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08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!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is_constructible_v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Args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...&gt;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unique_ptr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make_unique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Args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&amp;&amp;..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unique_ptr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ne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forward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Args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)...})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88233" y="6624292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6409" y="2364129"/>
            <a:ext cx="82169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5922" y="3064728"/>
            <a:ext cx="3456304" cy="640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point_3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point_3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5922" y="3827237"/>
            <a:ext cx="596900" cy="487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8431" y="3827237"/>
            <a:ext cx="787400" cy="487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64484" y="6624297"/>
            <a:ext cx="172085" cy="229235"/>
          </a:xfrm>
          <a:custGeom>
            <a:avLst/>
            <a:gdLst/>
            <a:ahLst/>
            <a:cxnLst/>
            <a:rect l="l" t="t" r="r" b="b"/>
            <a:pathLst>
              <a:path w="172084" h="229234">
                <a:moveTo>
                  <a:pt x="0" y="0"/>
                </a:moveTo>
                <a:lnTo>
                  <a:pt x="171564" y="0"/>
                </a:lnTo>
                <a:lnTo>
                  <a:pt x="171564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6492" y="2364124"/>
            <a:ext cx="76327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4041" y="3064724"/>
            <a:ext cx="5743575" cy="1250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0066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Args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make_unique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Args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&amp;&amp;..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constexp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is_constructible_v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Args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...&gt;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203200" marR="5080" indent="190500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unique_ptr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ne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forward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Args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)...))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els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endParaRPr sz="1200">
              <a:latin typeface="Courier New"/>
              <a:cs typeface="Courier New"/>
            </a:endParaRPr>
          </a:p>
          <a:p>
            <a:pPr marL="393700">
              <a:lnSpc>
                <a:spcPts val="108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unique_ptr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ne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forward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Args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)...})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88233" y="6624291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6409" y="667541"/>
            <a:ext cx="82169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816" y="1368140"/>
            <a:ext cx="6791959" cy="3843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67335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Iterator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Dist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advance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Iterator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Dis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 marR="767080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iterator_traits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Iterator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iterator_categor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advance_impl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Iterator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Distance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advance_impl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Iterator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Dis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random_access_iterator_tag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Iterator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Dist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advance_impl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Iterator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Dis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bidirectional_iterator_tag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 marR="3912870">
              <a:lnSpc>
                <a:spcPts val="1200"/>
              </a:lnSpc>
              <a:spcBef>
                <a:spcPts val="120"/>
              </a:spcBef>
              <a:tabLst>
                <a:tab pos="1346835" algn="l"/>
              </a:tabLst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whil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--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++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els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whil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++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--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Iterator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Dist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advance_impl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Iterator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Dis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input_iterator_tag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whil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--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++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88233" y="6624291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6492" y="1458644"/>
            <a:ext cx="76327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2159" y="2159243"/>
            <a:ext cx="6410960" cy="1097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29235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Iterator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Dist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advance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Iterator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Dis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iterator_traits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Iterator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iterator_categor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393700" marR="5080" indent="-19113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constexp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is_same_v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random_access_iterator_tag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2786" y="3379258"/>
            <a:ext cx="6696709" cy="640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els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constexp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is_same_v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bidirectional_iterator_tag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774700">
              <a:lnSpc>
                <a:spcPts val="12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whil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--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++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346835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whil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++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--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3413" y="3684261"/>
            <a:ext cx="50165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els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2786" y="3989265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2786" y="4294268"/>
            <a:ext cx="69215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3200" marR="5080" indent="-19113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els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whil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5295" y="4294268"/>
            <a:ext cx="2216785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std::input_iterator_ta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g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--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++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2159" y="4599272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88233" y="6624291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9058" y="2473793"/>
            <a:ext cx="2693670" cy="155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perso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 marR="5080">
              <a:lnSpc>
                <a:spcPts val="1200"/>
              </a:lnSpc>
              <a:spcBef>
                <a:spcPts val="120"/>
              </a:spcBef>
              <a:tabLst>
                <a:tab pos="1632585" algn="l"/>
              </a:tabLst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uint64_t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get_id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>
                <a:solidFill>
                  <a:srgbClr val="0066FF"/>
                </a:solidFill>
                <a:latin typeface="Courier New"/>
                <a:cs typeface="Courier New"/>
              </a:rPr>
              <a:t>	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get_name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uint16_t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get_age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203200" marR="767080" indent="-9588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private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: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uint64_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id_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203200" marR="576580">
              <a:lnSpc>
                <a:spcPts val="1200"/>
              </a:lnSpc>
              <a:tabLst>
                <a:tab pos="1537335" algn="l"/>
              </a:tabLst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name_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uint16_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age_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88233" y="6624306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1128207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1532" y="1590523"/>
            <a:ext cx="2312035" cy="3067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size_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auto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get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person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auto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get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person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algn="ctr" marR="18288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get_id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auto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get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person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algn="ctr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get_name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auto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get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person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algn="ctr" marR="8763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get_age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88233" y="6624283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1128223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96586" y="1115523"/>
            <a:ext cx="2312035" cy="9505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79805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  <a:p>
            <a:pPr marL="12700" marR="5080">
              <a:lnSpc>
                <a:spcPts val="1200"/>
              </a:lnSpc>
              <a:spcBef>
                <a:spcPts val="1515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size_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auto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get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person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1532" y="1590538"/>
            <a:ext cx="2312035" cy="1695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size_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auto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get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person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auto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get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person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algn="ctr" marR="18288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get_id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auto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get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person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1532" y="3255358"/>
            <a:ext cx="120014" cy="487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2159" y="3407860"/>
            <a:ext cx="193103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get_name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1532" y="3865365"/>
            <a:ext cx="2216785" cy="793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auto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get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person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algn="ctr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get_age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87213" y="2035343"/>
            <a:ext cx="2503170" cy="793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L="2299970" marR="5080" indent="-2287905">
              <a:lnSpc>
                <a:spcPct val="166800"/>
              </a:lnSpc>
              <a:tabLst>
                <a:tab pos="1727835" algn="l"/>
              </a:tabLst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constexp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960"/>
              </a:spcBef>
            </a:pP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77840" y="2187845"/>
            <a:ext cx="174053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get_id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7213" y="2340347"/>
            <a:ext cx="2216785" cy="640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3200" marR="5080" indent="-19113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els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constexp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get_name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203200" marR="5080" indent="-19113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els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constexp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get_age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96586" y="2950354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88233" y="6624298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52029" y="3264879"/>
            <a:ext cx="240792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sum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88233" y="6624288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1515846"/>
            <a:ext cx="82169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964" y="1978161"/>
            <a:ext cx="3646804" cy="2470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sum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162496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sum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sum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sum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...)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88233" y="6624304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1515823"/>
            <a:ext cx="82169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0017" y="1515823"/>
            <a:ext cx="2407920" cy="1102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56690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  <a:p>
            <a:pPr marL="12700" marR="5080">
              <a:lnSpc>
                <a:spcPts val="1200"/>
              </a:lnSpc>
              <a:spcBef>
                <a:spcPts val="1515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sum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4964" y="1978138"/>
            <a:ext cx="3646804" cy="2470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sum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162496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sum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sum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sum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...)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0017" y="2588145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88233" y="6624281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99202" y="2979588"/>
            <a:ext cx="7204075" cy="883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250"/>
              </a:lnSpc>
            </a:pPr>
            <a:r>
              <a:rPr dirty="0" sz="2250" spc="-17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55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pp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4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8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5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55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250"/>
              </a:lnSpc>
            </a:pPr>
            <a:r>
              <a:rPr dirty="0" sz="2250" spc="-43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4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7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88233" y="6624296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95630" y="1629227"/>
          <a:ext cx="6936105" cy="1116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172"/>
                <a:gridCol w="1753770"/>
                <a:gridCol w="3745825"/>
              </a:tblGrid>
              <a:tr h="276409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 spc="3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35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35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350" spc="-7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-3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350" spc="-3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35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350" spc="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350" spc="-4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-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350" spc="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350" spc="3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(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E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o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p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...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)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E</a:t>
                      </a:r>
                      <a:r>
                        <a:rPr dirty="0" baseline="-12345" sz="20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1</a:t>
                      </a:r>
                      <a:r>
                        <a:rPr dirty="0" baseline="-12345" sz="2025" spc="37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o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p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(..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.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o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p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(E</a:t>
                      </a:r>
                      <a:r>
                        <a:rPr dirty="0" baseline="-12345" sz="2025" spc="1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N-</a:t>
                      </a:r>
                      <a:r>
                        <a:rPr dirty="0" baseline="-12345" sz="20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1</a:t>
                      </a:r>
                      <a:r>
                        <a:rPr dirty="0" baseline="-12345" sz="2025" spc="37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o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p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E</a:t>
                      </a:r>
                      <a:r>
                        <a:rPr dirty="0" baseline="-12345" sz="2025" spc="1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N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)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)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276409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 spc="3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35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35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350" spc="-7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35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ft</a:t>
                      </a:r>
                      <a:r>
                        <a:rPr dirty="0" sz="1350" spc="-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-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350" spc="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350" spc="3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(..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.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o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p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E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)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((E</a:t>
                      </a:r>
                      <a:r>
                        <a:rPr dirty="0" baseline="-12345" sz="20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1</a:t>
                      </a:r>
                      <a:r>
                        <a:rPr dirty="0" baseline="-12345" sz="2025" spc="37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o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p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E</a:t>
                      </a:r>
                      <a:r>
                        <a:rPr dirty="0" baseline="-12345" sz="2025" spc="1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2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)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o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p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...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)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o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p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E</a:t>
                      </a:r>
                      <a:r>
                        <a:rPr dirty="0" baseline="-12345" sz="20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N</a:t>
                      </a:r>
                      <a:endParaRPr baseline="-12345" sz="2025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276409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 spc="3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350" spc="-3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35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35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350" spc="-7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-3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350" spc="-3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35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350" spc="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350" spc="-4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-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350" spc="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350" spc="3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(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E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o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p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..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.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o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p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I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)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E</a:t>
                      </a:r>
                      <a:r>
                        <a:rPr dirty="0" baseline="-12345" sz="20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1</a:t>
                      </a:r>
                      <a:r>
                        <a:rPr dirty="0" baseline="-12345" sz="2025" spc="37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o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p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(..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.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o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p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(E</a:t>
                      </a:r>
                      <a:r>
                        <a:rPr dirty="0" baseline="-12345" sz="2025" spc="1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N-</a:t>
                      </a:r>
                      <a:r>
                        <a:rPr dirty="0" baseline="-12345" sz="20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1</a:t>
                      </a:r>
                      <a:r>
                        <a:rPr dirty="0" baseline="-12345" sz="2025" spc="37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o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p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(E</a:t>
                      </a:r>
                      <a:r>
                        <a:rPr dirty="0" baseline="-12345" sz="20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N</a:t>
                      </a:r>
                      <a:r>
                        <a:rPr dirty="0" baseline="-12345" sz="2025" spc="37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o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p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I))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)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276409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 spc="3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350" spc="-3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35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35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350" spc="-7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35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ft</a:t>
                      </a:r>
                      <a:r>
                        <a:rPr dirty="0" sz="1350" spc="-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-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350" spc="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350" spc="3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(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I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o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p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..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.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o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p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E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)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(((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I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o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p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E</a:t>
                      </a:r>
                      <a:r>
                        <a:rPr dirty="0" baseline="-12345" sz="2025" spc="1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1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)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o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p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E</a:t>
                      </a:r>
                      <a:r>
                        <a:rPr dirty="0" baseline="-12345" sz="2025" spc="1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2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)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o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p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...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)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o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p</a:t>
                      </a:r>
                      <a:r>
                        <a:rPr dirty="0" sz="13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E</a:t>
                      </a:r>
                      <a:r>
                        <a:rPr dirty="0" baseline="-12345" sz="20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N</a:t>
                      </a:r>
                      <a:endParaRPr baseline="-12345" sz="2025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81729" y="4059725"/>
          <a:ext cx="5963920" cy="725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630"/>
                <a:gridCol w="495630"/>
                <a:gridCol w="495630"/>
                <a:gridCol w="495630"/>
                <a:gridCol w="495630"/>
                <a:gridCol w="495630"/>
                <a:gridCol w="495630"/>
                <a:gridCol w="495630"/>
                <a:gridCol w="495630"/>
                <a:gridCol w="495630"/>
                <a:gridCol w="495630"/>
                <a:gridCol w="495630"/>
              </a:tblGrid>
              <a:tr h="238284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=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=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!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=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&lt;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&gt;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&lt;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=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&gt;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=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&amp;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&amp;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|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|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,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.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-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&gt;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=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238284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+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-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/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%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^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&amp;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|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&lt;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&lt;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&gt;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&gt;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238284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+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=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-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=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=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/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=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%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=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^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=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&amp;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=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|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=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&lt;&lt;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=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350" spc="1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&gt;&gt;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=</a:t>
                      </a:r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6409" y="2364128"/>
            <a:ext cx="82169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5922" y="3064728"/>
            <a:ext cx="3456304" cy="1250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point_3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780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point_3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191135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64484" y="6624296"/>
            <a:ext cx="172085" cy="229235"/>
          </a:xfrm>
          <a:custGeom>
            <a:avLst/>
            <a:gdLst/>
            <a:ahLst/>
            <a:cxnLst/>
            <a:rect l="l" t="t" r="r" b="b"/>
            <a:pathLst>
              <a:path w="172084" h="229234">
                <a:moveTo>
                  <a:pt x="0" y="0"/>
                </a:moveTo>
                <a:lnTo>
                  <a:pt x="171564" y="0"/>
                </a:lnTo>
                <a:lnTo>
                  <a:pt x="171564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8893" y="2969405"/>
            <a:ext cx="4314190" cy="793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sum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sum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3.14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1e7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-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17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584200">
              <a:lnSpc>
                <a:spcPts val="132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3.1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4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(1e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7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(-4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2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(1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7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0))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88233" y="6624286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8893" y="3264893"/>
            <a:ext cx="4027804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boo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all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88233" y="6624301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8893" y="2969398"/>
            <a:ext cx="4027804" cy="793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boo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all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boo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all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true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true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true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false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584200">
              <a:lnSpc>
                <a:spcPts val="132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((tru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&amp;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true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&amp;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true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&amp;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fals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88233" y="6624279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8893" y="2969413"/>
            <a:ext cx="4027804" cy="793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boo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all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boo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all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584200">
              <a:lnSpc>
                <a:spcPts val="132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??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?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88233" y="6624294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7770" y="2035996"/>
            <a:ext cx="888111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7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4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1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8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3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7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894" y="4104302"/>
            <a:ext cx="8745220" cy="683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59380" marR="5080" indent="-2647315">
              <a:lnSpc>
                <a:spcPct val="108400"/>
              </a:lnSpc>
            </a:pPr>
            <a:r>
              <a:rPr dirty="0" sz="2250" spc="-17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4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55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8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88233" y="6624310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840503" y="2582377"/>
          <a:ext cx="1846580" cy="1240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538"/>
                <a:gridCol w="1210483"/>
              </a:tblGrid>
              <a:tr h="409848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dirty="0" sz="1950" spc="2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&amp;</a:t>
                      </a:r>
                      <a:r>
                        <a:rPr dirty="0" sz="1950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&amp;</a:t>
                      </a:r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dirty="0" sz="1950" spc="25">
                          <a:solidFill>
                            <a:srgbClr val="FF00FF"/>
                          </a:solidFill>
                          <a:latin typeface="DejaVuSansMono"/>
                          <a:cs typeface="DejaVuSansMono"/>
                        </a:rPr>
                        <a:t>tru</a:t>
                      </a:r>
                      <a:r>
                        <a:rPr dirty="0" sz="1950">
                          <a:solidFill>
                            <a:srgbClr val="FF00FF"/>
                          </a:solidFill>
                          <a:latin typeface="DejaVuSansMono"/>
                          <a:cs typeface="DejaVuSansMono"/>
                        </a:rPr>
                        <a:t>e</a:t>
                      </a:r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409848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dirty="0" sz="1950" spc="2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|</a:t>
                      </a:r>
                      <a:r>
                        <a:rPr dirty="0" sz="1950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|</a:t>
                      </a:r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dirty="0" sz="1950" spc="25">
                          <a:solidFill>
                            <a:srgbClr val="FF00FF"/>
                          </a:solidFill>
                          <a:latin typeface="DejaVuSansMono"/>
                          <a:cs typeface="DejaVuSansMono"/>
                        </a:rPr>
                        <a:t>fals</a:t>
                      </a:r>
                      <a:r>
                        <a:rPr dirty="0" sz="1950">
                          <a:solidFill>
                            <a:srgbClr val="FF00FF"/>
                          </a:solidFill>
                          <a:latin typeface="DejaVuSansMono"/>
                          <a:cs typeface="DejaVuSansMono"/>
                        </a:rPr>
                        <a:t>e</a:t>
                      </a:r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409848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dirty="0" sz="1950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,</a:t>
                      </a:r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dirty="0" sz="1950" spc="25">
                          <a:solidFill>
                            <a:srgbClr val="00FF00"/>
                          </a:solidFill>
                          <a:latin typeface="DejaVuSansMono"/>
                          <a:cs typeface="DejaVuSansMono"/>
                        </a:rPr>
                        <a:t>void</a:t>
                      </a:r>
                      <a:r>
                        <a:rPr dirty="0" sz="1950" spc="2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(</a:t>
                      </a:r>
                      <a:r>
                        <a:rPr dirty="0" sz="1950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)</a:t>
                      </a:r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7638" y="2969419"/>
            <a:ext cx="5076190" cy="793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67335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print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&amp;&amp;..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cou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forward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"\n"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88233" y="6624300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7638" y="2969421"/>
            <a:ext cx="3742054" cy="793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Args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for_each_arg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Args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&amp;&amp;..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args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forward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Args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args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...)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88233" y="6624302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2519796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993" y="2982111"/>
            <a:ext cx="3932554" cy="932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48133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tuple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3.14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make_tuple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3.14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00"/>
              </a:lnSpc>
              <a:spcBef>
                <a:spcPts val="1019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tuple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&gt;(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3.14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make_tuple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3.14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88233" y="6624292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2519812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7047" y="2507112"/>
            <a:ext cx="2350135" cy="645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tupl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3.14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993" y="2982127"/>
            <a:ext cx="3932554" cy="932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48133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tuple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3.14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make_tuple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3.14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00"/>
              </a:lnSpc>
              <a:spcBef>
                <a:spcPts val="1019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tuple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&gt;(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3.14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make_tuple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3.14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7047" y="3579434"/>
            <a:ext cx="269367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tuple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3.14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88233" y="6624308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3024964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4704" y="3012264"/>
            <a:ext cx="2884170" cy="645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51940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ne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tuple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650" y="3487279"/>
            <a:ext cx="3837304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ne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tuple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&gt;{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88233" y="6624297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6409" y="2554756"/>
            <a:ext cx="82169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5922" y="3255356"/>
            <a:ext cx="4314190" cy="793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66800"/>
              </a:lnSpc>
              <a:tabLst>
                <a:tab pos="1251585" algn="l"/>
                <a:tab pos="1632585" algn="l"/>
                <a:tab pos="2014220" algn="l"/>
              </a:tabLst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tuple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>
                <a:solidFill>
                  <a:srgbClr val="0066FF"/>
                </a:solidFill>
                <a:latin typeface="Courier New"/>
                <a:cs typeface="Courier New"/>
              </a:rPr>
              <a:t>	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>
                <a:solidFill>
                  <a:srgbClr val="0066FF"/>
                </a:solidFill>
                <a:latin typeface="Courier New"/>
                <a:cs typeface="Courier New"/>
              </a:rPr>
              <a:t>	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tie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64484" y="6624297"/>
            <a:ext cx="172085" cy="229235"/>
          </a:xfrm>
          <a:custGeom>
            <a:avLst/>
            <a:gdLst/>
            <a:ahLst/>
            <a:cxnLst/>
            <a:rect l="l" t="t" r="r" b="b"/>
            <a:pathLst>
              <a:path w="172084" h="229234">
                <a:moveTo>
                  <a:pt x="0" y="0"/>
                </a:moveTo>
                <a:lnTo>
                  <a:pt x="171564" y="0"/>
                </a:lnTo>
                <a:lnTo>
                  <a:pt x="171564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3024966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4704" y="3012266"/>
            <a:ext cx="2693670" cy="645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51940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lock_guard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mtx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650" y="3487282"/>
            <a:ext cx="3837304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lock_guard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mutex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mtx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88233" y="6624301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7504" y="2388637"/>
            <a:ext cx="6094095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24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8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2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7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44239" y="2764089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44239" y="3050029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44239" y="3335970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97504" y="2674578"/>
            <a:ext cx="6607809" cy="1169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93700">
              <a:lnSpc>
                <a:spcPts val="2475"/>
              </a:lnSpc>
            </a:pPr>
            <a:r>
              <a:rPr dirty="0" sz="2250" spc="-28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393700">
              <a:lnSpc>
                <a:spcPts val="2250"/>
              </a:lnSpc>
            </a:pPr>
            <a:r>
              <a:rPr dirty="0" sz="2250" spc="-18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2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55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393700">
              <a:lnSpc>
                <a:spcPts val="2250"/>
              </a:lnSpc>
            </a:pP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ne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w</a:t>
            </a:r>
            <a:r>
              <a:rPr dirty="0" sz="1950" spc="-700">
                <a:solidFill>
                  <a:srgbClr val="00FF00"/>
                </a:solidFill>
                <a:latin typeface="DejaVuSansMono"/>
                <a:cs typeface="DejaVuSansMono"/>
              </a:rPr>
              <a:t> 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55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475"/>
              </a:lnSpc>
            </a:pP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1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44239" y="3907852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78759" y="3830985"/>
            <a:ext cx="231013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std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tuple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&lt;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int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&gt;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18787" y="3818342"/>
            <a:ext cx="2887345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t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(</a:t>
            </a:r>
            <a:r>
              <a:rPr dirty="0" sz="1950" spc="25">
                <a:solidFill>
                  <a:srgbClr val="FF00FF"/>
                </a:solidFill>
                <a:latin typeface="DejaVuSansMono"/>
                <a:cs typeface="DejaVuSansMono"/>
              </a:rPr>
              <a:t>0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,</a:t>
            </a:r>
            <a:r>
              <a:rPr dirty="0" sz="1950" spc="50">
                <a:solidFill>
                  <a:srgbClr val="0066FF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FF00FF"/>
                </a:solidFill>
                <a:latin typeface="DejaVuSansMono"/>
                <a:cs typeface="DejaVuSansMono"/>
              </a:rPr>
              <a:t>1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)</a:t>
            </a:r>
            <a:r>
              <a:rPr dirty="0" sz="1950" spc="-700">
                <a:solidFill>
                  <a:srgbClr val="0066FF"/>
                </a:solidFill>
                <a:latin typeface="DejaVuSansMono"/>
                <a:cs typeface="DejaVuSansMono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88233" y="6624291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842" y="2461652"/>
            <a:ext cx="7685405" cy="248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template_nam</a:t>
            </a:r>
            <a:r>
              <a:rPr dirty="0" sz="1950" i="1">
                <a:solidFill>
                  <a:srgbClr val="FFFFFF"/>
                </a:solidFill>
                <a:latin typeface="DejaVuSansMono-Oblique"/>
                <a:cs typeface="DejaVuSansMono-Oblique"/>
              </a:rPr>
              <a:t>e</a:t>
            </a:r>
            <a:r>
              <a:rPr dirty="0" sz="1950" spc="200" i="1">
                <a:solidFill>
                  <a:srgbClr val="FFFFFF"/>
                </a:solidFill>
                <a:latin typeface="DejaVuSansMono-Oblique"/>
                <a:cs typeface="DejaVuSansMono-Oblique"/>
              </a:rPr>
              <a:t> 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(</a:t>
            </a: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param0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,</a:t>
            </a:r>
            <a:r>
              <a:rPr dirty="0" sz="1950" spc="50">
                <a:solidFill>
                  <a:srgbClr val="0066FF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...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)</a:t>
            </a:r>
            <a:r>
              <a:rPr dirty="0" sz="1950" spc="50">
                <a:solidFill>
                  <a:srgbClr val="0066FF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-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&gt;</a:t>
            </a:r>
            <a:r>
              <a:rPr dirty="0" sz="1950" spc="200">
                <a:solidFill>
                  <a:srgbClr val="0066FF"/>
                </a:solidFill>
                <a:latin typeface="DejaVuSansMono"/>
                <a:cs typeface="DejaVuSansMono"/>
              </a:rPr>
              <a:t> </a:t>
            </a: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template_name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&lt;...&gt;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;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94281" rIns="0" bIns="0" rtlCol="0" vert="horz">
            <a:spAutoFit/>
          </a:bodyPr>
          <a:lstStyle/>
          <a:p>
            <a:pPr marL="248920" marR="5080">
              <a:lnSpc>
                <a:spcPts val="2250"/>
              </a:lnSpc>
            </a:pPr>
            <a:r>
              <a:rPr dirty="0" sz="2250" spc="-21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5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2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248920">
              <a:lnSpc>
                <a:spcPts val="2025"/>
              </a:lnSpc>
            </a:pPr>
            <a:r>
              <a:rPr dirty="0" sz="2250" spc="-19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2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248920" marR="78740">
              <a:lnSpc>
                <a:spcPts val="2250"/>
              </a:lnSpc>
              <a:spcBef>
                <a:spcPts val="225"/>
              </a:spcBef>
            </a:pPr>
            <a:r>
              <a:rPr dirty="0" sz="2250" spc="-19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2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4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z="2250" spc="-7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25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88233" y="6624305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1532" y="2073467"/>
            <a:ext cx="7268845" cy="2165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namespac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-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iterator_traits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value_type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481330">
              <a:lnSpc>
                <a:spcPct val="1668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vecto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f8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({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3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5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8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13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Use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automati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c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deduction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f8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begin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4110990" algn="l"/>
              </a:tabLst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vecto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f4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4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>
                <a:solidFill>
                  <a:srgbClr val="0066FF"/>
                </a:solidFill>
                <a:latin typeface="Courier New"/>
                <a:cs typeface="Courier New"/>
              </a:rPr>
              <a:t>	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Use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deductio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guide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88233" y="6624296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7638" y="1577839"/>
            <a:ext cx="5076190" cy="2012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305498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nam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constexp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first_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last_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203200" marR="4103370">
              <a:lnSpc>
                <a:spcPts val="1200"/>
              </a:lnSpc>
            </a:pP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cha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-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string_view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2680970" algn="l"/>
              </a:tabLst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nam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"John"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"Smith"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>
                <a:solidFill>
                  <a:srgbClr val="0066FF"/>
                </a:solidFill>
                <a:latin typeface="Courier New"/>
                <a:cs typeface="Courier New"/>
              </a:rPr>
              <a:t>	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name&lt;std::string_view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7638" y="3865366"/>
            <a:ext cx="2598420" cy="640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200"/>
              </a:lnSpc>
              <a:tabLst>
                <a:tab pos="1727835" algn="l"/>
              </a:tabLst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firs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las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nam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first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last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6420" y="4322871"/>
            <a:ext cx="193103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name&lt;std::string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88233" y="6624298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1928848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934" y="2391163"/>
            <a:ext cx="3361054" cy="1847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86233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constan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stati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c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constexp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valu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386080">
              <a:lnSpc>
                <a:spcPts val="1200"/>
              </a:lnSpc>
              <a:spcBef>
                <a:spcPts val="84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usin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constant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2048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usin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constant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char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'a'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usin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constant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bool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true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usin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constant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decltype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88233" y="6624288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1928863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988" y="1916163"/>
            <a:ext cx="3265170" cy="1102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99695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  <a:p>
            <a:pPr marL="12700" marR="1624965">
              <a:lnSpc>
                <a:spcPts val="1200"/>
              </a:lnSpc>
              <a:spcBef>
                <a:spcPts val="1515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constan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algn="ctr" marL="1905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stati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c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constexp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valu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934" y="2391179"/>
            <a:ext cx="3361054" cy="1847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86233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constan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stati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c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constexp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valu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386080">
              <a:lnSpc>
                <a:spcPts val="1200"/>
              </a:lnSpc>
              <a:spcBef>
                <a:spcPts val="84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usin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constant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2048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usin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constant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char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'a'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usin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constant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bool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true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usin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constant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decltype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988" y="2988486"/>
            <a:ext cx="2152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2988" y="3598493"/>
            <a:ext cx="2407920" cy="640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usin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constant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2048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usin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constant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'a'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usin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constant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true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usin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constant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88233" y="6624304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0140" y="3001759"/>
            <a:ext cx="1242695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templat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e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2656" y="3001759"/>
            <a:ext cx="78486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&lt;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aut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o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6730" y="3001759"/>
            <a:ext cx="1547495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 i="1">
                <a:solidFill>
                  <a:srgbClr val="FFFFFF"/>
                </a:solidFill>
                <a:latin typeface="DejaVuSansMono-Oblique"/>
                <a:cs typeface="DejaVuSansMono-Oblique"/>
              </a:rPr>
              <a:t>parameter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,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4250" y="3001759"/>
            <a:ext cx="78486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...&gt;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;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448" y="3503810"/>
            <a:ext cx="2995295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43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5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templat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e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2543" y="3516453"/>
            <a:ext cx="93726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&lt;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auto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&gt;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7448" y="3789751"/>
            <a:ext cx="483870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21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aut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o</a:t>
            </a:r>
            <a:r>
              <a:rPr dirty="0" sz="1950" spc="-700">
                <a:solidFill>
                  <a:srgbClr val="00FF00"/>
                </a:solidFill>
                <a:latin typeface="DejaVuSansMono"/>
                <a:cs typeface="DejaVuSansMono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aut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o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06117" y="3789751"/>
            <a:ext cx="335915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const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auto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&amp;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auto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&amp;&amp;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8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88233" y="6624294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2424487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450" y="2411787"/>
            <a:ext cx="2683510" cy="797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  <a:p>
            <a:pPr marL="12700" marR="90170">
              <a:lnSpc>
                <a:spcPts val="1200"/>
              </a:lnSpc>
              <a:spcBef>
                <a:spcPts val="1515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auto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Elements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sequenc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{}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395" y="2886802"/>
            <a:ext cx="3646804" cy="932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9558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Elements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sequenc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{}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00"/>
              </a:lnSpc>
              <a:spcBef>
                <a:spcPts val="1019"/>
              </a:spcBef>
              <a:tabLst>
                <a:tab pos="1061085" algn="l"/>
              </a:tabLst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usin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idx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sequence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usin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sequence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char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'h'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'i'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450" y="3484109"/>
            <a:ext cx="3456304" cy="487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386080">
              <a:lnSpc>
                <a:spcPts val="1200"/>
              </a:lnSpc>
              <a:tabLst>
                <a:tab pos="1061085" algn="l"/>
              </a:tabLst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usin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idx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sequence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usin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sequence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'h'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'i'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  <a:tabLst>
                <a:tab pos="1061085" algn="l"/>
              </a:tabLst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usin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tu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sequence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'h'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true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88233" y="6624296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2224318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7047" y="2211618"/>
            <a:ext cx="2350135" cy="797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  <a:p>
            <a:pPr marL="12700" marR="137795">
              <a:lnSpc>
                <a:spcPts val="1200"/>
              </a:lnSpc>
              <a:spcBef>
                <a:spcPts val="1515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auto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Dims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dimensions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993" y="2686633"/>
            <a:ext cx="2979420" cy="1390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0033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size_t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Dims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dimensions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ct val="250199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constexp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size_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dy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-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dimensions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64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dyn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32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7047" y="3283941"/>
            <a:ext cx="3265170" cy="793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dynamic_exten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{}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constexp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dynamic_exten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dy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{}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dimensions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64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dyn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32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88233" y="6624286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6409" y="2554757"/>
            <a:ext cx="82169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5922" y="3255356"/>
            <a:ext cx="4599940" cy="945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90830">
              <a:lnSpc>
                <a:spcPct val="166800"/>
              </a:lnSpc>
              <a:tabLst>
                <a:tab pos="1251585" algn="l"/>
                <a:tab pos="1632585" algn="l"/>
                <a:tab pos="2014220" algn="l"/>
              </a:tabLst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tuple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>
                <a:solidFill>
                  <a:srgbClr val="0066FF"/>
                </a:solidFill>
                <a:latin typeface="Courier New"/>
                <a:cs typeface="Courier New"/>
              </a:rPr>
              <a:t>	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>
                <a:solidFill>
                  <a:srgbClr val="0066FF"/>
                </a:solidFill>
                <a:latin typeface="Courier New"/>
                <a:cs typeface="Courier New"/>
              </a:rPr>
              <a:t>	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tie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584200">
              <a:lnSpc>
                <a:spcPts val="132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^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UH-OH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: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warnin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fo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repeate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names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64484" y="6624297"/>
            <a:ext cx="172085" cy="229235"/>
          </a:xfrm>
          <a:custGeom>
            <a:avLst/>
            <a:gdLst/>
            <a:ahLst/>
            <a:cxnLst/>
            <a:rect l="l" t="t" r="r" b="b"/>
            <a:pathLst>
              <a:path w="172084" h="229234">
                <a:moveTo>
                  <a:pt x="0" y="0"/>
                </a:moveTo>
                <a:lnTo>
                  <a:pt x="171564" y="0"/>
                </a:lnTo>
                <a:lnTo>
                  <a:pt x="171564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9520" y="2569104"/>
            <a:ext cx="3932554" cy="1402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720214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auto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Dims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dimensions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  <a:spcBef>
                <a:spcPts val="78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dynamic_exten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{}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inlin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constexp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dynamic_exten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dy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{}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dimensions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64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dyn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32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88233" y="6624301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60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475" y="3640963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0475" y="3926903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54336" y="1835807"/>
            <a:ext cx="8127365" cy="2313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475"/>
              </a:lnSpc>
            </a:pPr>
            <a:r>
              <a:rPr dirty="0" sz="2250" spc="-56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2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inlin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e</a:t>
            </a:r>
            <a:r>
              <a:rPr dirty="0" sz="1950" spc="-700">
                <a:solidFill>
                  <a:srgbClr val="00FF00"/>
                </a:solidFill>
                <a:latin typeface="DejaVuSansMono"/>
                <a:cs typeface="DejaVuSansMono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55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2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12700" marR="5080">
              <a:lnSpc>
                <a:spcPts val="2250"/>
              </a:lnSpc>
              <a:spcBef>
                <a:spcPts val="225"/>
              </a:spcBef>
            </a:pPr>
            <a:r>
              <a:rPr dirty="0" sz="2250" spc="-19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2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2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025"/>
              </a:lnSpc>
            </a:pPr>
            <a:r>
              <a:rPr dirty="0" sz="2250" spc="-19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5">
                <a:solidFill>
                  <a:srgbClr val="FFFFFF"/>
                </a:solidFill>
                <a:latin typeface="Times New Roman"/>
                <a:cs typeface="Times New Roman"/>
              </a:rPr>
              <a:t>cc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250"/>
              </a:lnSpc>
            </a:pP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inlin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e</a:t>
            </a:r>
            <a:r>
              <a:rPr dirty="0" sz="1950" spc="-700">
                <a:solidFill>
                  <a:srgbClr val="00FF00"/>
                </a:solidFill>
                <a:latin typeface="DejaVuSansMono"/>
                <a:cs typeface="DejaVuSansMono"/>
              </a:rPr>
              <a:t> </a:t>
            </a:r>
            <a:r>
              <a:rPr dirty="0" sz="2250" spc="-13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393700" marR="1142365" indent="-381635">
              <a:lnSpc>
                <a:spcPts val="2250"/>
              </a:lnSpc>
              <a:spcBef>
                <a:spcPts val="225"/>
              </a:spcBef>
            </a:pPr>
            <a:r>
              <a:rPr dirty="0" sz="2250" spc="-43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inlin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e</a:t>
            </a:r>
            <a:r>
              <a:rPr dirty="0" sz="1950" spc="-700">
                <a:solidFill>
                  <a:srgbClr val="00FF00"/>
                </a:solidFill>
                <a:latin typeface="DejaVuSansMono"/>
                <a:cs typeface="DejaVuSansMono"/>
              </a:rPr>
              <a:t> </a:t>
            </a:r>
            <a:r>
              <a:rPr dirty="0" sz="2250" spc="-13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55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45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4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static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250" spc="-7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225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36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inlin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e</a:t>
            </a:r>
            <a:r>
              <a:rPr dirty="0" sz="1950" spc="-700">
                <a:solidFill>
                  <a:srgbClr val="00FF00"/>
                </a:solidFill>
                <a:latin typeface="DejaVuSansMono"/>
                <a:cs typeface="DejaVuSansMono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2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4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5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393700">
              <a:lnSpc>
                <a:spcPts val="2250"/>
              </a:lnSpc>
            </a:pPr>
            <a:r>
              <a:rPr dirty="0" sz="2250" spc="-13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dd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2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4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5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336" y="4123334"/>
            <a:ext cx="114681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40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stati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c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1539" y="4123334"/>
            <a:ext cx="595249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constexp</a:t>
            </a:r>
            <a:r>
              <a:rPr dirty="0" sz="1950">
                <a:solidFill>
                  <a:srgbClr val="00FF00"/>
                </a:solidFill>
                <a:latin typeface="DejaVuSansMono"/>
                <a:cs typeface="DejaVuSansMono"/>
              </a:rPr>
              <a:t>r</a:t>
            </a:r>
            <a:r>
              <a:rPr dirty="0" sz="1950" spc="-700">
                <a:solidFill>
                  <a:srgbClr val="00FF00"/>
                </a:solidFill>
                <a:latin typeface="DejaVuSansMono"/>
                <a:cs typeface="DejaVuSansMono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3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inline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88233" y="6624279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60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2329146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395" y="2791461"/>
            <a:ext cx="3074670" cy="1237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heade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(.hpp)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: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exter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atomic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bool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ready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00"/>
              </a:lnSpc>
              <a:spcBef>
                <a:spcPts val="1019"/>
              </a:spcBef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sourc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fil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(.cpp)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: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atomic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bool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read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false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88233" y="6624269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60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2329161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64019" y="2316461"/>
            <a:ext cx="76327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395" y="2791477"/>
            <a:ext cx="3074670" cy="1237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heade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(.hpp)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: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exter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atomic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bool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ready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00"/>
              </a:lnSpc>
              <a:spcBef>
                <a:spcPts val="1019"/>
              </a:spcBef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sourc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fil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(.cpp)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: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atomic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bool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read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false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450" y="3236282"/>
            <a:ext cx="374205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inlin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atomic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bool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read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false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88233" y="6624284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60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2329177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64019" y="2316477"/>
            <a:ext cx="76327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395" y="2791492"/>
            <a:ext cx="1931035" cy="462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heade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(.hpp)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: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syste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023" y="3236297"/>
            <a:ext cx="297942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stati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c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atomic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bool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ready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395" y="3388799"/>
            <a:ext cx="2152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395" y="3693803"/>
            <a:ext cx="316992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sourc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fil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(.cpp)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: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atomic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bool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system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read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9058" y="3846305"/>
            <a:ext cx="59690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false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3450" y="2931294"/>
            <a:ext cx="126365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syste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4077" y="3236297"/>
            <a:ext cx="440944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inlin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stati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c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atomic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bool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read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false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3450" y="3388799"/>
            <a:ext cx="2152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88233" y="6624300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60</a:t>
            </a:fld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2329179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198" y="2791495"/>
            <a:ext cx="3265170" cy="1237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ad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1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constexp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add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5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6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COMPIL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ERROR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: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Th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lambda'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cal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l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operato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no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constexpr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88233" y="6624302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60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2329195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5252" y="2316495"/>
            <a:ext cx="3656329" cy="797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4445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ts val="1320"/>
              </a:lnSpc>
              <a:spcBef>
                <a:spcPts val="1275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ad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1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constexp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198" y="2791510"/>
            <a:ext cx="3265170" cy="1237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ad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1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constexp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add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5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6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COMPIL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ERROR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: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Th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lambda'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cal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l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operato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no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constexpr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5252" y="3083814"/>
            <a:ext cx="2693670" cy="640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3200">
              <a:lnSpc>
                <a:spcPct val="1000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constexp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add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5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6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5252" y="3236315"/>
            <a:ext cx="2152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88233" y="6624318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60</a:t>
            </a:fld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2329159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5252" y="2316459"/>
            <a:ext cx="2703195" cy="797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61135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  <a:spcBef>
                <a:spcPts val="1275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ad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1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198" y="2791475"/>
            <a:ext cx="3265170" cy="1237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ad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1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constexp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add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5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6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COMPIL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ERROR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: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Th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lambda'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cal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l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operato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no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constexpr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5252" y="3083778"/>
            <a:ext cx="2693670" cy="640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3200">
              <a:lnSpc>
                <a:spcPct val="1000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constexp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add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5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6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5252" y="3236280"/>
            <a:ext cx="2152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88233" y="6624282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60</a:t>
            </a:fld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2329175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5252" y="2316475"/>
            <a:ext cx="3656329" cy="797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4445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ts val="1320"/>
              </a:lnSpc>
              <a:spcBef>
                <a:spcPts val="1275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constexp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ad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1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198" y="2791490"/>
            <a:ext cx="3265170" cy="1237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ad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1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constexp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add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5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6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COMPIL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ERROR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: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Th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lambda'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cal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l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operato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no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constexpr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5252" y="3083794"/>
            <a:ext cx="2693670" cy="640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3200">
              <a:lnSpc>
                <a:spcPct val="1000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constexp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add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5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6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5252" y="3236295"/>
            <a:ext cx="2152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88233" y="6624297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60</a:t>
            </a:fld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2952" y="1472996"/>
            <a:ext cx="4885690" cy="3080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constexp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make_storage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 marR="90805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storag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[=</a:t>
            </a:r>
            <a:r>
              <a:rPr dirty="0" sz="1200" spc="10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...)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storage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248285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tupl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explici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constexp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tuple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203200" marR="5080" indent="190500">
              <a:lnSpc>
                <a:spcPts val="1200"/>
              </a:lnSpc>
              <a:spcBef>
                <a:spcPts val="120"/>
              </a:spcBef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: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storage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make_storage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...)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decltype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make_storage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declval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&gt;()...)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storage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size_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constexp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decltype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auto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get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tuple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...&gt;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storage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([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1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auto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&amp;&amp;..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*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88233" y="6624300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60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6409" y="2554756"/>
            <a:ext cx="82169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5922" y="3255355"/>
            <a:ext cx="431419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tuple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5922" y="3560359"/>
            <a:ext cx="2216785" cy="487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66800"/>
              </a:lnSpc>
              <a:tabLst>
                <a:tab pos="1156335" algn="l"/>
              </a:tabLst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tie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8763" y="3560359"/>
            <a:ext cx="2121535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COMPIL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ERRO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R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Uninitialize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refs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64484" y="6624296"/>
            <a:ext cx="172085" cy="229235"/>
          </a:xfrm>
          <a:custGeom>
            <a:avLst/>
            <a:gdLst/>
            <a:ahLst/>
            <a:cxnLst/>
            <a:rect l="l" t="t" r="r" b="b"/>
            <a:pathLst>
              <a:path w="172084" h="229234">
                <a:moveTo>
                  <a:pt x="0" y="0"/>
                </a:moveTo>
                <a:lnTo>
                  <a:pt x="171564" y="0"/>
                </a:lnTo>
                <a:lnTo>
                  <a:pt x="171564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2519820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2620" y="2982135"/>
            <a:ext cx="3551554" cy="932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52971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add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 marR="5080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static_assert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is_addable_v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""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88233" y="6624315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70</a:t>
            </a:fld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2519785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7674" y="2507085"/>
            <a:ext cx="2159635" cy="9505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08430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  <a:p>
            <a:pPr marL="12700" marR="137795">
              <a:lnSpc>
                <a:spcPts val="1200"/>
              </a:lnSpc>
              <a:spcBef>
                <a:spcPts val="1515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add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620" y="2982100"/>
            <a:ext cx="2026285" cy="462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add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3248" y="3426905"/>
            <a:ext cx="288417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static_assert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is_addable_v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7970" y="3426905"/>
            <a:ext cx="4057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""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620" y="3731909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58302" y="3426905"/>
            <a:ext cx="297942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static_assert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is_addable_v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7674" y="3731909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88233" y="6624280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70</a:t>
            </a:fld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1916156"/>
            <a:ext cx="82169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9650" y="2378471"/>
            <a:ext cx="3837304" cy="1860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52971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grab_lock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mutex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lock_guard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mutex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COMPIL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ERROR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: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Cop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mov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cto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r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required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lock_guar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ha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neither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mute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mtx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guar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grab_lock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mtx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88233" y="6624295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70</a:t>
            </a:fld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1916158"/>
            <a:ext cx="82169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64019" y="1916158"/>
            <a:ext cx="76327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650" y="2378474"/>
            <a:ext cx="3837304" cy="1860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52971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grab_lock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mutex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lock_guard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mutex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COMPIL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ERROR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: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Cop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mov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cto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r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required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lock_guar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ha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neither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mute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mtx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guar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grab_lock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mtx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4704" y="2378474"/>
            <a:ext cx="2693670" cy="640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38608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grab_lock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mutex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lock_guard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4704" y="2988481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4704" y="3750990"/>
            <a:ext cx="2693670" cy="487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mute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mtx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guar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grab_lock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mtx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88233" y="6624298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70</a:t>
            </a:fld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475" y="3126304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4336" y="2750853"/>
            <a:ext cx="8684260" cy="1169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475"/>
              </a:lnSpc>
            </a:pPr>
            <a:r>
              <a:rPr dirty="0" sz="2250" spc="-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8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56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250" spc="-2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53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7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25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4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6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393700">
              <a:lnSpc>
                <a:spcPts val="2250"/>
              </a:lnSpc>
            </a:pPr>
            <a:r>
              <a:rPr dirty="0" sz="2250" spc="-685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2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2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53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NonMoveabl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e</a:t>
            </a:r>
            <a:r>
              <a:rPr dirty="0" sz="1950" spc="-700">
                <a:solidFill>
                  <a:srgbClr val="FFFFFF"/>
                </a:solidFill>
                <a:latin typeface="DejaVuSansMono"/>
                <a:cs typeface="DejaVuSansMono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12700" marR="5080">
              <a:lnSpc>
                <a:spcPts val="2250"/>
              </a:lnSpc>
              <a:spcBef>
                <a:spcPts val="225"/>
              </a:spcBef>
            </a:pPr>
            <a:r>
              <a:rPr dirty="0" sz="2250" spc="-21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8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56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250" spc="-21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2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53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7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25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4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6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88233" y="6624314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70</a:t>
            </a:fld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011" y="2011452"/>
            <a:ext cx="87376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55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5" b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15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3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45" b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95642" y="2011452"/>
            <a:ext cx="1700530" cy="797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31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0" b="1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-30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60" b="1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5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48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00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250">
              <a:latin typeface="Times New Roman"/>
              <a:cs typeface="Times New Roman"/>
            </a:endParaRPr>
          </a:p>
          <a:p>
            <a:pPr marL="37465">
              <a:lnSpc>
                <a:spcPts val="1320"/>
              </a:lnSpc>
              <a:spcBef>
                <a:spcPts val="1275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namespac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endParaRPr sz="1200">
              <a:latin typeface="Courier New"/>
              <a:cs typeface="Courier New"/>
            </a:endParaRPr>
          </a:p>
          <a:p>
            <a:pPr marL="37465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5757" y="3083774"/>
            <a:ext cx="88265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namespac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8893" y="3083774"/>
            <a:ext cx="69215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6384" y="3388778"/>
            <a:ext cx="59690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5757" y="3541280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11438" y="2778771"/>
            <a:ext cx="107315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namespac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02065" y="3083774"/>
            <a:ext cx="107315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namespac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92693" y="3388778"/>
            <a:ext cx="59690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02065" y="3541280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11438" y="3693781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20810" y="3846283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88233" y="6624278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70</a:t>
            </a:fld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3579" y="2473783"/>
            <a:ext cx="4504690" cy="155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#i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0" u="sng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has_include(&lt;string_view&gt;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#includ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&lt;string_view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#defin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HAVE_STRING_VIE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#eli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0" u="sng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has_include(&lt;experimental/string_view&gt;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#includ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&lt;experimental/string_view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#defin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HAVE_STRING_VIE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#defin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HAVE_EXP_STRING_VIE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#els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#defin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HAVE_STRING_VIE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#endi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f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88233" y="6624294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70</a:t>
            </a:fld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2129015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023" y="2591330"/>
            <a:ext cx="4123054" cy="1543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first_3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size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3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substr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Expensiv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copy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239522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Ma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allocate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  <a:spcBef>
                <a:spcPts val="78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first_3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"ABCDEFG"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"ABC"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32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88233" y="6624296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70</a:t>
            </a:fld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2129030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4077" y="2116330"/>
            <a:ext cx="4218305" cy="797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4445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ts val="1320"/>
              </a:lnSpc>
              <a:spcBef>
                <a:spcPts val="1275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first_3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023" y="2591346"/>
            <a:ext cx="4123054" cy="1543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first_3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size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3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substr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Expensiv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copy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239522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Ma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y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allocate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  <a:spcBef>
                <a:spcPts val="78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first_3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"ABCDEFG"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"ABC"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32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4077" y="2883649"/>
            <a:ext cx="4123054" cy="1250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32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size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3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substr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3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Chea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p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copy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2700" indent="2382520">
              <a:lnSpc>
                <a:spcPts val="132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Won'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allocate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700">
              <a:latin typeface="Times New Roman"/>
              <a:cs typeface="Times New Roman"/>
            </a:endParaRPr>
          </a:p>
          <a:p>
            <a:pPr algn="ctr" marR="1040765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first_3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"ABCDEFG"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"ABC"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32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4077" y="3341154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88233" y="6624311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70</a:t>
            </a:fld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1261" y="3059546"/>
            <a:ext cx="2364105" cy="343535"/>
          </a:xfrm>
          <a:custGeom>
            <a:avLst/>
            <a:gdLst/>
            <a:ahLst/>
            <a:cxnLst/>
            <a:rect l="l" t="t" r="r" b="b"/>
            <a:pathLst>
              <a:path w="2364104" h="343535">
                <a:moveTo>
                  <a:pt x="0" y="0"/>
                </a:moveTo>
                <a:lnTo>
                  <a:pt x="2363777" y="0"/>
                </a:lnTo>
                <a:lnTo>
                  <a:pt x="2363777" y="343129"/>
                </a:lnTo>
                <a:lnTo>
                  <a:pt x="0" y="3431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23435" y="1190784"/>
            <a:ext cx="246253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std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string_vie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w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336" y="1705477"/>
            <a:ext cx="7760334" cy="1156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45"/>
              </a:lnSpc>
            </a:pPr>
            <a:r>
              <a:rPr dirty="0" sz="1950" spc="25">
                <a:solidFill>
                  <a:srgbClr val="996633"/>
                </a:solidFill>
                <a:latin typeface="DejaVuSansMono"/>
                <a:cs typeface="DejaVuSansMono"/>
              </a:rPr>
              <a:t>#includ</a:t>
            </a:r>
            <a:r>
              <a:rPr dirty="0" sz="1950">
                <a:solidFill>
                  <a:srgbClr val="996633"/>
                </a:solidFill>
                <a:latin typeface="DejaVuSansMono"/>
                <a:cs typeface="DejaVuSansMono"/>
              </a:rPr>
              <a:t>e</a:t>
            </a:r>
            <a:r>
              <a:rPr dirty="0" sz="1950" spc="50">
                <a:solidFill>
                  <a:srgbClr val="996633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996633"/>
                </a:solidFill>
                <a:latin typeface="DejaVuSansMono"/>
                <a:cs typeface="DejaVuSansMono"/>
              </a:rPr>
              <a:t>&lt;string_view</a:t>
            </a:r>
            <a:r>
              <a:rPr dirty="0" sz="1950">
                <a:solidFill>
                  <a:srgbClr val="996633"/>
                </a:solidFill>
                <a:latin typeface="DejaVuSansMono"/>
                <a:cs typeface="DejaVuSansMono"/>
              </a:rPr>
              <a:t>&gt;</a:t>
            </a:r>
            <a:endParaRPr sz="1950">
              <a:latin typeface="DejaVuSansMono"/>
              <a:cs typeface="DejaVuSansMono"/>
            </a:endParaRPr>
          </a:p>
          <a:p>
            <a:pPr marL="12700">
              <a:lnSpc>
                <a:spcPts val="2280"/>
              </a:lnSpc>
            </a:pPr>
            <a:r>
              <a:rPr dirty="0" sz="2250" spc="-40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2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2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12700" marR="5080">
              <a:lnSpc>
                <a:spcPts val="2250"/>
              </a:lnSpc>
              <a:spcBef>
                <a:spcPts val="225"/>
              </a:spcBef>
            </a:pPr>
            <a:r>
              <a:rPr dirty="0" sz="2250" spc="-16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3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std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string</a:t>
            </a:r>
            <a:r>
              <a:rPr dirty="0" sz="2250" spc="-7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5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5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88233" y="6624276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70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0626" y="3058912"/>
          <a:ext cx="7536815" cy="1927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3777"/>
                <a:gridCol w="1992054"/>
                <a:gridCol w="3164412"/>
              </a:tblGrid>
              <a:tr h="343129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0801">
                      <a:solidFill>
                        <a:srgbClr val="FFFFFF"/>
                      </a:solidFill>
                      <a:prstDash val="solid"/>
                    </a:lnR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950" spc="2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strin</a:t>
                      </a:r>
                      <a:r>
                        <a:rPr dirty="0" sz="19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g</a:t>
                      </a:r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950" spc="2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string_vie</a:t>
                      </a:r>
                      <a:r>
                        <a:rPr dirty="0" sz="19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w</a:t>
                      </a:r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314534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ll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 spc="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800" spc="-10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800" spc="3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314534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800" spc="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-8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-8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3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3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800" spc="3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3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800" spc="-8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3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00" spc="-1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800" spc="-7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314534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spc="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800" spc="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800" spc="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4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314534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800" spc="-8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ss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800" spc="-1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800" spc="-3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800" spc="-9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4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4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3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800" spc="-3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800" spc="-9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314534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ll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800" spc="3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8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ll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6409" y="2554754"/>
            <a:ext cx="82169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5922" y="3255354"/>
            <a:ext cx="4409440" cy="945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00330">
              <a:lnSpc>
                <a:spcPct val="166800"/>
              </a:lnSpc>
              <a:tabLst>
                <a:tab pos="1632585" algn="l"/>
                <a:tab pos="2014220" algn="l"/>
              </a:tabLst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tuple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>
                <a:solidFill>
                  <a:srgbClr val="0066FF"/>
                </a:solidFill>
                <a:latin typeface="Courier New"/>
                <a:cs typeface="Courier New"/>
              </a:rPr>
              <a:t>	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>
                <a:solidFill>
                  <a:srgbClr val="0066FF"/>
                </a:solidFill>
                <a:latin typeface="Courier New"/>
                <a:cs typeface="Courier New"/>
              </a:rPr>
              <a:t>	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tie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COMPIL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ERRO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R</a:t>
            </a:r>
            <a:endParaRPr sz="1200">
              <a:latin typeface="Courier New"/>
              <a:cs typeface="Courier New"/>
            </a:endParaRPr>
          </a:p>
          <a:p>
            <a:pPr marL="2204720">
              <a:lnSpc>
                <a:spcPts val="132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Assignmen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const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64484" y="6624294"/>
            <a:ext cx="172085" cy="229235"/>
          </a:xfrm>
          <a:custGeom>
            <a:avLst/>
            <a:gdLst/>
            <a:ahLst/>
            <a:cxnLst/>
            <a:rect l="l" t="t" r="r" b="b"/>
            <a:pathLst>
              <a:path w="172084" h="229234">
                <a:moveTo>
                  <a:pt x="0" y="0"/>
                </a:moveTo>
                <a:lnTo>
                  <a:pt x="171564" y="0"/>
                </a:lnTo>
                <a:lnTo>
                  <a:pt x="171564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832745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86420" y="820045"/>
            <a:ext cx="4314190" cy="3237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4445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  <a:p>
            <a:pPr marL="12700" marR="1529715">
              <a:lnSpc>
                <a:spcPts val="1200"/>
              </a:lnSpc>
              <a:spcBef>
                <a:spcPts val="1515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string_view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split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58420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rege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584200" marR="5080" indent="-38163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usin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iterato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regex_token_iterator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string_view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const_iterato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203200" marR="1053465">
              <a:lnSpc>
                <a:spcPct val="1668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string_view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transform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endParaRPr sz="1200">
              <a:latin typeface="Courier New"/>
              <a:cs typeface="Courier New"/>
            </a:endParaRPr>
          </a:p>
          <a:p>
            <a:pPr marL="393700" marR="48133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iterator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begin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-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iterator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393700" marR="1815464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back_inserter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1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3937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algn="ctr" marR="8763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string_view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first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2872105">
              <a:lnSpc>
                <a:spcPts val="132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length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366" y="1295060"/>
            <a:ext cx="4314190" cy="3373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720214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split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584200">
              <a:lnSpc>
                <a:spcPts val="108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rege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84200" marR="5080" indent="-381635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usin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iterato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regex_token_iterator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const_iterato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203200" marR="1529715">
              <a:lnSpc>
                <a:spcPct val="1668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transform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endParaRPr sz="1200">
              <a:latin typeface="Courier New"/>
              <a:cs typeface="Courier New"/>
            </a:endParaRPr>
          </a:p>
          <a:p>
            <a:pPr marL="393700" marR="1243965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iterator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begin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iterator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back_inserter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393700">
              <a:lnSpc>
                <a:spcPts val="108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1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393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84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first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393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32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6715" y="2959880"/>
            <a:ext cx="69215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-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2029" y="3722389"/>
            <a:ext cx="97790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second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86420" y="1739866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67674" y="4027393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7047" y="4179894"/>
            <a:ext cx="2152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77047" y="4484898"/>
            <a:ext cx="88265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86420" y="4637400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88233" y="6624291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80</a:t>
            </a:fld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60"/>
              <a:t>B</a:t>
            </a:r>
            <a:r>
              <a:rPr dirty="0" spc="110"/>
              <a:t>e</a:t>
            </a:r>
            <a:r>
              <a:rPr dirty="0" spc="-100"/>
              <a:t>f</a:t>
            </a:r>
            <a:r>
              <a:rPr dirty="0" spc="65"/>
              <a:t>o</a:t>
            </a:r>
            <a:r>
              <a:rPr dirty="0" spc="-210"/>
              <a:t>r</a:t>
            </a:r>
            <a:r>
              <a:rPr dirty="0" spc="135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450" y="1811309"/>
            <a:ext cx="2979420" cy="645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32939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to_int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395" y="2286325"/>
            <a:ext cx="3169920" cy="767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4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to_int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to_int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cha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to_int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my_strin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450" y="2883632"/>
            <a:ext cx="1550035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my_strin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4077" y="3188635"/>
            <a:ext cx="3169920" cy="640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operato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string_view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4704" y="3798643"/>
            <a:ext cx="383730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string_view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data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size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4077" y="3951144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3450" y="4103646"/>
            <a:ext cx="2152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88233" y="6624294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80</a:t>
            </a:fld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60"/>
              <a:t>B</a:t>
            </a:r>
            <a:r>
              <a:rPr dirty="0" spc="110"/>
              <a:t>e</a:t>
            </a:r>
            <a:r>
              <a:rPr dirty="0" spc="-100"/>
              <a:t>f</a:t>
            </a:r>
            <a:r>
              <a:rPr dirty="0" spc="65"/>
              <a:t>o</a:t>
            </a:r>
            <a:r>
              <a:rPr dirty="0" spc="-210"/>
              <a:t>r</a:t>
            </a:r>
            <a:r>
              <a:rPr dirty="0" spc="135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395" y="2286340"/>
            <a:ext cx="4599940" cy="1682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053465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defaul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pars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error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to_int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Thro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pars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error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to_int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1624965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fals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pars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error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to_int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nul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l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pars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error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unique_ptr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to_int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88233" y="6624310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80</a:t>
            </a:fld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60"/>
              <a:t>B</a:t>
            </a:r>
            <a:r>
              <a:rPr dirty="0" spc="110"/>
              <a:t>e</a:t>
            </a:r>
            <a:r>
              <a:rPr dirty="0" spc="-100"/>
              <a:t>f</a:t>
            </a:r>
            <a:r>
              <a:rPr dirty="0" spc="65"/>
              <a:t>o</a:t>
            </a:r>
            <a:r>
              <a:rPr dirty="0" spc="-210"/>
              <a:t>r</a:t>
            </a:r>
            <a:r>
              <a:rPr dirty="0" spc="135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4019" y="1811290"/>
            <a:ext cx="76327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395" y="2286305"/>
            <a:ext cx="4599940" cy="1682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053465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defaul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pars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error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to_int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Thro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pars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error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to_int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1624965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fals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pars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error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to_int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nul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l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pars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error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unique_ptr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to_int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450" y="2273605"/>
            <a:ext cx="440944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optional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to_int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88233" y="6624274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80</a:t>
            </a:fld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5335" y="3126279"/>
            <a:ext cx="2364105" cy="343535"/>
          </a:xfrm>
          <a:custGeom>
            <a:avLst/>
            <a:gdLst/>
            <a:ahLst/>
            <a:cxnLst/>
            <a:rect l="l" t="t" r="r" b="b"/>
            <a:pathLst>
              <a:path w="2364104" h="343535">
                <a:moveTo>
                  <a:pt x="0" y="0"/>
                </a:moveTo>
                <a:lnTo>
                  <a:pt x="2363777" y="0"/>
                </a:lnTo>
                <a:lnTo>
                  <a:pt x="2363777" y="343129"/>
                </a:lnTo>
                <a:lnTo>
                  <a:pt x="0" y="3431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23435" y="1543458"/>
            <a:ext cx="246253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std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optional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&lt;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T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&gt;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9520" y="2058151"/>
            <a:ext cx="7903845" cy="870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45"/>
              </a:lnSpc>
            </a:pPr>
            <a:r>
              <a:rPr dirty="0" sz="1950" spc="25">
                <a:solidFill>
                  <a:srgbClr val="996633"/>
                </a:solidFill>
                <a:latin typeface="DejaVuSansMono"/>
                <a:cs typeface="DejaVuSansMono"/>
              </a:rPr>
              <a:t>#includ</a:t>
            </a:r>
            <a:r>
              <a:rPr dirty="0" sz="1950">
                <a:solidFill>
                  <a:srgbClr val="996633"/>
                </a:solidFill>
                <a:latin typeface="DejaVuSansMono"/>
                <a:cs typeface="DejaVuSansMono"/>
              </a:rPr>
              <a:t>e</a:t>
            </a:r>
            <a:r>
              <a:rPr dirty="0" sz="1950" spc="50">
                <a:solidFill>
                  <a:srgbClr val="996633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996633"/>
                </a:solidFill>
                <a:latin typeface="DejaVuSansMono"/>
                <a:cs typeface="DejaVuSansMono"/>
              </a:rPr>
              <a:t>&lt;optional</a:t>
            </a:r>
            <a:r>
              <a:rPr dirty="0" sz="1950">
                <a:solidFill>
                  <a:srgbClr val="996633"/>
                </a:solidFill>
                <a:latin typeface="DejaVuSansMono"/>
                <a:cs typeface="DejaVuSansMono"/>
              </a:rPr>
              <a:t>&gt;</a:t>
            </a:r>
            <a:endParaRPr sz="1950">
              <a:latin typeface="DejaVuSansMono"/>
              <a:cs typeface="DejaVuSansMono"/>
            </a:endParaRPr>
          </a:p>
          <a:p>
            <a:pPr marL="12700" marR="5080">
              <a:lnSpc>
                <a:spcPts val="2250"/>
              </a:lnSpc>
              <a:spcBef>
                <a:spcPts val="254"/>
              </a:spcBef>
            </a:pPr>
            <a:r>
              <a:rPr dirty="0" sz="2250" spc="-40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pp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225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6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dd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7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3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6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3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88233" y="6624290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80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24700" y="3125644"/>
          <a:ext cx="5668645" cy="1669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3777"/>
                <a:gridCol w="3288320"/>
              </a:tblGrid>
              <a:tr h="343129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0801">
                      <a:solidFill>
                        <a:srgbClr val="FFFFFF"/>
                      </a:solidFill>
                      <a:prstDash val="solid"/>
                    </a:lnR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950" spc="2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optional</a:t>
                      </a:r>
                      <a:r>
                        <a:rPr dirty="0" sz="1950" spc="2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&lt;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T</a:t>
                      </a:r>
                      <a:r>
                        <a:rPr dirty="0" sz="1950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&gt;</a:t>
                      </a:r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314534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ll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 spc="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800" spc="3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314534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800" spc="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-8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-8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3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3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343129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spc="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800" spc="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7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-8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T</a:t>
                      </a:r>
                      <a:r>
                        <a:rPr dirty="0" sz="1950" spc="-77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-1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8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343129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800" spc="-8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ss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800" spc="-1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800" spc="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7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-8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T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2952" y="2368936"/>
            <a:ext cx="4885690" cy="170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optional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to_int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 marR="2578100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optional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oi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stringstrea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stm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584200" marR="5080" indent="-191135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stm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get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char_traits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char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eof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oi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88233" y="6624292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80</a:t>
            </a:fld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1115534"/>
            <a:ext cx="82169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679" y="1577849"/>
            <a:ext cx="4027804" cy="3080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perso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 marR="1434465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first_name_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middle_name_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last_name_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03200">
              <a:lnSpc>
                <a:spcPts val="1320"/>
              </a:lnSpc>
              <a:spcBef>
                <a:spcPts val="78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boo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is_middle_name_known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937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!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middle_name_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empty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203200" marR="508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Throw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th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middl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nam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unknown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get_middle_name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84200" marR="958215" indent="-191135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(!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is_middle_name_known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thro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*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endParaRPr sz="1200">
              <a:latin typeface="Courier New"/>
              <a:cs typeface="Courier New"/>
            </a:endParaRPr>
          </a:p>
          <a:p>
            <a:pPr marL="393700">
              <a:lnSpc>
                <a:spcPts val="108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middle_name_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88233" y="6624308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80</a:t>
            </a:fld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1115549"/>
            <a:ext cx="82169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679" y="1577864"/>
            <a:ext cx="4027804" cy="3080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perso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 marR="1434465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first_name_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middle_name_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last_name_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boo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middle_name_known_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boo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is_middle_name_known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937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middle_name_known_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203200" marR="508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Throw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th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middl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nam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unknown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get_middle_name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84200" marR="958215" indent="-191135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(!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is_middle_name_known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thro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*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endParaRPr sz="1200">
              <a:latin typeface="Courier New"/>
              <a:cs typeface="Courier New"/>
            </a:endParaRPr>
          </a:p>
          <a:p>
            <a:pPr marL="393700">
              <a:lnSpc>
                <a:spcPts val="108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middle_name_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88233" y="6624323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80</a:t>
            </a:fld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1115501"/>
            <a:ext cx="82169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64019" y="1115501"/>
            <a:ext cx="76327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679" y="1577816"/>
            <a:ext cx="126365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perso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307" y="1882820"/>
            <a:ext cx="2598420" cy="1097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9558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first_name_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middle_name_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last_name_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boo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middle_name_known_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boo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is_middle_name_known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66088" y="2645329"/>
            <a:ext cx="50165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934" y="2950332"/>
            <a:ext cx="250317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middle_name_known_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7307" y="3102834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7307" y="3407838"/>
            <a:ext cx="3837304" cy="487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Throw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th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middl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nam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unknown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get_middle_name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934" y="3865343"/>
            <a:ext cx="2693670" cy="487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3200" marR="5080" indent="-19113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(!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is_middle_name_known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thro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*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middle_name_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7307" y="4322848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679" y="4475350"/>
            <a:ext cx="2152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81733" y="1577816"/>
            <a:ext cx="126365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perso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72361" y="1882820"/>
            <a:ext cx="3837304" cy="487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first_name_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optional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middle_name_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last_name_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72361" y="2645329"/>
            <a:ext cx="316992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boo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is_middle_name_known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2988" y="2950332"/>
            <a:ext cx="193103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middle_name_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72361" y="3102834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72361" y="3407838"/>
            <a:ext cx="3837304" cy="487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Throw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th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middl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nam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unknown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get_middle_name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2988" y="3865343"/>
            <a:ext cx="2693670" cy="487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3200" marR="5080" indent="-19113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(!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is_middle_name_known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thro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*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middle_name_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72361" y="4322848"/>
            <a:ext cx="12001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81733" y="4475350"/>
            <a:ext cx="2152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88233" y="6624275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80</a:t>
            </a:fld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7804" y="2673938"/>
            <a:ext cx="3456304" cy="1250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slice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61085" marR="5080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optional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start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optional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start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value_or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203200" marR="5080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value_or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size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substr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-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88233" y="6624290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80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6409" y="2163971"/>
            <a:ext cx="82169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5922" y="2864571"/>
            <a:ext cx="2407920" cy="155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7658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point_3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tie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endParaRPr sz="1200">
              <a:latin typeface="Courier New"/>
              <a:cs typeface="Courier New"/>
            </a:endParaRPr>
          </a:p>
          <a:p>
            <a:pPr algn="r" marR="5080">
              <a:lnSpc>
                <a:spcPts val="132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00"/>
              </a:lnSpc>
              <a:spcBef>
                <a:spcPts val="1019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3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tie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endParaRPr sz="1200">
              <a:latin typeface="Courier New"/>
              <a:cs typeface="Courier New"/>
            </a:endParaRPr>
          </a:p>
          <a:p>
            <a:pPr algn="r" marR="5080">
              <a:lnSpc>
                <a:spcPts val="120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4077" y="3169574"/>
            <a:ext cx="2026285" cy="1250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COMPIL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ERROR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p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'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a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d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: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: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u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l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COMPIL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ERROR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c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n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'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a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d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: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: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u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l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64484" y="6624297"/>
            <a:ext cx="172085" cy="229235"/>
          </a:xfrm>
          <a:custGeom>
            <a:avLst/>
            <a:gdLst/>
            <a:ahLst/>
            <a:cxnLst/>
            <a:rect l="l" t="t" r="r" b="b"/>
            <a:pathLst>
              <a:path w="172084" h="229234">
                <a:moveTo>
                  <a:pt x="0" y="0"/>
                </a:moveTo>
                <a:lnTo>
                  <a:pt x="171564" y="0"/>
                </a:lnTo>
                <a:lnTo>
                  <a:pt x="171564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1032918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023" y="1495233"/>
            <a:ext cx="2693670" cy="3220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convert_resul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unio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data_typ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393700" marR="143446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393700">
              <a:lnSpc>
                <a:spcPts val="108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32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32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enu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m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kind_typ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9370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32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203200" marR="1053465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data_typ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data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kind_typ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kind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convert_resul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convert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88233" y="6624305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90</a:t>
            </a:fld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1032933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023" y="1495249"/>
            <a:ext cx="2026285" cy="1085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convert_resul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unio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data_typ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93700" marR="767080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boo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0277" y="2550061"/>
            <a:ext cx="3646804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D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constructor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an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d</a:t>
            </a:r>
            <a:endParaRPr sz="1200">
              <a:latin typeface="Courier New"/>
              <a:cs typeface="Courier New"/>
            </a:endParaRPr>
          </a:p>
          <a:p>
            <a:pPr marL="1442085">
              <a:lnSpc>
                <a:spcPts val="132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destructor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ge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run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?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9650" y="2702563"/>
            <a:ext cx="2152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023" y="3007567"/>
            <a:ext cx="2884170" cy="170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32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enu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m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kind_typ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9370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32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Forgo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updat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this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!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203200" marR="1243965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data_typ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data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kind_typ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kind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19558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convert_resul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convert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88233" y="6624321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90</a:t>
            </a:fld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82" y="1032885"/>
            <a:ext cx="8216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1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21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3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64019" y="1020185"/>
            <a:ext cx="763270" cy="311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3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-160" b="1">
                <a:solidFill>
                  <a:srgbClr val="FFFFFF"/>
                </a:solidFill>
                <a:latin typeface="Times New Roman"/>
                <a:cs typeface="Times New Roman"/>
              </a:rPr>
              <a:t>++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50" spc="2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023" y="1495201"/>
            <a:ext cx="2026285" cy="1085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convert_resul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unio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data_typ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93700" marR="767080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boo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0277" y="2550013"/>
            <a:ext cx="3646804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D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constructor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an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d</a:t>
            </a:r>
            <a:endParaRPr sz="1200">
              <a:latin typeface="Courier New"/>
              <a:cs typeface="Courier New"/>
            </a:endParaRPr>
          </a:p>
          <a:p>
            <a:pPr marL="1442085">
              <a:lnSpc>
                <a:spcPts val="132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destructor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ge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run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?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650" y="2702515"/>
            <a:ext cx="2152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023" y="3007519"/>
            <a:ext cx="2788920" cy="1250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32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enu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m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kind_typ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9370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BOOL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32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203200" marR="1148715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data_typ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data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kind_typ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kind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023" y="4380035"/>
            <a:ext cx="269367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convert_resul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convert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34077" y="4380035"/>
            <a:ext cx="297942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variant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bool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double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convert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4113" y="4380035"/>
            <a:ext cx="116840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88233" y="6624273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90</a:t>
            </a:fld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4080" y="3231123"/>
            <a:ext cx="2364105" cy="343535"/>
          </a:xfrm>
          <a:custGeom>
            <a:avLst/>
            <a:gdLst/>
            <a:ahLst/>
            <a:cxnLst/>
            <a:rect l="l" t="t" r="r" b="b"/>
            <a:pathLst>
              <a:path w="2364104" h="343535">
                <a:moveTo>
                  <a:pt x="0" y="0"/>
                </a:moveTo>
                <a:lnTo>
                  <a:pt x="2363777" y="0"/>
                </a:lnTo>
                <a:lnTo>
                  <a:pt x="2363777" y="343129"/>
                </a:lnTo>
                <a:lnTo>
                  <a:pt x="0" y="3431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37177" y="1362361"/>
            <a:ext cx="246253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std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variant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&lt;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T0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,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9708" y="1362361"/>
            <a:ext cx="1242695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T1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,</a:t>
            </a:r>
            <a:r>
              <a:rPr dirty="0" sz="1950" spc="50">
                <a:solidFill>
                  <a:srgbClr val="0066FF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...</a:t>
            </a:r>
            <a:r>
              <a:rPr dirty="0" sz="1950">
                <a:solidFill>
                  <a:srgbClr val="0066FF"/>
                </a:solidFill>
                <a:latin typeface="DejaVuSansMono"/>
                <a:cs typeface="DejaVuSansMono"/>
              </a:rPr>
              <a:t>&gt;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7860" y="1877054"/>
            <a:ext cx="4206875" cy="1156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45"/>
              </a:lnSpc>
            </a:pPr>
            <a:r>
              <a:rPr dirty="0" sz="1950" spc="25">
                <a:solidFill>
                  <a:srgbClr val="996633"/>
                </a:solidFill>
                <a:latin typeface="DejaVuSansMono"/>
                <a:cs typeface="DejaVuSansMono"/>
              </a:rPr>
              <a:t>#includ</a:t>
            </a:r>
            <a:r>
              <a:rPr dirty="0" sz="1950">
                <a:solidFill>
                  <a:srgbClr val="996633"/>
                </a:solidFill>
                <a:latin typeface="DejaVuSansMono"/>
                <a:cs typeface="DejaVuSansMono"/>
              </a:rPr>
              <a:t>e</a:t>
            </a:r>
            <a:r>
              <a:rPr dirty="0" sz="1950" spc="50">
                <a:solidFill>
                  <a:srgbClr val="996633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996633"/>
                </a:solidFill>
                <a:latin typeface="DejaVuSansMono"/>
                <a:cs typeface="DejaVuSansMono"/>
              </a:rPr>
              <a:t>&lt;variant</a:t>
            </a:r>
            <a:r>
              <a:rPr dirty="0" sz="1950">
                <a:solidFill>
                  <a:srgbClr val="996633"/>
                </a:solidFill>
                <a:latin typeface="DejaVuSansMono"/>
                <a:cs typeface="DejaVuSansMono"/>
              </a:rPr>
              <a:t>&gt;</a:t>
            </a:r>
            <a:endParaRPr sz="1950">
              <a:latin typeface="DejaVuSansMono"/>
              <a:cs typeface="DejaVuSansMono"/>
            </a:endParaRPr>
          </a:p>
          <a:p>
            <a:pPr marL="12700">
              <a:lnSpc>
                <a:spcPts val="2280"/>
              </a:lnSpc>
            </a:pPr>
            <a:r>
              <a:rPr dirty="0" sz="2250" spc="-40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12700" marR="5080">
              <a:lnSpc>
                <a:spcPts val="2250"/>
              </a:lnSpc>
              <a:spcBef>
                <a:spcPts val="225"/>
              </a:spcBef>
            </a:pPr>
            <a:r>
              <a:rPr dirty="0" sz="2250" spc="-16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3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5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oo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5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2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2250" spc="-56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15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43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5">
                <a:solidFill>
                  <a:srgbClr val="FFFFFF"/>
                </a:solidFill>
                <a:latin typeface="Times New Roman"/>
                <a:cs typeface="Times New Roman"/>
              </a:rPr>
              <a:t>cc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9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88233" y="6624288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90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43445" y="3230488"/>
          <a:ext cx="6431280" cy="1669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3777"/>
                <a:gridCol w="4050829"/>
              </a:tblGrid>
              <a:tr h="343129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0801">
                      <a:solidFill>
                        <a:srgbClr val="FFFFFF"/>
                      </a:solidFill>
                      <a:prstDash val="solid"/>
                    </a:lnR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950" spc="2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variant</a:t>
                      </a:r>
                      <a:r>
                        <a:rPr dirty="0" sz="1950" spc="2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&lt;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T0</a:t>
                      </a:r>
                      <a:r>
                        <a:rPr dirty="0" sz="1950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,</a:t>
                      </a:r>
                      <a:r>
                        <a:rPr dirty="0" sz="1950" spc="50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T1</a:t>
                      </a:r>
                      <a:r>
                        <a:rPr dirty="0" sz="1950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,</a:t>
                      </a:r>
                      <a:r>
                        <a:rPr dirty="0" sz="1950" spc="50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 </a:t>
                      </a:r>
                      <a:r>
                        <a:rPr dirty="0" sz="1950" spc="2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...</a:t>
                      </a:r>
                      <a:r>
                        <a:rPr dirty="0" sz="1950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&gt;</a:t>
                      </a:r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314534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ll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 spc="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800" spc="3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314534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800" spc="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-8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-8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3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3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343129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spc="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800" spc="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-8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8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T0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800" spc="-7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T1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800" spc="-7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...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343129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800" spc="-8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ss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800" spc="-1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800" spc="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-8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8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T0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800" spc="-7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T1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800" spc="-7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...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687" y="777211"/>
            <a:ext cx="3646804" cy="1860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unsigne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repeat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9370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tmp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584200" marR="100330" indent="-191135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fo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unsigne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!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++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tm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+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393700">
              <a:lnSpc>
                <a:spcPts val="108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retur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tmp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124396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unsigne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multiplier_visito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7314" y="2607232"/>
            <a:ext cx="3646804" cy="487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0033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operator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operator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voi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operator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4545" y="2607232"/>
            <a:ext cx="3570604" cy="487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84200">
              <a:lnSpc>
                <a:spcPts val="132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repeat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5842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{{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1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1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687" y="3064737"/>
            <a:ext cx="5457825" cy="1860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variant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Defaul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stat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s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th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firs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type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e.g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std::string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21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visit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multiplier_visitor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&gt;{}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v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=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42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  <a:spcBef>
                <a:spcPts val="960"/>
              </a:spcBef>
            </a:pP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"Ha"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visit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multiplier_visitor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3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&gt;{}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v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=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"HaHaHa"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88233" y="6624304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90</a:t>
            </a:fld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6218" y="777226"/>
            <a:ext cx="5838825" cy="2012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unsigne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repeat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66800"/>
              </a:lnSpc>
              <a:spcBef>
                <a:spcPts val="1019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variant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visit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08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10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auto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93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constexp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unsigne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  <a:spcBef>
                <a:spcPts val="96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usin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decay_t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decltype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7473" y="2912251"/>
            <a:ext cx="1654810" cy="945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constexp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endParaRPr sz="1200">
              <a:latin typeface="Courier New"/>
              <a:cs typeface="Courier New"/>
            </a:endParaRPr>
          </a:p>
          <a:p>
            <a:pPr marL="12700" marR="14604" indent="190500">
              <a:lnSpc>
                <a:spcPts val="1200"/>
              </a:lnSpc>
              <a:spcBef>
                <a:spcPts val="120"/>
              </a:spcBef>
            </a:pP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repeat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els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constexp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080"/>
              </a:lnSpc>
            </a:pP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203200" marR="5080" indent="-191135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els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constexp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{{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1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3118" y="2912251"/>
            <a:ext cx="1740535" cy="945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668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is_same_v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is_same_v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22225" marR="5080" indent="-9525">
              <a:lnSpc>
                <a:spcPts val="12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is_same_v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1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4077" y="2912251"/>
            <a:ext cx="1931035" cy="793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71830">
              <a:lnSpc>
                <a:spcPct val="1668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6845" y="3827262"/>
            <a:ext cx="2407920" cy="487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32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els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endParaRPr sz="1200">
              <a:latin typeface="Courier New"/>
              <a:cs typeface="Courier New"/>
            </a:endParaRPr>
          </a:p>
          <a:p>
            <a:pPr marL="3937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static_assert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false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88233" y="6624319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90</a:t>
            </a:fld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6218" y="777178"/>
            <a:ext cx="3742054" cy="170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unsigne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repeat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string_vie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133921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overloade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: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937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usin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operator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()...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overloaded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...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-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overloaded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Ts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...&gt;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6218" y="2912203"/>
            <a:ext cx="4409440" cy="793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668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variant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constexp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unsigne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visit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5958" y="2912203"/>
            <a:ext cx="135890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/</a:t>
            </a:r>
            <a:r>
              <a:rPr dirty="0" sz="1200" spc="35">
                <a:solidFill>
                  <a:srgbClr val="996633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996633"/>
                </a:solidFill>
                <a:latin typeface="Courier New"/>
                <a:cs typeface="Courier New"/>
              </a:rPr>
              <a:t>..</a:t>
            </a:r>
            <a:r>
              <a:rPr dirty="0" sz="1200" spc="20">
                <a:solidFill>
                  <a:srgbClr val="9966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6845" y="3674712"/>
            <a:ext cx="5772150" cy="793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overloaded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 marR="1167765">
              <a:lnSpc>
                <a:spcPts val="1200"/>
              </a:lnSpc>
              <a:spcBef>
                <a:spcPts val="120"/>
              </a:spcBef>
              <a:tabLst>
                <a:tab pos="2785745" algn="l"/>
              </a:tabLst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[=</a:t>
            </a:r>
            <a:r>
              <a:rPr dirty="0" sz="1200" spc="10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>
                <a:solidFill>
                  <a:srgbClr val="0066FF"/>
                </a:solidFill>
                <a:latin typeface="Courier New"/>
                <a:cs typeface="Courier New"/>
              </a:rPr>
              <a:t>	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repeat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[=</a:t>
            </a:r>
            <a:r>
              <a:rPr dirty="0" sz="1200" spc="10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>
                <a:solidFill>
                  <a:srgbClr val="0066FF"/>
                </a:solidFill>
                <a:latin typeface="Courier New"/>
                <a:cs typeface="Courier New"/>
              </a:rPr>
              <a:t>	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08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[=</a:t>
            </a:r>
            <a:r>
              <a:rPr dirty="0" sz="1200" spc="10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int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&amp;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=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{{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1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[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]</a:t>
            </a:r>
            <a:r>
              <a:rPr dirty="0" sz="1200" spc="11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*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88233" y="6624270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90</a:t>
            </a:fld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982" y="1968613"/>
            <a:ext cx="5171440" cy="2317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86448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Leaf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binary_tree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2768600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Leaf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binary_tree_branc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 marR="958215">
              <a:lnSpc>
                <a:spcPts val="1200"/>
              </a:lnSpc>
              <a:spcBef>
                <a:spcPts val="120"/>
              </a:spcBef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shared_ptr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binary_tree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leaf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left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shared_ptr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binary_tree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leaf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right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2864485">
              <a:lnSpc>
                <a:spcPts val="1200"/>
              </a:lnSpc>
            </a:pP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templat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typenam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Leaf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00FF00"/>
                </a:solidFill>
                <a:latin typeface="Courier New"/>
                <a:cs typeface="Courier New"/>
              </a:rPr>
              <a:t>struc</a:t>
            </a:r>
            <a:r>
              <a:rPr dirty="0" sz="1200" spc="2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dirty="0" sz="1200" spc="35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binary_tre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320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variant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Leaf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binary_tree_branch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leaf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value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88233" y="6624286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90</a:t>
            </a:fld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0147" y="2874108"/>
            <a:ext cx="3551554" cy="945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std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any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200"/>
              </a:lnSpc>
            </a:pP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_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"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h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e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l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l</a:t>
            </a:r>
            <a:r>
              <a:rPr dirty="0" sz="1200" spc="20">
                <a:solidFill>
                  <a:srgbClr val="CC9292"/>
                </a:solidFill>
                <a:latin typeface="Courier New"/>
                <a:cs typeface="Courier New"/>
              </a:rPr>
              <a:t>o</a:t>
            </a:r>
            <a:r>
              <a:rPr dirty="0" sz="1200" spc="35">
                <a:solidFill>
                  <a:srgbClr val="CC9292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w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o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r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l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d</a:t>
            </a:r>
            <a:r>
              <a:rPr dirty="0" sz="1200" spc="25">
                <a:solidFill>
                  <a:srgbClr val="CC9292"/>
                </a:solidFill>
                <a:latin typeface="Courier New"/>
                <a:cs typeface="Courier New"/>
              </a:rPr>
              <a:t>"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_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3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4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,</a:t>
            </a:r>
            <a:r>
              <a:rPr dirty="0" sz="1200" spc="35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r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u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e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_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4</a:t>
            </a:r>
            <a:r>
              <a:rPr dirty="0" sz="1200" spc="25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_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k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(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&lt;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: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200" spc="2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&gt;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{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}</a:t>
            </a:r>
            <a:r>
              <a:rPr dirty="0" sz="1200" spc="25">
                <a:solidFill>
                  <a:srgbClr val="0066FF"/>
                </a:solidFill>
                <a:latin typeface="Courier New"/>
                <a:cs typeface="Courier New"/>
              </a:rPr>
              <a:t>)</a:t>
            </a:r>
            <a:r>
              <a:rPr dirty="0" sz="1200" spc="20">
                <a:solidFill>
                  <a:srgbClr val="0066F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88233" y="6624301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90</a:t>
            </a:fld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431" y="3574281"/>
            <a:ext cx="2364105" cy="343535"/>
          </a:xfrm>
          <a:custGeom>
            <a:avLst/>
            <a:gdLst/>
            <a:ahLst/>
            <a:cxnLst/>
            <a:rect l="l" t="t" r="r" b="b"/>
            <a:pathLst>
              <a:path w="2364104" h="343535">
                <a:moveTo>
                  <a:pt x="0" y="0"/>
                </a:moveTo>
                <a:lnTo>
                  <a:pt x="2363777" y="0"/>
                </a:lnTo>
                <a:lnTo>
                  <a:pt x="2363777" y="343129"/>
                </a:lnTo>
                <a:lnTo>
                  <a:pt x="0" y="3431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33442" y="847696"/>
            <a:ext cx="1242695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std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::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an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y</a:t>
            </a:r>
            <a:endParaRPr sz="1950">
              <a:latin typeface="DejaVuSansMono"/>
              <a:cs typeface="DejaVuSans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2206" y="2297078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82206" y="2583019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2206" y="2868960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82206" y="3154901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5">
                <a:moveTo>
                  <a:pt x="0" y="0"/>
                </a:moveTo>
                <a:lnTo>
                  <a:pt x="95313" y="0"/>
                </a:lnTo>
                <a:lnTo>
                  <a:pt x="95313" y="95313"/>
                </a:lnTo>
                <a:lnTo>
                  <a:pt x="0" y="953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36960" y="1362390"/>
            <a:ext cx="6929120" cy="2014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45"/>
              </a:lnSpc>
            </a:pPr>
            <a:r>
              <a:rPr dirty="0" sz="1950" spc="25">
                <a:solidFill>
                  <a:srgbClr val="996633"/>
                </a:solidFill>
                <a:latin typeface="DejaVuSansMono"/>
                <a:cs typeface="DejaVuSansMono"/>
              </a:rPr>
              <a:t>#includ</a:t>
            </a:r>
            <a:r>
              <a:rPr dirty="0" sz="1950">
                <a:solidFill>
                  <a:srgbClr val="996633"/>
                </a:solidFill>
                <a:latin typeface="DejaVuSansMono"/>
                <a:cs typeface="DejaVuSansMono"/>
              </a:rPr>
              <a:t>e</a:t>
            </a:r>
            <a:r>
              <a:rPr dirty="0" sz="1950" spc="50">
                <a:solidFill>
                  <a:srgbClr val="996633"/>
                </a:solidFill>
                <a:latin typeface="DejaVuSansMono"/>
                <a:cs typeface="DejaVuSansMono"/>
              </a:rPr>
              <a:t> </a:t>
            </a:r>
            <a:r>
              <a:rPr dirty="0" sz="1950" spc="25">
                <a:solidFill>
                  <a:srgbClr val="996633"/>
                </a:solidFill>
                <a:latin typeface="DejaVuSansMono"/>
                <a:cs typeface="DejaVuSansMono"/>
              </a:rPr>
              <a:t>&lt;any</a:t>
            </a:r>
            <a:r>
              <a:rPr dirty="0" sz="1950">
                <a:solidFill>
                  <a:srgbClr val="996633"/>
                </a:solidFill>
                <a:latin typeface="DejaVuSansMono"/>
                <a:cs typeface="DejaVuSansMono"/>
              </a:rPr>
              <a:t>&gt;</a:t>
            </a:r>
            <a:endParaRPr sz="1950">
              <a:latin typeface="DejaVuSansMono"/>
              <a:cs typeface="DejaVuSansMono"/>
            </a:endParaRPr>
          </a:p>
          <a:p>
            <a:pPr marL="12700" marR="2809875">
              <a:lnSpc>
                <a:spcPts val="2250"/>
              </a:lnSpc>
              <a:spcBef>
                <a:spcPts val="254"/>
              </a:spcBef>
            </a:pPr>
            <a:r>
              <a:rPr dirty="0" sz="2250" spc="-26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2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13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4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7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7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250">
              <a:latin typeface="Times New Roman"/>
              <a:cs typeface="Times New Roman"/>
            </a:endParaRPr>
          </a:p>
          <a:p>
            <a:pPr marL="393700">
              <a:lnSpc>
                <a:spcPts val="2025"/>
              </a:lnSpc>
            </a:pPr>
            <a:r>
              <a:rPr dirty="0" sz="2250" spc="-24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5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393700">
              <a:lnSpc>
                <a:spcPts val="2250"/>
              </a:lnSpc>
            </a:pPr>
            <a:r>
              <a:rPr dirty="0" sz="2250" spc="-43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50" spc="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3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T</a:t>
            </a:r>
            <a:r>
              <a:rPr dirty="0" sz="1950" spc="-700">
                <a:solidFill>
                  <a:srgbClr val="FFFFFF"/>
                </a:solidFill>
                <a:latin typeface="DejaVuSansMono"/>
                <a:cs typeface="DejaVuSansMono"/>
              </a:rPr>
              <a:t> 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950" spc="25">
                <a:solidFill>
                  <a:srgbClr val="00FF00"/>
                </a:solidFill>
                <a:latin typeface="DejaVuSansMono"/>
                <a:cs typeface="DejaVuSansMono"/>
              </a:rPr>
              <a:t>operator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=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393700" marR="5080">
              <a:lnSpc>
                <a:spcPts val="2250"/>
              </a:lnSpc>
              <a:spcBef>
                <a:spcPts val="225"/>
              </a:spcBef>
            </a:pPr>
            <a:r>
              <a:rPr dirty="0" sz="2250" spc="-43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25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8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7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50" spc="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3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T</a:t>
            </a:r>
            <a:r>
              <a:rPr dirty="0" sz="1950" spc="-700">
                <a:solidFill>
                  <a:srgbClr val="FFFFFF"/>
                </a:solidFill>
                <a:latin typeface="DejaVuSansMono"/>
                <a:cs typeface="DejaVuSansMono"/>
              </a:rPr>
              <a:t> 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.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type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8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50" spc="12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9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3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-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50" spc="6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-1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25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9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50" spc="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250" spc="14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FFFFFF"/>
                </a:solidFill>
                <a:latin typeface="DejaVuSansMono"/>
                <a:cs typeface="DejaVuSansMono"/>
              </a:rPr>
              <a:t>T</a:t>
            </a:r>
            <a:r>
              <a:rPr dirty="0" sz="1950" spc="-700">
                <a:solidFill>
                  <a:srgbClr val="FFFFFF"/>
                </a:solidFill>
                <a:latin typeface="DejaVuSansMono"/>
                <a:cs typeface="DejaVuSansMono"/>
              </a:rPr>
              <a:t> 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950" spc="25">
                <a:solidFill>
                  <a:srgbClr val="FFFFFF"/>
                </a:solidFill>
                <a:latin typeface="DejaVuSansMono"/>
                <a:cs typeface="DejaVuSansMono"/>
              </a:rPr>
              <a:t>any_cast</a:t>
            </a:r>
            <a:r>
              <a:rPr dirty="0" sz="1950" spc="25">
                <a:solidFill>
                  <a:srgbClr val="0066FF"/>
                </a:solidFill>
                <a:latin typeface="DejaVuSansMono"/>
                <a:cs typeface="DejaVuSansMono"/>
              </a:rPr>
              <a:t>&lt;&gt;</a:t>
            </a:r>
            <a:r>
              <a:rPr dirty="0" sz="2250" spc="-8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25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88233" y="6624317"/>
            <a:ext cx="248285" cy="229235"/>
          </a:xfrm>
          <a:custGeom>
            <a:avLst/>
            <a:gdLst/>
            <a:ahLst/>
            <a:cxnLst/>
            <a:rect l="l" t="t" r="r" b="b"/>
            <a:pathLst>
              <a:path w="248284" h="229234">
                <a:moveTo>
                  <a:pt x="0" y="0"/>
                </a:moveTo>
                <a:lnTo>
                  <a:pt x="247815" y="0"/>
                </a:lnTo>
                <a:lnTo>
                  <a:pt x="247815" y="228752"/>
                </a:lnTo>
                <a:lnTo>
                  <a:pt x="0" y="228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90</a:t>
            </a:fld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05796" y="3573646"/>
          <a:ext cx="5316220" cy="1612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3777"/>
                <a:gridCol w="2935659"/>
              </a:tblGrid>
              <a:tr h="343129">
                <a:tc>
                  <a:txBody>
                    <a:bodyPr/>
                    <a:lstStyle/>
                    <a:p>
                      <a:pPr/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R w="10801">
                      <a:solidFill>
                        <a:srgbClr val="FFFFFF"/>
                      </a:solidFill>
                      <a:prstDash val="solid"/>
                    </a:lnR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std</a:t>
                      </a:r>
                      <a:r>
                        <a:rPr dirty="0" sz="1950" spc="25">
                          <a:solidFill>
                            <a:srgbClr val="0066FF"/>
                          </a:solidFill>
                          <a:latin typeface="DejaVuSansMono"/>
                          <a:cs typeface="DejaVuSansMono"/>
                        </a:rPr>
                        <a:t>::</a:t>
                      </a:r>
                      <a:r>
                        <a:rPr dirty="0" sz="1950" spc="25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an</a:t>
                      </a:r>
                      <a:r>
                        <a:rPr dirty="0" sz="1950">
                          <a:solidFill>
                            <a:srgbClr val="FFFFFF"/>
                          </a:solidFill>
                          <a:latin typeface="DejaVuSansMono"/>
                          <a:cs typeface="DejaVuSansMono"/>
                        </a:rPr>
                        <a:t>y</a:t>
                      </a:r>
                      <a:endParaRPr sz="1950">
                        <a:latin typeface="DejaVuSansMono"/>
                        <a:cs typeface="DejaVuSansMono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314534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ll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 spc="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dirty="0" sz="1800" spc="-10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314534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800" spc="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-8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-8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3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3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314534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spc="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dirty="0" sz="1800" spc="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7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-8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7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3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4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800" spc="-1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314534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dirty="0" sz="1800" spc="-8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ss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800" spc="-1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dirty="0" sz="1800" spc="-3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800" spc="-9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4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4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3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801">
                      <a:solidFill>
                        <a:srgbClr val="FFFFFF"/>
                      </a:solidFill>
                      <a:prstDash val="solid"/>
                    </a:lnL>
                    <a:lnR w="10801">
                      <a:solidFill>
                        <a:srgbClr val="FFFFFF"/>
                      </a:solidFill>
                      <a:prstDash val="solid"/>
                    </a:lnR>
                    <a:lnT w="10801">
                      <a:solidFill>
                        <a:srgbClr val="FFFFFF"/>
                      </a:solidFill>
                      <a:prstDash val="solid"/>
                    </a:lnT>
                    <a:lnB w="10801">
                      <a:solidFill>
                        <a:srgbClr val="FFFFFF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2017-07-26T12:10:14Z</dcterms:created>
  <dcterms:modified xsi:type="dcterms:W3CDTF">2017-07-26T12:10:14Z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2017-06-07T00:00:00Z</vt:filetime>
  </property>
  <property fmtid="{D5CDD505-2E9C-101B-9397-08002B2CF9AE}" pid="3" name="LastSaved">
    <vt:filetime>2017-07-26T00:00:00Z</vt:filetime>
  </property>
</Properties>
</file>