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7" r:id="rId2"/>
    <p:sldId id="257" r:id="rId3"/>
    <p:sldId id="283" r:id="rId4"/>
    <p:sldId id="259" r:id="rId5"/>
    <p:sldId id="284" r:id="rId6"/>
    <p:sldId id="278" r:id="rId7"/>
    <p:sldId id="280" r:id="rId8"/>
    <p:sldId id="282" r:id="rId9"/>
    <p:sldId id="265" r:id="rId10"/>
    <p:sldId id="266" r:id="rId11"/>
    <p:sldId id="275" r:id="rId12"/>
    <p:sldId id="274" r:id="rId13"/>
    <p:sldId id="267" r:id="rId14"/>
    <p:sldId id="268" r:id="rId15"/>
    <p:sldId id="285" r:id="rId16"/>
    <p:sldId id="286" r:id="rId17"/>
    <p:sldId id="288" r:id="rId18"/>
    <p:sldId id="287" r:id="rId1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42429D-910A-42EC-8B39-3244919F9A29}" v="11" dt="2021-09-17T13:58:22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5" autoAdjust="0"/>
    <p:restoredTop sz="75931" autoAdjust="0"/>
  </p:normalViewPr>
  <p:slideViewPr>
    <p:cSldViewPr>
      <p:cViewPr varScale="1">
        <p:scale>
          <a:sx n="86" d="100"/>
          <a:sy n="86" d="100"/>
        </p:scale>
        <p:origin x="1932" y="96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 Xiang Hui Nicholas" userId="61bf7745-d576-4c05-9841-3270aacc8618" providerId="ADAL" clId="{31C1846B-9BBC-4E6D-8184-CE3435B6659A}"/>
    <pc:docChg chg="undo custSel addSld delSld modSld">
      <pc:chgData name="Lim Xiang Hui Nicholas" userId="61bf7745-d576-4c05-9841-3270aacc8618" providerId="ADAL" clId="{31C1846B-9BBC-4E6D-8184-CE3435B6659A}" dt="2021-09-12T17:07:46" v="5162" actId="20577"/>
      <pc:docMkLst>
        <pc:docMk/>
      </pc:docMkLst>
      <pc:sldChg chg="modNotesTx">
        <pc:chgData name="Lim Xiang Hui Nicholas" userId="61bf7745-d576-4c05-9841-3270aacc8618" providerId="ADAL" clId="{31C1846B-9BBC-4E6D-8184-CE3435B6659A}" dt="2021-09-12T11:12:56.900" v="2296" actId="20577"/>
        <pc:sldMkLst>
          <pc:docMk/>
          <pc:sldMk cId="0" sldId="257"/>
        </pc:sldMkLst>
      </pc:sldChg>
      <pc:sldChg chg="modSp modAnim modNotesTx">
        <pc:chgData name="Lim Xiang Hui Nicholas" userId="61bf7745-d576-4c05-9841-3270aacc8618" providerId="ADAL" clId="{31C1846B-9BBC-4E6D-8184-CE3435B6659A}" dt="2021-09-12T12:33:51.542" v="5151" actId="20577"/>
        <pc:sldMkLst>
          <pc:docMk/>
          <pc:sldMk cId="0" sldId="259"/>
        </pc:sldMkLst>
        <pc:spChg chg="mod">
          <ac:chgData name="Lim Xiang Hui Nicholas" userId="61bf7745-d576-4c05-9841-3270aacc8618" providerId="ADAL" clId="{31C1846B-9BBC-4E6D-8184-CE3435B6659A}" dt="2021-09-12T12:33:51.542" v="5151" actId="20577"/>
          <ac:spMkLst>
            <pc:docMk/>
            <pc:sldMk cId="0" sldId="259"/>
            <ac:spMk id="3" creationId="{00000000-0000-0000-0000-000000000000}"/>
          </ac:spMkLst>
        </pc:spChg>
      </pc:sldChg>
      <pc:sldChg chg="add del">
        <pc:chgData name="Lim Xiang Hui Nicholas" userId="61bf7745-d576-4c05-9841-3270aacc8618" providerId="ADAL" clId="{31C1846B-9BBC-4E6D-8184-CE3435B6659A}" dt="2021-09-12T11:06:04.996" v="2021" actId="47"/>
        <pc:sldMkLst>
          <pc:docMk/>
          <pc:sldMk cId="0" sldId="261"/>
        </pc:sldMkLst>
      </pc:sldChg>
      <pc:sldChg chg="add del">
        <pc:chgData name="Lim Xiang Hui Nicholas" userId="61bf7745-d576-4c05-9841-3270aacc8618" providerId="ADAL" clId="{31C1846B-9BBC-4E6D-8184-CE3435B6659A}" dt="2021-09-12T11:06:05.769" v="2022" actId="47"/>
        <pc:sldMkLst>
          <pc:docMk/>
          <pc:sldMk cId="0" sldId="263"/>
        </pc:sldMkLst>
      </pc:sldChg>
      <pc:sldChg chg="modSp mod modNotesTx">
        <pc:chgData name="Lim Xiang Hui Nicholas" userId="61bf7745-d576-4c05-9841-3270aacc8618" providerId="ADAL" clId="{31C1846B-9BBC-4E6D-8184-CE3435B6659A}" dt="2021-09-12T11:56:01.631" v="4213" actId="20577"/>
        <pc:sldMkLst>
          <pc:docMk/>
          <pc:sldMk cId="0" sldId="265"/>
        </pc:sldMkLst>
        <pc:spChg chg="mod">
          <ac:chgData name="Lim Xiang Hui Nicholas" userId="61bf7745-d576-4c05-9841-3270aacc8618" providerId="ADAL" clId="{31C1846B-9BBC-4E6D-8184-CE3435B6659A}" dt="2021-09-12T10:22:38.233" v="2016" actId="1076"/>
          <ac:spMkLst>
            <pc:docMk/>
            <pc:sldMk cId="0" sldId="265"/>
            <ac:spMk id="3" creationId="{00000000-0000-0000-0000-000000000000}"/>
          </ac:spMkLst>
        </pc:spChg>
      </pc:sldChg>
      <pc:sldChg chg="modAnim modNotesTx">
        <pc:chgData name="Lim Xiang Hui Nicholas" userId="61bf7745-d576-4c05-9841-3270aacc8618" providerId="ADAL" clId="{31C1846B-9BBC-4E6D-8184-CE3435B6659A}" dt="2021-09-12T11:56:09.400" v="4220"/>
        <pc:sldMkLst>
          <pc:docMk/>
          <pc:sldMk cId="0" sldId="266"/>
        </pc:sldMkLst>
      </pc:sldChg>
      <pc:sldChg chg="modNotesTx">
        <pc:chgData name="Lim Xiang Hui Nicholas" userId="61bf7745-d576-4c05-9841-3270aacc8618" providerId="ADAL" clId="{31C1846B-9BBC-4E6D-8184-CE3435B6659A}" dt="2021-09-12T12:02:56.990" v="4360" actId="20577"/>
        <pc:sldMkLst>
          <pc:docMk/>
          <pc:sldMk cId="0" sldId="267"/>
        </pc:sldMkLst>
      </pc:sldChg>
      <pc:sldChg chg="modSp mod modAnim modNotesTx">
        <pc:chgData name="Lim Xiang Hui Nicholas" userId="61bf7745-d576-4c05-9841-3270aacc8618" providerId="ADAL" clId="{31C1846B-9BBC-4E6D-8184-CE3435B6659A}" dt="2021-09-12T12:06:15.682" v="4466" actId="6549"/>
        <pc:sldMkLst>
          <pc:docMk/>
          <pc:sldMk cId="0" sldId="268"/>
        </pc:sldMkLst>
        <pc:spChg chg="mod">
          <ac:chgData name="Lim Xiang Hui Nicholas" userId="61bf7745-d576-4c05-9841-3270aacc8618" providerId="ADAL" clId="{31C1846B-9BBC-4E6D-8184-CE3435B6659A}" dt="2021-09-09T09:50:25.054" v="105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del mod modAnim">
        <pc:chgData name="Lim Xiang Hui Nicholas" userId="61bf7745-d576-4c05-9841-3270aacc8618" providerId="ADAL" clId="{31C1846B-9BBC-4E6D-8184-CE3435B6659A}" dt="2021-09-10T12:23:33.744" v="1385" actId="47"/>
        <pc:sldMkLst>
          <pc:docMk/>
          <pc:sldMk cId="0" sldId="270"/>
        </pc:sldMkLst>
        <pc:spChg chg="mod">
          <ac:chgData name="Lim Xiang Hui Nicholas" userId="61bf7745-d576-4c05-9841-3270aacc8618" providerId="ADAL" clId="{31C1846B-9BBC-4E6D-8184-CE3435B6659A}" dt="2021-09-10T12:15:01.296" v="878" actId="20577"/>
          <ac:spMkLst>
            <pc:docMk/>
            <pc:sldMk cId="0" sldId="270"/>
            <ac:spMk id="2" creationId="{00000000-0000-0000-0000-000000000000}"/>
          </ac:spMkLst>
        </pc:spChg>
        <pc:spChg chg="mod">
          <ac:chgData name="Lim Xiang Hui Nicholas" userId="61bf7745-d576-4c05-9841-3270aacc8618" providerId="ADAL" clId="{31C1846B-9BBC-4E6D-8184-CE3435B6659A}" dt="2021-09-09T10:07:09.514" v="61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Notes modNotesTx">
        <pc:chgData name="Lim Xiang Hui Nicholas" userId="61bf7745-d576-4c05-9841-3270aacc8618" providerId="ADAL" clId="{31C1846B-9BBC-4E6D-8184-CE3435B6659A}" dt="2021-09-12T12:08:44.535" v="4468" actId="27636"/>
        <pc:sldMkLst>
          <pc:docMk/>
          <pc:sldMk cId="1642226891" sldId="275"/>
        </pc:sldMkLst>
      </pc:sldChg>
      <pc:sldChg chg="modSp mod">
        <pc:chgData name="Lim Xiang Hui Nicholas" userId="61bf7745-d576-4c05-9841-3270aacc8618" providerId="ADAL" clId="{31C1846B-9BBC-4E6D-8184-CE3435B6659A}" dt="2021-09-12T17:07:13.827" v="5160" actId="20577"/>
        <pc:sldMkLst>
          <pc:docMk/>
          <pc:sldMk cId="3868781408" sldId="277"/>
        </pc:sldMkLst>
        <pc:spChg chg="mod">
          <ac:chgData name="Lim Xiang Hui Nicholas" userId="61bf7745-d576-4c05-9841-3270aacc8618" providerId="ADAL" clId="{31C1846B-9BBC-4E6D-8184-CE3435B6659A}" dt="2021-09-12T17:07:13.827" v="5160" actId="20577"/>
          <ac:spMkLst>
            <pc:docMk/>
            <pc:sldMk cId="3868781408" sldId="277"/>
            <ac:spMk id="2066" creationId="{00000000-0000-0000-0000-000000000000}"/>
          </ac:spMkLst>
        </pc:spChg>
      </pc:sldChg>
      <pc:sldChg chg="modSp mod modNotesTx">
        <pc:chgData name="Lim Xiang Hui Nicholas" userId="61bf7745-d576-4c05-9841-3270aacc8618" providerId="ADAL" clId="{31C1846B-9BBC-4E6D-8184-CE3435B6659A}" dt="2021-09-12T11:46:34.084" v="3818" actId="20577"/>
        <pc:sldMkLst>
          <pc:docMk/>
          <pc:sldMk cId="2481609759" sldId="278"/>
        </pc:sldMkLst>
        <pc:spChg chg="mod">
          <ac:chgData name="Lim Xiang Hui Nicholas" userId="61bf7745-d576-4c05-9841-3270aacc8618" providerId="ADAL" clId="{31C1846B-9BBC-4E6D-8184-CE3435B6659A}" dt="2021-09-12T11:46:34.084" v="3818" actId="20577"/>
          <ac:spMkLst>
            <pc:docMk/>
            <pc:sldMk cId="2481609759" sldId="278"/>
            <ac:spMk id="3" creationId="{00000000-0000-0000-0000-000000000000}"/>
          </ac:spMkLst>
        </pc:spChg>
      </pc:sldChg>
      <pc:sldChg chg="modSp modNotes modNotesTx">
        <pc:chgData name="Lim Xiang Hui Nicholas" userId="61bf7745-d576-4c05-9841-3270aacc8618" providerId="ADAL" clId="{31C1846B-9BBC-4E6D-8184-CE3435B6659A}" dt="2021-09-12T11:51:12.220" v="3995" actId="20577"/>
        <pc:sldMkLst>
          <pc:docMk/>
          <pc:sldMk cId="120606801" sldId="280"/>
        </pc:sldMkLst>
        <pc:spChg chg="mod">
          <ac:chgData name="Lim Xiang Hui Nicholas" userId="61bf7745-d576-4c05-9841-3270aacc8618" providerId="ADAL" clId="{31C1846B-9BBC-4E6D-8184-CE3435B6659A}" dt="2021-09-12T11:51:12.220" v="3995" actId="20577"/>
          <ac:spMkLst>
            <pc:docMk/>
            <pc:sldMk cId="120606801" sldId="280"/>
            <ac:spMk id="3" creationId="{00000000-0000-0000-0000-000000000000}"/>
          </ac:spMkLst>
        </pc:spChg>
      </pc:sldChg>
      <pc:sldChg chg="modNotesTx">
        <pc:chgData name="Lim Xiang Hui Nicholas" userId="61bf7745-d576-4c05-9841-3270aacc8618" providerId="ADAL" clId="{31C1846B-9BBC-4E6D-8184-CE3435B6659A}" dt="2021-09-12T11:52:58.922" v="4104" actId="20577"/>
        <pc:sldMkLst>
          <pc:docMk/>
          <pc:sldMk cId="1534453619" sldId="282"/>
        </pc:sldMkLst>
      </pc:sldChg>
      <pc:sldChg chg="modNotesTx">
        <pc:chgData name="Lim Xiang Hui Nicholas" userId="61bf7745-d576-4c05-9841-3270aacc8618" providerId="ADAL" clId="{31C1846B-9BBC-4E6D-8184-CE3435B6659A}" dt="2021-09-12T11:18:31.280" v="2467" actId="20577"/>
        <pc:sldMkLst>
          <pc:docMk/>
          <pc:sldMk cId="1231879790" sldId="283"/>
        </pc:sldMkLst>
      </pc:sldChg>
      <pc:sldChg chg="modSp modNotes modNotesTx">
        <pc:chgData name="Lim Xiang Hui Nicholas" userId="61bf7745-d576-4c05-9841-3270aacc8618" providerId="ADAL" clId="{31C1846B-9BBC-4E6D-8184-CE3435B6659A}" dt="2021-09-12T12:39:09.304" v="5157" actId="20577"/>
        <pc:sldMkLst>
          <pc:docMk/>
          <pc:sldMk cId="3374036894" sldId="284"/>
        </pc:sldMkLst>
        <pc:spChg chg="mod">
          <ac:chgData name="Lim Xiang Hui Nicholas" userId="61bf7745-d576-4c05-9841-3270aacc8618" providerId="ADAL" clId="{31C1846B-9BBC-4E6D-8184-CE3435B6659A}" dt="2021-09-12T12:39:09.304" v="5157" actId="20577"/>
          <ac:spMkLst>
            <pc:docMk/>
            <pc:sldMk cId="3374036894" sldId="284"/>
            <ac:spMk id="3" creationId="{00000000-0000-0000-0000-000000000000}"/>
          </ac:spMkLst>
        </pc:spChg>
      </pc:sldChg>
      <pc:sldChg chg="modSp add mod modAnim modNotesTx">
        <pc:chgData name="Lim Xiang Hui Nicholas" userId="61bf7745-d576-4c05-9841-3270aacc8618" providerId="ADAL" clId="{31C1846B-9BBC-4E6D-8184-CE3435B6659A}" dt="2021-09-10T12:57:46.791" v="2001"/>
        <pc:sldMkLst>
          <pc:docMk/>
          <pc:sldMk cId="3267761190" sldId="285"/>
        </pc:sldMkLst>
        <pc:spChg chg="mod">
          <ac:chgData name="Lim Xiang Hui Nicholas" userId="61bf7745-d576-4c05-9841-3270aacc8618" providerId="ADAL" clId="{31C1846B-9BBC-4E6D-8184-CE3435B6659A}" dt="2021-09-10T12:14:57.055" v="876" actId="20577"/>
          <ac:spMkLst>
            <pc:docMk/>
            <pc:sldMk cId="3267761190" sldId="285"/>
            <ac:spMk id="2" creationId="{00000000-0000-0000-0000-000000000000}"/>
          </ac:spMkLst>
        </pc:spChg>
        <pc:spChg chg="mod">
          <ac:chgData name="Lim Xiang Hui Nicholas" userId="61bf7745-d576-4c05-9841-3270aacc8618" providerId="ADAL" clId="{31C1846B-9BBC-4E6D-8184-CE3435B6659A}" dt="2021-09-10T12:23:11.726" v="1384" actId="20577"/>
          <ac:spMkLst>
            <pc:docMk/>
            <pc:sldMk cId="3267761190" sldId="285"/>
            <ac:spMk id="3" creationId="{00000000-0000-0000-0000-000000000000}"/>
          </ac:spMkLst>
        </pc:spChg>
      </pc:sldChg>
      <pc:sldChg chg="modSp add mod modAnim modNotesTx">
        <pc:chgData name="Lim Xiang Hui Nicholas" userId="61bf7745-d576-4c05-9841-3270aacc8618" providerId="ADAL" clId="{31C1846B-9BBC-4E6D-8184-CE3435B6659A}" dt="2021-09-12T12:37:55.551" v="5153" actId="20577"/>
        <pc:sldMkLst>
          <pc:docMk/>
          <pc:sldMk cId="949375482" sldId="286"/>
        </pc:sldMkLst>
        <pc:spChg chg="mod">
          <ac:chgData name="Lim Xiang Hui Nicholas" userId="61bf7745-d576-4c05-9841-3270aacc8618" providerId="ADAL" clId="{31C1846B-9BBC-4E6D-8184-CE3435B6659A}" dt="2021-09-10T12:47:52.393" v="1387" actId="20577"/>
          <ac:spMkLst>
            <pc:docMk/>
            <pc:sldMk cId="949375482" sldId="286"/>
            <ac:spMk id="2" creationId="{00000000-0000-0000-0000-000000000000}"/>
          </ac:spMkLst>
        </pc:spChg>
        <pc:spChg chg="mod">
          <ac:chgData name="Lim Xiang Hui Nicholas" userId="61bf7745-d576-4c05-9841-3270aacc8618" providerId="ADAL" clId="{31C1846B-9BBC-4E6D-8184-CE3435B6659A}" dt="2021-09-12T12:37:55.551" v="5153" actId="20577"/>
          <ac:spMkLst>
            <pc:docMk/>
            <pc:sldMk cId="949375482" sldId="286"/>
            <ac:spMk id="3" creationId="{00000000-0000-0000-0000-000000000000}"/>
          </ac:spMkLst>
        </pc:spChg>
      </pc:sldChg>
      <pc:sldChg chg="modSp add mod modAnim modNotesTx">
        <pc:chgData name="Lim Xiang Hui Nicholas" userId="61bf7745-d576-4c05-9841-3270aacc8618" providerId="ADAL" clId="{31C1846B-9BBC-4E6D-8184-CE3435B6659A}" dt="2021-09-12T17:07:46" v="5162" actId="20577"/>
        <pc:sldMkLst>
          <pc:docMk/>
          <pc:sldMk cId="546780160" sldId="287"/>
        </pc:sldMkLst>
        <pc:spChg chg="mod">
          <ac:chgData name="Lim Xiang Hui Nicholas" userId="61bf7745-d576-4c05-9841-3270aacc8618" providerId="ADAL" clId="{31C1846B-9BBC-4E6D-8184-CE3435B6659A}" dt="2021-09-12T12:18:14.136" v="5141" actId="120"/>
          <ac:spMkLst>
            <pc:docMk/>
            <pc:sldMk cId="546780160" sldId="287"/>
            <ac:spMk id="2" creationId="{00000000-0000-0000-0000-000000000000}"/>
          </ac:spMkLst>
        </pc:spChg>
        <pc:spChg chg="mod">
          <ac:chgData name="Lim Xiang Hui Nicholas" userId="61bf7745-d576-4c05-9841-3270aacc8618" providerId="ADAL" clId="{31C1846B-9BBC-4E6D-8184-CE3435B6659A}" dt="2021-09-12T17:07:46" v="5162" actId="20577"/>
          <ac:spMkLst>
            <pc:docMk/>
            <pc:sldMk cId="546780160" sldId="287"/>
            <ac:spMk id="3" creationId="{00000000-0000-0000-0000-000000000000}"/>
          </ac:spMkLst>
        </pc:spChg>
      </pc:sldChg>
      <pc:sldChg chg="modSp add del modAnim">
        <pc:chgData name="Lim Xiang Hui Nicholas" userId="61bf7745-d576-4c05-9841-3270aacc8618" providerId="ADAL" clId="{31C1846B-9BBC-4E6D-8184-CE3435B6659A}" dt="2021-09-12T12:15:26.767" v="5089" actId="47"/>
        <pc:sldMkLst>
          <pc:docMk/>
          <pc:sldMk cId="2282724274" sldId="287"/>
        </pc:sldMkLst>
        <pc:spChg chg="mod">
          <ac:chgData name="Lim Xiang Hui Nicholas" userId="61bf7745-d576-4c05-9841-3270aacc8618" providerId="ADAL" clId="{31C1846B-9BBC-4E6D-8184-CE3435B6659A}" dt="2021-09-12T12:15:19.068" v="5088" actId="20577"/>
          <ac:spMkLst>
            <pc:docMk/>
            <pc:sldMk cId="2282724274" sldId="287"/>
            <ac:spMk id="2" creationId="{00000000-0000-0000-0000-000000000000}"/>
          </ac:spMkLst>
        </pc:spChg>
        <pc:spChg chg="mod">
          <ac:chgData name="Lim Xiang Hui Nicholas" userId="61bf7745-d576-4c05-9841-3270aacc8618" providerId="ADAL" clId="{31C1846B-9BBC-4E6D-8184-CE3435B6659A}" dt="2021-09-12T12:15:14.008" v="5080" actId="20577"/>
          <ac:spMkLst>
            <pc:docMk/>
            <pc:sldMk cId="2282724274" sldId="287"/>
            <ac:spMk id="3" creationId="{00000000-0000-0000-0000-000000000000}"/>
          </ac:spMkLst>
        </pc:spChg>
      </pc:sldChg>
    </pc:docChg>
  </pc:docChgLst>
  <pc:docChgLst>
    <pc:chgData name="Lim Xiang Hui Nicholas" userId="61bf7745-d576-4c05-9841-3270aacc8618" providerId="ADAL" clId="{7B42429D-910A-42EC-8B39-3244919F9A29}"/>
    <pc:docChg chg="undo redo custSel addSld delSld modSld">
      <pc:chgData name="Lim Xiang Hui Nicholas" userId="61bf7745-d576-4c05-9841-3270aacc8618" providerId="ADAL" clId="{7B42429D-910A-42EC-8B39-3244919F9A29}" dt="2021-09-17T14:04:56.642" v="3451" actId="20577"/>
      <pc:docMkLst>
        <pc:docMk/>
      </pc:docMkLst>
      <pc:sldChg chg="modSp mod">
        <pc:chgData name="Lim Xiang Hui Nicholas" userId="61bf7745-d576-4c05-9841-3270aacc8618" providerId="ADAL" clId="{7B42429D-910A-42EC-8B39-3244919F9A29}" dt="2021-09-17T12:49:01.295" v="14" actId="20577"/>
        <pc:sldMkLst>
          <pc:docMk/>
          <pc:sldMk cId="0" sldId="265"/>
        </pc:sldMkLst>
        <pc:spChg chg="mod">
          <ac:chgData name="Lim Xiang Hui Nicholas" userId="61bf7745-d576-4c05-9841-3270aacc8618" providerId="ADAL" clId="{7B42429D-910A-42EC-8B39-3244919F9A29}" dt="2021-09-17T12:49:01.295" v="14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Lim Xiang Hui Nicholas" userId="61bf7745-d576-4c05-9841-3270aacc8618" providerId="ADAL" clId="{7B42429D-910A-42EC-8B39-3244919F9A29}" dt="2021-09-12T17:57:11.143" v="11" actId="20577"/>
        <pc:sldMkLst>
          <pc:docMk/>
          <pc:sldMk cId="1153054230" sldId="274"/>
        </pc:sldMkLst>
        <pc:spChg chg="mod">
          <ac:chgData name="Lim Xiang Hui Nicholas" userId="61bf7745-d576-4c05-9841-3270aacc8618" providerId="ADAL" clId="{7B42429D-910A-42EC-8B39-3244919F9A29}" dt="2021-09-12T17:57:11.143" v="11" actId="20577"/>
          <ac:spMkLst>
            <pc:docMk/>
            <pc:sldMk cId="1153054230" sldId="274"/>
            <ac:spMk id="3" creationId="{00000000-0000-0000-0000-000000000000}"/>
          </ac:spMkLst>
        </pc:spChg>
      </pc:sldChg>
      <pc:sldChg chg="modNotes">
        <pc:chgData name="Lim Xiang Hui Nicholas" userId="61bf7745-d576-4c05-9841-3270aacc8618" providerId="ADAL" clId="{7B42429D-910A-42EC-8B39-3244919F9A29}" dt="2021-09-17T12:52:07.402" v="16" actId="27636"/>
        <pc:sldMkLst>
          <pc:docMk/>
          <pc:sldMk cId="3374036894" sldId="284"/>
        </pc:sldMkLst>
      </pc:sldChg>
      <pc:sldChg chg="modSp mod">
        <pc:chgData name="Lim Xiang Hui Nicholas" userId="61bf7745-d576-4c05-9841-3270aacc8618" providerId="ADAL" clId="{7B42429D-910A-42EC-8B39-3244919F9A29}" dt="2021-09-17T12:52:11.640" v="19" actId="14100"/>
        <pc:sldMkLst>
          <pc:docMk/>
          <pc:sldMk cId="3267761190" sldId="285"/>
        </pc:sldMkLst>
        <pc:spChg chg="mod">
          <ac:chgData name="Lim Xiang Hui Nicholas" userId="61bf7745-d576-4c05-9841-3270aacc8618" providerId="ADAL" clId="{7B42429D-910A-42EC-8B39-3244919F9A29}" dt="2021-09-17T12:52:11.640" v="19" actId="14100"/>
          <ac:spMkLst>
            <pc:docMk/>
            <pc:sldMk cId="3267761190" sldId="285"/>
            <ac:spMk id="3" creationId="{00000000-0000-0000-0000-000000000000}"/>
          </ac:spMkLst>
        </pc:spChg>
      </pc:sldChg>
      <pc:sldChg chg="modSp add del mod modShow modNotes modNotesTx">
        <pc:chgData name="Lim Xiang Hui Nicholas" userId="61bf7745-d576-4c05-9841-3270aacc8618" providerId="ADAL" clId="{7B42429D-910A-42EC-8B39-3244919F9A29}" dt="2021-09-17T14:00:41.610" v="3020" actId="20577"/>
        <pc:sldMkLst>
          <pc:docMk/>
          <pc:sldMk cId="949375482" sldId="286"/>
        </pc:sldMkLst>
        <pc:spChg chg="mod">
          <ac:chgData name="Lim Xiang Hui Nicholas" userId="61bf7745-d576-4c05-9841-3270aacc8618" providerId="ADAL" clId="{7B42429D-910A-42EC-8B39-3244919F9A29}" dt="2021-09-17T12:55:51.860" v="50" actId="113"/>
          <ac:spMkLst>
            <pc:docMk/>
            <pc:sldMk cId="949375482" sldId="286"/>
            <ac:spMk id="8" creationId="{0F8CCE22-F9E0-134F-9B0B-7DB4204FFB8F}"/>
          </ac:spMkLst>
        </pc:spChg>
      </pc:sldChg>
      <pc:sldChg chg="modSp add del mod modNotesTx">
        <pc:chgData name="Lim Xiang Hui Nicholas" userId="61bf7745-d576-4c05-9841-3270aacc8618" providerId="ADAL" clId="{7B42429D-910A-42EC-8B39-3244919F9A29}" dt="2021-09-17T14:04:56.642" v="3451" actId="20577"/>
        <pc:sldMkLst>
          <pc:docMk/>
          <pc:sldMk cId="291709668" sldId="288"/>
        </pc:sldMkLst>
        <pc:spChg chg="mod">
          <ac:chgData name="Lim Xiang Hui Nicholas" userId="61bf7745-d576-4c05-9841-3270aacc8618" providerId="ADAL" clId="{7B42429D-910A-42EC-8B39-3244919F9A29}" dt="2021-09-17T14:01:32.893" v="3027" actId="20577"/>
          <ac:spMkLst>
            <pc:docMk/>
            <pc:sldMk cId="291709668" sldId="288"/>
            <ac:spMk id="8" creationId="{0F8CCE22-F9E0-134F-9B0B-7DB4204FFB8F}"/>
          </ac:spMkLst>
        </pc:spChg>
        <pc:spChg chg="mod">
          <ac:chgData name="Lim Xiang Hui Nicholas" userId="61bf7745-d576-4c05-9841-3270aacc8618" providerId="ADAL" clId="{7B42429D-910A-42EC-8B39-3244919F9A29}" dt="2021-09-17T12:56:02.142" v="51" actId="1076"/>
          <ac:spMkLst>
            <pc:docMk/>
            <pc:sldMk cId="291709668" sldId="288"/>
            <ac:spMk id="11" creationId="{99512031-0296-1B4B-BC43-F1CE5817A823}"/>
          </ac:spMkLst>
        </pc:spChg>
      </pc:sldChg>
    </pc:docChg>
  </pc:docChgLst>
  <pc:docChgLst>
    <pc:chgData name="Lim Xiang Hui Nicholas" userId="61bf7745-d576-4c05-9841-3270aacc8618" providerId="ADAL" clId="{D7BC167E-BD47-4A60-A4EF-E8D38E67B563}"/>
    <pc:docChg chg="undo redo custSel modSld">
      <pc:chgData name="Lim Xiang Hui Nicholas" userId="61bf7745-d576-4c05-9841-3270aacc8618" providerId="ADAL" clId="{D7BC167E-BD47-4A60-A4EF-E8D38E67B563}" dt="2021-09-17T15:23:36.037" v="75" actId="5793"/>
      <pc:docMkLst>
        <pc:docMk/>
      </pc:docMkLst>
      <pc:sldChg chg="modNotesTx">
        <pc:chgData name="Lim Xiang Hui Nicholas" userId="61bf7745-d576-4c05-9841-3270aacc8618" providerId="ADAL" clId="{D7BC167E-BD47-4A60-A4EF-E8D38E67B563}" dt="2021-09-17T15:23:23.081" v="64" actId="6549"/>
        <pc:sldMkLst>
          <pc:docMk/>
          <pc:sldMk cId="0" sldId="257"/>
        </pc:sldMkLst>
      </pc:sldChg>
      <pc:sldChg chg="modNotesTx">
        <pc:chgData name="Lim Xiang Hui Nicholas" userId="61bf7745-d576-4c05-9841-3270aacc8618" providerId="ADAL" clId="{D7BC167E-BD47-4A60-A4EF-E8D38E67B563}" dt="2021-09-17T15:23:22.789" v="62" actId="6549"/>
        <pc:sldMkLst>
          <pc:docMk/>
          <pc:sldMk cId="0" sldId="259"/>
        </pc:sldMkLst>
      </pc:sldChg>
      <pc:sldChg chg="modNotesTx">
        <pc:chgData name="Lim Xiang Hui Nicholas" userId="61bf7745-d576-4c05-9841-3270aacc8618" providerId="ADAL" clId="{D7BC167E-BD47-4A60-A4EF-E8D38E67B563}" dt="2021-09-17T15:17:08.574" v="7" actId="6549"/>
        <pc:sldMkLst>
          <pc:docMk/>
          <pc:sldMk cId="0" sldId="265"/>
        </pc:sldMkLst>
      </pc:sldChg>
      <pc:sldChg chg="modNotesTx">
        <pc:chgData name="Lim Xiang Hui Nicholas" userId="61bf7745-d576-4c05-9841-3270aacc8618" providerId="ADAL" clId="{D7BC167E-BD47-4A60-A4EF-E8D38E67B563}" dt="2021-09-17T15:16:59.496" v="4" actId="6549"/>
        <pc:sldMkLst>
          <pc:docMk/>
          <pc:sldMk cId="0" sldId="267"/>
        </pc:sldMkLst>
      </pc:sldChg>
      <pc:sldChg chg="modNotesTx">
        <pc:chgData name="Lim Xiang Hui Nicholas" userId="61bf7745-d576-4c05-9841-3270aacc8618" providerId="ADAL" clId="{D7BC167E-BD47-4A60-A4EF-E8D38E67B563}" dt="2021-09-17T15:16:57.135" v="3" actId="6549"/>
        <pc:sldMkLst>
          <pc:docMk/>
          <pc:sldMk cId="0" sldId="268"/>
        </pc:sldMkLst>
      </pc:sldChg>
      <pc:sldChg chg="modNotesTx">
        <pc:chgData name="Lim Xiang Hui Nicholas" userId="61bf7745-d576-4c05-9841-3270aacc8618" providerId="ADAL" clId="{D7BC167E-BD47-4A60-A4EF-E8D38E67B563}" dt="2021-09-17T15:17:01.386" v="5" actId="6549"/>
        <pc:sldMkLst>
          <pc:docMk/>
          <pc:sldMk cId="1153054230" sldId="274"/>
        </pc:sldMkLst>
      </pc:sldChg>
      <pc:sldChg chg="modNotesTx">
        <pc:chgData name="Lim Xiang Hui Nicholas" userId="61bf7745-d576-4c05-9841-3270aacc8618" providerId="ADAL" clId="{D7BC167E-BD47-4A60-A4EF-E8D38E67B563}" dt="2021-09-17T15:17:03.511" v="6" actId="6549"/>
        <pc:sldMkLst>
          <pc:docMk/>
          <pc:sldMk cId="1642226891" sldId="275"/>
        </pc:sldMkLst>
      </pc:sldChg>
      <pc:sldChg chg="modNotesTx">
        <pc:chgData name="Lim Xiang Hui Nicholas" userId="61bf7745-d576-4c05-9841-3270aacc8618" providerId="ADAL" clId="{D7BC167E-BD47-4A60-A4EF-E8D38E67B563}" dt="2021-09-17T15:23:36.037" v="75" actId="5793"/>
        <pc:sldMkLst>
          <pc:docMk/>
          <pc:sldMk cId="2481609759" sldId="278"/>
        </pc:sldMkLst>
      </pc:sldChg>
      <pc:sldChg chg="modNotesTx">
        <pc:chgData name="Lim Xiang Hui Nicholas" userId="61bf7745-d576-4c05-9841-3270aacc8618" providerId="ADAL" clId="{D7BC167E-BD47-4A60-A4EF-E8D38E67B563}" dt="2021-09-17T15:23:22.357" v="59" actId="6549"/>
        <pc:sldMkLst>
          <pc:docMk/>
          <pc:sldMk cId="120606801" sldId="280"/>
        </pc:sldMkLst>
      </pc:sldChg>
      <pc:sldChg chg="modNotesTx">
        <pc:chgData name="Lim Xiang Hui Nicholas" userId="61bf7745-d576-4c05-9841-3270aacc8618" providerId="ADAL" clId="{D7BC167E-BD47-4A60-A4EF-E8D38E67B563}" dt="2021-09-17T15:23:22.210" v="58" actId="6549"/>
        <pc:sldMkLst>
          <pc:docMk/>
          <pc:sldMk cId="1534453619" sldId="282"/>
        </pc:sldMkLst>
      </pc:sldChg>
      <pc:sldChg chg="modNotesTx">
        <pc:chgData name="Lim Xiang Hui Nicholas" userId="61bf7745-d576-4c05-9841-3270aacc8618" providerId="ADAL" clId="{D7BC167E-BD47-4A60-A4EF-E8D38E67B563}" dt="2021-09-17T15:23:22.938" v="63" actId="6549"/>
        <pc:sldMkLst>
          <pc:docMk/>
          <pc:sldMk cId="1231879790" sldId="283"/>
        </pc:sldMkLst>
      </pc:sldChg>
      <pc:sldChg chg="modNotesTx">
        <pc:chgData name="Lim Xiang Hui Nicholas" userId="61bf7745-d576-4c05-9841-3270aacc8618" providerId="ADAL" clId="{D7BC167E-BD47-4A60-A4EF-E8D38E67B563}" dt="2021-09-17T15:23:22.645" v="61" actId="6549"/>
        <pc:sldMkLst>
          <pc:docMk/>
          <pc:sldMk cId="3374036894" sldId="284"/>
        </pc:sldMkLst>
      </pc:sldChg>
      <pc:sldChg chg="modNotesTx">
        <pc:chgData name="Lim Xiang Hui Nicholas" userId="61bf7745-d576-4c05-9841-3270aacc8618" providerId="ADAL" clId="{D7BC167E-BD47-4A60-A4EF-E8D38E67B563}" dt="2021-09-17T15:16:54.808" v="2" actId="6549"/>
        <pc:sldMkLst>
          <pc:docMk/>
          <pc:sldMk cId="3267761190" sldId="285"/>
        </pc:sldMkLst>
      </pc:sldChg>
      <pc:sldChg chg="modNotesTx">
        <pc:chgData name="Lim Xiang Hui Nicholas" userId="61bf7745-d576-4c05-9841-3270aacc8618" providerId="ADAL" clId="{D7BC167E-BD47-4A60-A4EF-E8D38E67B563}" dt="2021-09-17T15:23:24.612" v="74" actId="368"/>
        <pc:sldMkLst>
          <pc:docMk/>
          <pc:sldMk cId="949375482" sldId="286"/>
        </pc:sldMkLst>
      </pc:sldChg>
      <pc:sldChg chg="modNotesTx">
        <pc:chgData name="Lim Xiang Hui Nicholas" userId="61bf7745-d576-4c05-9841-3270aacc8618" providerId="ADAL" clId="{D7BC167E-BD47-4A60-A4EF-E8D38E67B563}" dt="2021-09-17T15:16:48.758" v="0" actId="6549"/>
        <pc:sldMkLst>
          <pc:docMk/>
          <pc:sldMk cId="291709668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4726F-A11C-4D61-BF0B-65698CF0F72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DCAA9-ED1E-4C3F-9E90-8313220C62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E9ADB-2485-4A93-AC68-657D518DF81C}" type="slidenum">
              <a:rPr lang="en-US"/>
              <a:pPr/>
              <a:t>1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69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39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21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1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8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37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60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51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38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8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1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9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3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69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9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4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4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4953239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41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6604318"/>
            <a:ext cx="9144000" cy="25368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41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899"/>
            <a:ext cx="8098767" cy="1582285"/>
          </a:xfrm>
        </p:spPr>
        <p:txBody>
          <a:bodyPr/>
          <a:lstStyle>
            <a:lvl1pPr algn="ctr">
              <a:defRPr sz="5404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758025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0E3208-66C9-4B29-9BEB-A13306E36DF2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3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290946"/>
            <a:ext cx="1941759" cy="5969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500" y="290946"/>
            <a:ext cx="5692300" cy="59693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1862A-B60D-4705-BF24-91D6572112AC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9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5F3209-E699-4A0F-BF28-660CDEED09C8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8236034" y="690758"/>
            <a:ext cx="184731" cy="314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441" dirty="0"/>
          </a:p>
        </p:txBody>
      </p:sp>
    </p:spTree>
    <p:extLst>
      <p:ext uri="{BB962C8B-B14F-4D97-AF65-F5344CB8AC3E}">
        <p14:creationId xmlns:p14="http://schemas.microsoft.com/office/powerpoint/2010/main" val="40514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3" y="4407179"/>
            <a:ext cx="7772757" cy="1361567"/>
          </a:xfrm>
        </p:spPr>
        <p:txBody>
          <a:bodyPr anchor="t"/>
          <a:lstStyle>
            <a:lvl1pPr algn="l">
              <a:defRPr sz="360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3" y="2906588"/>
            <a:ext cx="7772757" cy="1500591"/>
          </a:xfrm>
        </p:spPr>
        <p:txBody>
          <a:bodyPr anchor="b"/>
          <a:lstStyle>
            <a:lvl1pPr marL="0" indent="0">
              <a:buNone/>
              <a:defRPr sz="1801"/>
            </a:lvl1pPr>
            <a:lvl2pPr marL="411800" indent="0">
              <a:buNone/>
              <a:defRPr sz="1621"/>
            </a:lvl2pPr>
            <a:lvl3pPr marL="823600" indent="0">
              <a:buNone/>
              <a:defRPr sz="1441"/>
            </a:lvl3pPr>
            <a:lvl4pPr marL="1235400" indent="0">
              <a:buNone/>
              <a:defRPr sz="1261"/>
            </a:lvl4pPr>
            <a:lvl5pPr marL="1647200" indent="0">
              <a:buNone/>
              <a:defRPr sz="1261"/>
            </a:lvl5pPr>
            <a:lvl6pPr marL="2059000" indent="0">
              <a:buNone/>
              <a:defRPr sz="1261"/>
            </a:lvl6pPr>
            <a:lvl7pPr marL="2470800" indent="0">
              <a:buNone/>
              <a:defRPr sz="1261"/>
            </a:lvl7pPr>
            <a:lvl8pPr marL="2882600" indent="0">
              <a:buNone/>
              <a:defRPr sz="1261"/>
            </a:lvl8pPr>
            <a:lvl9pPr marL="3294400" indent="0">
              <a:buNone/>
              <a:defRPr sz="12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13340B-9751-4D12-A1C3-1F91A3C3A899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3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0" y="1641047"/>
            <a:ext cx="3816315" cy="4619296"/>
          </a:xfrm>
        </p:spPr>
        <p:txBody>
          <a:bodyPr/>
          <a:lstStyle>
            <a:lvl1pPr>
              <a:defRPr sz="2522"/>
            </a:lvl1pPr>
            <a:lvl2pPr>
              <a:defRPr sz="2162"/>
            </a:lvl2pPr>
            <a:lvl3pPr>
              <a:defRPr sz="1801"/>
            </a:lvl3pPr>
            <a:lvl4pPr>
              <a:defRPr sz="1621"/>
            </a:lvl4pPr>
            <a:lvl5pPr>
              <a:defRPr sz="1621"/>
            </a:lvl5pPr>
            <a:lvl6pPr>
              <a:defRPr sz="1621"/>
            </a:lvl6pPr>
            <a:lvl7pPr>
              <a:defRPr sz="1621"/>
            </a:lvl7pPr>
            <a:lvl8pPr>
              <a:defRPr sz="1621"/>
            </a:lvl8pPr>
            <a:lvl9pPr>
              <a:defRPr sz="162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641047"/>
            <a:ext cx="3817745" cy="4619296"/>
          </a:xfrm>
        </p:spPr>
        <p:txBody>
          <a:bodyPr/>
          <a:lstStyle>
            <a:lvl1pPr>
              <a:defRPr sz="2522"/>
            </a:lvl1pPr>
            <a:lvl2pPr>
              <a:defRPr sz="2162"/>
            </a:lvl2pPr>
            <a:lvl3pPr>
              <a:defRPr sz="1801"/>
            </a:lvl3pPr>
            <a:lvl4pPr>
              <a:defRPr sz="1621"/>
            </a:lvl4pPr>
            <a:lvl5pPr>
              <a:defRPr sz="1621"/>
            </a:lvl5pPr>
            <a:lvl6pPr>
              <a:defRPr sz="1621"/>
            </a:lvl6pPr>
            <a:lvl7pPr>
              <a:defRPr sz="1621"/>
            </a:lvl7pPr>
            <a:lvl8pPr>
              <a:defRPr sz="1621"/>
            </a:lvl8pPr>
            <a:lvl9pPr>
              <a:defRPr sz="162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BF72DA-B3D2-44D3-BADD-F0998C0636DC}" type="datetime1">
              <a:rPr lang="en-US" smtClean="0"/>
              <a:t>9/17/2021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7" y="1534989"/>
            <a:ext cx="4039375" cy="639220"/>
          </a:xfrm>
        </p:spPr>
        <p:txBody>
          <a:bodyPr anchor="b"/>
          <a:lstStyle>
            <a:lvl1pPr marL="0" indent="0">
              <a:buNone/>
              <a:defRPr sz="2162" b="1"/>
            </a:lvl1pPr>
            <a:lvl2pPr marL="411800" indent="0">
              <a:buNone/>
              <a:defRPr sz="1801" b="1"/>
            </a:lvl2pPr>
            <a:lvl3pPr marL="823600" indent="0">
              <a:buNone/>
              <a:defRPr sz="1621" b="1"/>
            </a:lvl3pPr>
            <a:lvl4pPr marL="1235400" indent="0">
              <a:buNone/>
              <a:defRPr sz="1441" b="1"/>
            </a:lvl4pPr>
            <a:lvl5pPr marL="1647200" indent="0">
              <a:buNone/>
              <a:defRPr sz="1441" b="1"/>
            </a:lvl5pPr>
            <a:lvl6pPr marL="2059000" indent="0">
              <a:buNone/>
              <a:defRPr sz="1441" b="1"/>
            </a:lvl6pPr>
            <a:lvl7pPr marL="2470800" indent="0">
              <a:buNone/>
              <a:defRPr sz="1441" b="1"/>
            </a:lvl7pPr>
            <a:lvl8pPr marL="2882600" indent="0">
              <a:buNone/>
              <a:defRPr sz="1441" b="1"/>
            </a:lvl8pPr>
            <a:lvl9pPr marL="3294400" indent="0">
              <a:buNone/>
              <a:defRPr sz="144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7" y="2174209"/>
            <a:ext cx="4039375" cy="3951411"/>
          </a:xfrm>
        </p:spPr>
        <p:txBody>
          <a:bodyPr/>
          <a:lstStyle>
            <a:lvl1pPr>
              <a:defRPr sz="2162"/>
            </a:lvl1pPr>
            <a:lvl2pPr>
              <a:defRPr sz="1801"/>
            </a:lvl2pPr>
            <a:lvl3pPr>
              <a:defRPr sz="1621"/>
            </a:lvl3pPr>
            <a:lvl4pPr>
              <a:defRPr sz="1441"/>
            </a:lvl4pPr>
            <a:lvl5pPr>
              <a:defRPr sz="1441"/>
            </a:lvl5pPr>
            <a:lvl6pPr>
              <a:defRPr sz="1441"/>
            </a:lvl6pPr>
            <a:lvl7pPr>
              <a:defRPr sz="1441"/>
            </a:lvl7pPr>
            <a:lvl8pPr>
              <a:defRPr sz="1441"/>
            </a:lvl8pPr>
            <a:lvl9pPr>
              <a:defRPr sz="144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2162" b="1"/>
            </a:lvl1pPr>
            <a:lvl2pPr marL="411800" indent="0">
              <a:buNone/>
              <a:defRPr sz="1801" b="1"/>
            </a:lvl2pPr>
            <a:lvl3pPr marL="823600" indent="0">
              <a:buNone/>
              <a:defRPr sz="1621" b="1"/>
            </a:lvl3pPr>
            <a:lvl4pPr marL="1235400" indent="0">
              <a:buNone/>
              <a:defRPr sz="1441" b="1"/>
            </a:lvl4pPr>
            <a:lvl5pPr marL="1647200" indent="0">
              <a:buNone/>
              <a:defRPr sz="1441" b="1"/>
            </a:lvl5pPr>
            <a:lvl6pPr marL="2059000" indent="0">
              <a:buNone/>
              <a:defRPr sz="1441" b="1"/>
            </a:lvl6pPr>
            <a:lvl7pPr marL="2470800" indent="0">
              <a:buNone/>
              <a:defRPr sz="1441" b="1"/>
            </a:lvl7pPr>
            <a:lvl8pPr marL="2882600" indent="0">
              <a:buNone/>
              <a:defRPr sz="1441" b="1"/>
            </a:lvl8pPr>
            <a:lvl9pPr marL="3294400" indent="0">
              <a:buNone/>
              <a:defRPr sz="144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09"/>
            <a:ext cx="4040804" cy="3951411"/>
          </a:xfrm>
        </p:spPr>
        <p:txBody>
          <a:bodyPr/>
          <a:lstStyle>
            <a:lvl1pPr>
              <a:defRPr sz="2162"/>
            </a:lvl1pPr>
            <a:lvl2pPr>
              <a:defRPr sz="1801"/>
            </a:lvl2pPr>
            <a:lvl3pPr>
              <a:defRPr sz="1621"/>
            </a:lvl3pPr>
            <a:lvl4pPr>
              <a:defRPr sz="1441"/>
            </a:lvl4pPr>
            <a:lvl5pPr>
              <a:defRPr sz="1441"/>
            </a:lvl5pPr>
            <a:lvl6pPr>
              <a:defRPr sz="1441"/>
            </a:lvl6pPr>
            <a:lvl7pPr>
              <a:defRPr sz="1441"/>
            </a:lvl7pPr>
            <a:lvl8pPr>
              <a:defRPr sz="1441"/>
            </a:lvl8pPr>
            <a:lvl9pPr>
              <a:defRPr sz="144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B3C46-8CE4-44D5-96D8-EF97D7288CD1}" type="datetime1">
              <a:rPr lang="en-US" smtClean="0"/>
              <a:t>9/17/2021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8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A9AB58-EA86-475A-80D9-3B8B0EE26A7E}" type="datetime1">
              <a:rPr lang="en-US" smtClean="0"/>
              <a:t>9/17/2021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5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E1B17A-2549-49CE-A5CB-BED5DE4F4DD4}" type="datetime1">
              <a:rPr lang="en-US" smtClean="0"/>
              <a:t>9/17/2021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9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3748"/>
            <a:ext cx="3008440" cy="1160915"/>
          </a:xfrm>
        </p:spPr>
        <p:txBody>
          <a:bodyPr anchor="b"/>
          <a:lstStyle>
            <a:lvl1pPr algn="l">
              <a:defRPr sz="18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7"/>
            <a:ext cx="5111775" cy="5851873"/>
          </a:xfrm>
        </p:spPr>
        <p:txBody>
          <a:bodyPr/>
          <a:lstStyle>
            <a:lvl1pPr>
              <a:defRPr sz="2882"/>
            </a:lvl1pPr>
            <a:lvl2pPr>
              <a:defRPr sz="2522"/>
            </a:lvl2pPr>
            <a:lvl3pPr>
              <a:defRPr sz="2162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8" y="1434663"/>
            <a:ext cx="3008440" cy="4690957"/>
          </a:xfrm>
        </p:spPr>
        <p:txBody>
          <a:bodyPr/>
          <a:lstStyle>
            <a:lvl1pPr marL="0" indent="0">
              <a:buNone/>
              <a:defRPr sz="1261"/>
            </a:lvl1pPr>
            <a:lvl2pPr marL="411800" indent="0">
              <a:buNone/>
              <a:defRPr sz="1081"/>
            </a:lvl2pPr>
            <a:lvl3pPr marL="823600" indent="0">
              <a:buNone/>
              <a:defRPr sz="901"/>
            </a:lvl3pPr>
            <a:lvl4pPr marL="1235400" indent="0">
              <a:buNone/>
              <a:defRPr sz="811"/>
            </a:lvl4pPr>
            <a:lvl5pPr marL="1647200" indent="0">
              <a:buNone/>
              <a:defRPr sz="811"/>
            </a:lvl5pPr>
            <a:lvl6pPr marL="2059000" indent="0">
              <a:buNone/>
              <a:defRPr sz="811"/>
            </a:lvl6pPr>
            <a:lvl7pPr marL="2470800" indent="0">
              <a:buNone/>
              <a:defRPr sz="811"/>
            </a:lvl7pPr>
            <a:lvl8pPr marL="2882600" indent="0">
              <a:buNone/>
              <a:defRPr sz="811"/>
            </a:lvl8pPr>
            <a:lvl9pPr marL="3294400" indent="0">
              <a:buNone/>
              <a:defRPr sz="8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6BA47-1DCC-404E-BA1D-453328984CC4}" type="datetime1">
              <a:rPr lang="en-US" smtClean="0"/>
              <a:t>9/17/2021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4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4" y="4801317"/>
            <a:ext cx="5486399" cy="566126"/>
          </a:xfrm>
        </p:spPr>
        <p:txBody>
          <a:bodyPr anchor="b"/>
          <a:lstStyle>
            <a:lvl1pPr algn="l">
              <a:defRPr sz="18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4" y="613422"/>
            <a:ext cx="5486399" cy="4114800"/>
          </a:xfrm>
        </p:spPr>
        <p:txBody>
          <a:bodyPr/>
          <a:lstStyle>
            <a:lvl1pPr marL="0" indent="0">
              <a:buNone/>
              <a:defRPr sz="2882"/>
            </a:lvl1pPr>
            <a:lvl2pPr marL="411800" indent="0">
              <a:buNone/>
              <a:defRPr sz="2522"/>
            </a:lvl2pPr>
            <a:lvl3pPr marL="823600" indent="0">
              <a:buNone/>
              <a:defRPr sz="2162"/>
            </a:lvl3pPr>
            <a:lvl4pPr marL="1235400" indent="0">
              <a:buNone/>
              <a:defRPr sz="1801"/>
            </a:lvl4pPr>
            <a:lvl5pPr marL="1647200" indent="0">
              <a:buNone/>
              <a:defRPr sz="1801"/>
            </a:lvl5pPr>
            <a:lvl6pPr marL="2059000" indent="0">
              <a:buNone/>
              <a:defRPr sz="1801"/>
            </a:lvl6pPr>
            <a:lvl7pPr marL="2470800" indent="0">
              <a:buNone/>
              <a:defRPr sz="1801"/>
            </a:lvl7pPr>
            <a:lvl8pPr marL="2882600" indent="0">
              <a:buNone/>
              <a:defRPr sz="1801"/>
            </a:lvl8pPr>
            <a:lvl9pPr marL="3294400" indent="0">
              <a:buNone/>
              <a:defRPr sz="1801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4" y="5367442"/>
            <a:ext cx="5486399" cy="805475"/>
          </a:xfrm>
        </p:spPr>
        <p:txBody>
          <a:bodyPr/>
          <a:lstStyle>
            <a:lvl1pPr marL="0" indent="0">
              <a:buNone/>
              <a:defRPr sz="1261"/>
            </a:lvl1pPr>
            <a:lvl2pPr marL="411800" indent="0">
              <a:buNone/>
              <a:defRPr sz="1081"/>
            </a:lvl2pPr>
            <a:lvl3pPr marL="823600" indent="0">
              <a:buNone/>
              <a:defRPr sz="901"/>
            </a:lvl3pPr>
            <a:lvl4pPr marL="1235400" indent="0">
              <a:buNone/>
              <a:defRPr sz="811"/>
            </a:lvl4pPr>
            <a:lvl5pPr marL="1647200" indent="0">
              <a:buNone/>
              <a:defRPr sz="811"/>
            </a:lvl5pPr>
            <a:lvl6pPr marL="2059000" indent="0">
              <a:buNone/>
              <a:defRPr sz="811"/>
            </a:lvl6pPr>
            <a:lvl7pPr marL="2470800" indent="0">
              <a:buNone/>
              <a:defRPr sz="811"/>
            </a:lvl7pPr>
            <a:lvl8pPr marL="2882600" indent="0">
              <a:buNone/>
              <a:defRPr sz="811"/>
            </a:lvl8pPr>
            <a:lvl9pPr marL="3294400" indent="0">
              <a:buNone/>
              <a:defRPr sz="8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A8963-5505-4122-9BA4-239CA10AE043}" type="datetime1">
              <a:rPr lang="en-US" smtClean="0"/>
              <a:t>9/17/2021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8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290946"/>
            <a:ext cx="6518763" cy="114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499" y="1641047"/>
            <a:ext cx="7771327" cy="461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defTabSz="913682">
              <a:defRPr sz="901">
                <a:solidFill>
                  <a:srgbClr val="003399"/>
                </a:solidFill>
              </a:defRPr>
            </a:lvl1pPr>
          </a:lstStyle>
          <a:p>
            <a:fld id="{1E407A0D-5D65-419B-A4E8-13CBEE1AC6B6}" type="datetime1">
              <a:rPr lang="en-US" smtClean="0"/>
              <a:t>9/17/2021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defTabSz="913682">
              <a:defRPr sz="901">
                <a:solidFill>
                  <a:srgbClr val="003399"/>
                </a:solidFill>
              </a:defRPr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608618"/>
            <a:ext cx="9144000" cy="26084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41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5368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41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12431" y="389838"/>
            <a:ext cx="1452745" cy="7123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870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+mj-lt"/>
          <a:ea typeface="+mj-ea"/>
          <a:cs typeface="+mj-cs"/>
        </a:defRPr>
      </a:lvl1pPr>
      <a:lvl2pPr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2pPr>
      <a:lvl3pPr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3pPr>
      <a:lvl4pPr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4pPr>
      <a:lvl5pPr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5pPr>
      <a:lvl6pPr marL="411800"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6pPr>
      <a:lvl7pPr marL="823600"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7pPr>
      <a:lvl8pPr marL="1235400"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8pPr>
      <a:lvl9pPr marL="1647200"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9pPr>
    </p:titleStyle>
    <p:bodyStyle>
      <a:lvl1pPr algn="l" defTabSz="913682" rtl="0" eaLnBrk="1" fontAlgn="base" hangingPunct="1">
        <a:spcBef>
          <a:spcPct val="20000"/>
        </a:spcBef>
        <a:spcAft>
          <a:spcPct val="0"/>
        </a:spcAft>
        <a:defRPr sz="2252" b="1">
          <a:solidFill>
            <a:srgbClr val="003399"/>
          </a:solidFill>
          <a:latin typeface="+mn-lt"/>
          <a:ea typeface="+mn-ea"/>
          <a:cs typeface="+mn-cs"/>
        </a:defRPr>
      </a:lvl1pPr>
      <a:lvl2pPr marL="337447" indent="5719" algn="l" defTabSz="913682" rtl="0" eaLnBrk="1" fontAlgn="base" hangingPunct="1">
        <a:spcBef>
          <a:spcPct val="20000"/>
        </a:spcBef>
        <a:spcAft>
          <a:spcPct val="0"/>
        </a:spcAft>
        <a:defRPr sz="2342">
          <a:solidFill>
            <a:srgbClr val="003399"/>
          </a:solidFill>
          <a:latin typeface="+mn-lt"/>
        </a:defRPr>
      </a:lvl2pPr>
      <a:lvl3pPr marL="680614" algn="l" defTabSz="913682" rtl="0" eaLnBrk="1" fontAlgn="base" hangingPunct="1">
        <a:spcBef>
          <a:spcPct val="20000"/>
        </a:spcBef>
        <a:spcAft>
          <a:spcPct val="0"/>
        </a:spcAft>
        <a:defRPr sz="1982" b="1">
          <a:solidFill>
            <a:srgbClr val="FF6600"/>
          </a:solidFill>
          <a:latin typeface="+mn-lt"/>
        </a:defRPr>
      </a:lvl3pPr>
      <a:lvl4pPr marL="1029500" indent="5719" algn="l" defTabSz="913682" rtl="0" eaLnBrk="1" fontAlgn="base" hangingPunct="1">
        <a:spcBef>
          <a:spcPct val="20000"/>
        </a:spcBef>
        <a:spcAft>
          <a:spcPct val="0"/>
        </a:spcAft>
        <a:defRPr sz="1982" i="1">
          <a:solidFill>
            <a:srgbClr val="003399"/>
          </a:solidFill>
          <a:latin typeface="+mn-lt"/>
        </a:defRPr>
      </a:lvl4pPr>
      <a:lvl5pPr marL="1372667" algn="l" defTabSz="913682" rtl="0" eaLnBrk="1" fontAlgn="base" hangingPunct="1">
        <a:spcBef>
          <a:spcPct val="20000"/>
        </a:spcBef>
        <a:spcAft>
          <a:spcPct val="0"/>
        </a:spcAft>
        <a:defRPr sz="1801">
          <a:solidFill>
            <a:srgbClr val="003399"/>
          </a:solidFill>
          <a:latin typeface="+mn-lt"/>
        </a:defRPr>
      </a:lvl5pPr>
      <a:lvl6pPr marL="1784467" algn="l" defTabSz="913682" rtl="0" eaLnBrk="1" fontAlgn="base" hangingPunct="1">
        <a:spcBef>
          <a:spcPct val="20000"/>
        </a:spcBef>
        <a:spcAft>
          <a:spcPct val="0"/>
        </a:spcAft>
        <a:defRPr sz="1801">
          <a:solidFill>
            <a:srgbClr val="003399"/>
          </a:solidFill>
          <a:latin typeface="+mn-lt"/>
        </a:defRPr>
      </a:lvl6pPr>
      <a:lvl7pPr marL="2196267" algn="l" defTabSz="913682" rtl="0" eaLnBrk="1" fontAlgn="base" hangingPunct="1">
        <a:spcBef>
          <a:spcPct val="20000"/>
        </a:spcBef>
        <a:spcAft>
          <a:spcPct val="0"/>
        </a:spcAft>
        <a:defRPr sz="1801">
          <a:solidFill>
            <a:srgbClr val="003399"/>
          </a:solidFill>
          <a:latin typeface="+mn-lt"/>
        </a:defRPr>
      </a:lvl7pPr>
      <a:lvl8pPr marL="2608067" algn="l" defTabSz="913682" rtl="0" eaLnBrk="1" fontAlgn="base" hangingPunct="1">
        <a:spcBef>
          <a:spcPct val="20000"/>
        </a:spcBef>
        <a:spcAft>
          <a:spcPct val="0"/>
        </a:spcAft>
        <a:defRPr sz="1801">
          <a:solidFill>
            <a:srgbClr val="003399"/>
          </a:solidFill>
          <a:latin typeface="+mn-lt"/>
        </a:defRPr>
      </a:lvl8pPr>
      <a:lvl9pPr marL="3019867" algn="l" defTabSz="913682" rtl="0" eaLnBrk="1" fontAlgn="base" hangingPunct="1">
        <a:spcBef>
          <a:spcPct val="20000"/>
        </a:spcBef>
        <a:spcAft>
          <a:spcPct val="0"/>
        </a:spcAft>
        <a:defRPr sz="1801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1pPr>
      <a:lvl2pPr marL="4118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2pPr>
      <a:lvl3pPr marL="8236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3pPr>
      <a:lvl4pPr marL="12354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4pPr>
      <a:lvl5pPr marL="16472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5pPr>
      <a:lvl6pPr marL="20590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6pPr>
      <a:lvl7pPr marL="24708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7pPr>
      <a:lvl8pPr marL="28826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8pPr>
      <a:lvl9pPr marL="32944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62"/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421097" y="1418406"/>
            <a:ext cx="8301807" cy="192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243" dirty="0">
                <a:latin typeface="+mj-lt"/>
              </a:rPr>
              <a:t>Tutorial 2: NoSQL &amp; Spark</a:t>
            </a:r>
            <a:endParaRPr lang="en-US" sz="3243" i="1" dirty="0">
              <a:solidFill>
                <a:schemeClr val="bg1"/>
              </a:solidFill>
              <a:latin typeface="+mj-lt"/>
            </a:endParaRPr>
          </a:p>
          <a:p>
            <a:pPr algn="ctr" eaLnBrk="1" hangingPunct="1"/>
            <a:endParaRPr lang="en-US" sz="3243" i="1" dirty="0">
              <a:solidFill>
                <a:schemeClr val="bg1"/>
              </a:solidFill>
              <a:latin typeface="+mj-lt"/>
            </a:endParaRPr>
          </a:p>
          <a:p>
            <a:pPr algn="ctr" eaLnBrk="1" hangingPunct="1"/>
            <a:r>
              <a:rPr lang="en-US" altLang="zh-CN" sz="3243" dirty="0">
                <a:solidFill>
                  <a:schemeClr val="bg1"/>
                </a:solidFill>
                <a:latin typeface="+mj-lt"/>
              </a:rPr>
              <a:t>Nicholas Lim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801" dirty="0">
                <a:solidFill>
                  <a:schemeClr val="bg1"/>
                </a:solidFill>
                <a:latin typeface="+mj-ea"/>
                <a:ea typeface="+mj-ea"/>
              </a:rPr>
              <a:t>e0045287@u.nus.edu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62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85" y="5206325"/>
            <a:ext cx="2320675" cy="1133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878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Question 3a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499" y="1641047"/>
            <a:ext cx="7374301" cy="4619296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Compare ACID and BASE. Why do NoSQL systems choose BASE?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/>
              <a:t>ACID = Atomicity, Consistency, Isolation, and Durability 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BASE = Basically Available, Soft state, Eventually consistent 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3a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Atomicity: </a:t>
            </a:r>
            <a:r>
              <a:rPr lang="en-US" b="0" dirty="0"/>
              <a:t>Each transaction is "all or nothing” (i.e. succeed completely or fail completely).</a:t>
            </a:r>
          </a:p>
          <a:p>
            <a:endParaRPr lang="en-US" dirty="0"/>
          </a:p>
          <a:p>
            <a:r>
              <a:rPr lang="en-US" dirty="0"/>
              <a:t>Consistency: </a:t>
            </a:r>
            <a:r>
              <a:rPr lang="en-US" b="0" dirty="0"/>
              <a:t>Any transaction will bring the database from one valid state to another.</a:t>
            </a:r>
          </a:p>
          <a:p>
            <a:endParaRPr lang="en-US" dirty="0"/>
          </a:p>
          <a:p>
            <a:r>
              <a:rPr lang="en-US" dirty="0"/>
              <a:t>Isolation: </a:t>
            </a:r>
            <a:r>
              <a:rPr lang="en-US" b="0" dirty="0"/>
              <a:t>Ensures that concurrent execution of transactions leaves the database in the same state that would have been obtained if the transactions were executed sequentially.</a:t>
            </a:r>
          </a:p>
          <a:p>
            <a:endParaRPr lang="en-US" dirty="0"/>
          </a:p>
          <a:p>
            <a:r>
              <a:rPr lang="en-US" dirty="0"/>
              <a:t>Durability: </a:t>
            </a:r>
            <a:r>
              <a:rPr lang="en-US" b="0" dirty="0"/>
              <a:t>Once a transaction has been completed, it will remain so, even in the event of power loss, crashes, or errors.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2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3a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99" y="1295400"/>
            <a:ext cx="7771327" cy="5126038"/>
          </a:xfrm>
        </p:spPr>
        <p:txBody>
          <a:bodyPr>
            <a:noAutofit/>
          </a:bodyPr>
          <a:lstStyle/>
          <a:p>
            <a:r>
              <a:rPr lang="en-US" sz="2100" b="1" dirty="0"/>
              <a:t>Basically Available: </a:t>
            </a:r>
            <a:r>
              <a:rPr lang="en-US" sz="2100" b="0" dirty="0"/>
              <a:t>Reading and writing operations are available as much as possible, but without consistency guarantees (e.g. read may not get the latest updated value).</a:t>
            </a:r>
          </a:p>
          <a:p>
            <a:endParaRPr lang="en-US" sz="2100" b="0" dirty="0"/>
          </a:p>
          <a:p>
            <a:r>
              <a:rPr lang="en-US" sz="2100" b="1" dirty="0"/>
              <a:t>Soft state: </a:t>
            </a:r>
            <a:r>
              <a:rPr lang="en-US" sz="2100" b="0" dirty="0"/>
              <a:t>The state of the system is always ‘soft’ or changing with inputs, until it reaches ‘eventual consistency’. </a:t>
            </a:r>
          </a:p>
          <a:p>
            <a:endParaRPr lang="en-US" sz="2100" dirty="0"/>
          </a:p>
          <a:p>
            <a:r>
              <a:rPr lang="en-US" sz="2100" b="1" dirty="0"/>
              <a:t>Eventually consistent: </a:t>
            </a:r>
            <a:r>
              <a:rPr lang="en-US" sz="2100" b="0" dirty="0"/>
              <a:t>The system will </a:t>
            </a:r>
            <a:r>
              <a:rPr lang="en-US" sz="2100" b="0" i="1" dirty="0"/>
              <a:t>eventually</a:t>
            </a:r>
            <a:r>
              <a:rPr lang="en-US" sz="2100" b="0" dirty="0"/>
              <a:t> become consistent (e.g. multiple reads </a:t>
            </a:r>
            <a:r>
              <a:rPr lang="en-US" sz="2100" b="0" i="1" dirty="0"/>
              <a:t>eventually</a:t>
            </a:r>
            <a:r>
              <a:rPr lang="en-US" sz="2100" b="0" dirty="0"/>
              <a:t> return the same value). </a:t>
            </a:r>
            <a:r>
              <a:rPr lang="en-US" sz="2100" b="0" dirty="0">
                <a:solidFill>
                  <a:srgbClr val="FFC000"/>
                </a:solidFill>
              </a:rPr>
              <a:t> </a:t>
            </a:r>
            <a:br>
              <a:rPr lang="en-US" sz="2100" b="0" dirty="0"/>
            </a:br>
            <a:endParaRPr lang="en-US" sz="21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5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Solution 3a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The idea is that by giving up ACID constraints, one can </a:t>
            </a:r>
            <a:r>
              <a:rPr lang="en-US" altLang="zh-CN" dirty="0"/>
              <a:t>improve </a:t>
            </a:r>
            <a:r>
              <a:rPr lang="zh-CN" altLang="en-US" dirty="0"/>
              <a:t>performance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Question 3b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do we </a:t>
            </a:r>
            <a:r>
              <a:rPr lang="zh-CN" altLang="en-US" dirty="0"/>
              <a:t>need specialized engines </a:t>
            </a:r>
            <a:r>
              <a:rPr lang="en-US" altLang="zh-CN" dirty="0"/>
              <a:t>(e.g. document stores) in NoSQL systems, as compared to relational databases?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Performance and flexibility. 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Question 3c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499" y="1641047"/>
            <a:ext cx="8212501" cy="4619296"/>
          </a:xfrm>
        </p:spPr>
        <p:txBody>
          <a:bodyPr/>
          <a:lstStyle/>
          <a:p>
            <a:r>
              <a:rPr lang="en-US" altLang="zh-CN" dirty="0"/>
              <a:t>What is a practical reason to prefer horizonal scalability over vertical scalability?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680347" lvl="1" indent="-342900">
              <a:buFontTx/>
              <a:buChar char="-"/>
            </a:pPr>
            <a:r>
              <a:rPr lang="en-US" altLang="zh-CN" dirty="0"/>
              <a:t>Less expensive, using commodity servers.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Question 3d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363" y="1641047"/>
            <a:ext cx="4187799" cy="4619296"/>
          </a:xfrm>
        </p:spPr>
        <p:txBody>
          <a:bodyPr/>
          <a:lstStyle/>
          <a:p>
            <a:r>
              <a:rPr lang="en-US" altLang="zh-CN" dirty="0"/>
              <a:t>In the mentioned paper, they list a suitable application for </a:t>
            </a:r>
            <a:r>
              <a:rPr lang="en-US" altLang="zh-CN" i="1" dirty="0"/>
              <a:t>key-value stores</a:t>
            </a:r>
            <a:r>
              <a:rPr lang="en-US" altLang="zh-CN" dirty="0"/>
              <a:t>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7A143-D016-6D4E-B5B1-6A6E42C6D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63" y="2895600"/>
            <a:ext cx="3949700" cy="26035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0A76963-E507-F34E-BD17-920735075C17}"/>
              </a:ext>
            </a:extLst>
          </p:cNvPr>
          <p:cNvSpPr txBox="1">
            <a:spLocks/>
          </p:cNvSpPr>
          <p:nvPr/>
        </p:nvSpPr>
        <p:spPr bwMode="auto">
          <a:xfrm>
            <a:off x="4956201" y="2133600"/>
            <a:ext cx="3885663" cy="447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2252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37447" indent="5719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2342">
                <a:solidFill>
                  <a:srgbClr val="003399"/>
                </a:solidFill>
                <a:latin typeface="+mn-lt"/>
              </a:defRPr>
            </a:lvl2pPr>
            <a:lvl3pPr marL="680614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982" b="1">
                <a:solidFill>
                  <a:srgbClr val="FF6600"/>
                </a:solidFill>
                <a:latin typeface="+mn-lt"/>
              </a:defRPr>
            </a:lvl3pPr>
            <a:lvl4pPr marL="1029500" indent="5719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982" i="1">
                <a:solidFill>
                  <a:srgbClr val="003399"/>
                </a:solidFill>
                <a:latin typeface="+mn-lt"/>
              </a:defRPr>
            </a:lvl4pPr>
            <a:lvl5pPr marL="13726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5pPr>
            <a:lvl6pPr marL="17844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6pPr>
            <a:lvl7pPr marL="21962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7pPr>
            <a:lvl8pPr marL="26080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8pPr>
            <a:lvl9pPr marL="30198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altLang="zh-CN" kern="0" dirty="0"/>
              <a:t>And for </a:t>
            </a:r>
            <a:r>
              <a:rPr lang="en-US" altLang="zh-CN" i="1" kern="0" dirty="0"/>
              <a:t>document stores</a:t>
            </a:r>
            <a:r>
              <a:rPr lang="en-US" altLang="zh-CN" kern="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FD326-5EA4-EC4D-9FB0-81827D6B9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102" y="3159919"/>
            <a:ext cx="3924300" cy="123190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F8CCE22-F9E0-134F-9B0B-7DB4204FFB8F}"/>
              </a:ext>
            </a:extLst>
          </p:cNvPr>
          <p:cNvSpPr txBox="1">
            <a:spLocks/>
          </p:cNvSpPr>
          <p:nvPr/>
        </p:nvSpPr>
        <p:spPr bwMode="auto">
          <a:xfrm>
            <a:off x="400763" y="5499100"/>
            <a:ext cx="8441101" cy="102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2252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37447" indent="5719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2342">
                <a:solidFill>
                  <a:srgbClr val="003399"/>
                </a:solidFill>
                <a:latin typeface="+mn-lt"/>
              </a:defRPr>
            </a:lvl2pPr>
            <a:lvl3pPr marL="680614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982" b="1">
                <a:solidFill>
                  <a:srgbClr val="FF6600"/>
                </a:solidFill>
                <a:latin typeface="+mn-lt"/>
              </a:defRPr>
            </a:lvl3pPr>
            <a:lvl4pPr marL="1029500" indent="5719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982" i="1">
                <a:solidFill>
                  <a:srgbClr val="003399"/>
                </a:solidFill>
                <a:latin typeface="+mn-lt"/>
              </a:defRPr>
            </a:lvl4pPr>
            <a:lvl5pPr marL="13726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5pPr>
            <a:lvl6pPr marL="17844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6pPr>
            <a:lvl7pPr marL="21962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7pPr>
            <a:lvl8pPr marL="26080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8pPr>
            <a:lvl9pPr marL="30198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altLang="zh-CN" kern="0" dirty="0"/>
              <a:t>Discuss some factors that make these applications suitable for key-value stores and document stores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94937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Question 3d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17</a:t>
            </a:fld>
            <a:endParaRPr 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F8CCE22-F9E0-134F-9B0B-7DB4204FFB8F}"/>
              </a:ext>
            </a:extLst>
          </p:cNvPr>
          <p:cNvSpPr txBox="1">
            <a:spLocks/>
          </p:cNvSpPr>
          <p:nvPr/>
        </p:nvSpPr>
        <p:spPr bwMode="auto">
          <a:xfrm>
            <a:off x="400763" y="1600200"/>
            <a:ext cx="4399837" cy="4925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2252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37447" indent="5719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2342">
                <a:solidFill>
                  <a:srgbClr val="003399"/>
                </a:solidFill>
                <a:latin typeface="+mn-lt"/>
              </a:defRPr>
            </a:lvl2pPr>
            <a:lvl3pPr marL="680614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982" b="1">
                <a:solidFill>
                  <a:srgbClr val="FF6600"/>
                </a:solidFill>
                <a:latin typeface="+mn-lt"/>
              </a:defRPr>
            </a:lvl3pPr>
            <a:lvl4pPr marL="1029500" indent="5719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982" i="1">
                <a:solidFill>
                  <a:srgbClr val="003399"/>
                </a:solidFill>
                <a:latin typeface="+mn-lt"/>
              </a:defRPr>
            </a:lvl4pPr>
            <a:lvl5pPr marL="13726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5pPr>
            <a:lvl6pPr marL="17844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6pPr>
            <a:lvl7pPr marL="21962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7pPr>
            <a:lvl8pPr marL="26080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8pPr>
            <a:lvl9pPr marL="30198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altLang="zh-CN" sz="1800" i="1" kern="0" dirty="0"/>
              <a:t>Key-value store</a:t>
            </a:r>
            <a:r>
              <a:rPr lang="en-US" altLang="zh-CN" sz="1800" kern="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kern="0" dirty="0"/>
              <a:t>Improves scalability and efficiency – writing or reading user pages is faster.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kern="0" dirty="0"/>
              <a:t>No need for complex queries or based on the content of user pages – just reads and writes.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kern="0" dirty="0"/>
              <a:t>May be acceptable for user pages to be slightly stale – then eventual consistency is acceptable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9512031-0296-1B4B-BC43-F1CE5817A823}"/>
              </a:ext>
            </a:extLst>
          </p:cNvPr>
          <p:cNvSpPr txBox="1">
            <a:spLocks/>
          </p:cNvSpPr>
          <p:nvPr/>
        </p:nvSpPr>
        <p:spPr bwMode="auto">
          <a:xfrm>
            <a:off x="4800600" y="1600200"/>
            <a:ext cx="4267200" cy="4925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2252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37447" indent="5719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2342">
                <a:solidFill>
                  <a:srgbClr val="003399"/>
                </a:solidFill>
                <a:latin typeface="+mn-lt"/>
              </a:defRPr>
            </a:lvl2pPr>
            <a:lvl3pPr marL="680614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982" b="1">
                <a:solidFill>
                  <a:srgbClr val="FF6600"/>
                </a:solidFill>
                <a:latin typeface="+mn-lt"/>
              </a:defRPr>
            </a:lvl3pPr>
            <a:lvl4pPr marL="1029500" indent="5719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982" i="1">
                <a:solidFill>
                  <a:srgbClr val="003399"/>
                </a:solidFill>
                <a:latin typeface="+mn-lt"/>
              </a:defRPr>
            </a:lvl4pPr>
            <a:lvl5pPr marL="13726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5pPr>
            <a:lvl6pPr marL="17844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6pPr>
            <a:lvl7pPr marL="21962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7pPr>
            <a:lvl8pPr marL="26080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8pPr>
            <a:lvl9pPr marL="3019867" algn="l" defTabSz="913682" rtl="0" eaLnBrk="1" fontAlgn="base" hangingPunct="1">
              <a:spcBef>
                <a:spcPct val="20000"/>
              </a:spcBef>
              <a:spcAft>
                <a:spcPct val="0"/>
              </a:spcAft>
              <a:defRPr sz="1801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altLang="zh-CN" sz="1800" i="1" kern="0" dirty="0"/>
              <a:t>Document store</a:t>
            </a:r>
            <a:r>
              <a:rPr lang="en-US" altLang="zh-CN" sz="1800" kern="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kern="0" dirty="0"/>
              <a:t>Flexible schema may be beneficial (e.g. special types of vehicles may require different sets of fields)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kern="0" dirty="0"/>
              <a:t>Unlike key-value stores, document stores allow for queries based on fields of a document</a:t>
            </a:r>
          </a:p>
        </p:txBody>
      </p:sp>
    </p:spTree>
    <p:extLst>
      <p:ext uri="{BB962C8B-B14F-4D97-AF65-F5344CB8AC3E}">
        <p14:creationId xmlns:p14="http://schemas.microsoft.com/office/powerpoint/2010/main" val="29170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en-US" altLang="zh-CN" dirty="0" err="1"/>
              <a:t>Zhaomin</a:t>
            </a:r>
            <a:r>
              <a:rPr lang="en-US" altLang="zh-CN" dirty="0"/>
              <a:t> Wu and </a:t>
            </a:r>
            <a:r>
              <a:rPr lang="en-US" altLang="zh-CN" dirty="0" err="1"/>
              <a:t>Qinbin</a:t>
            </a:r>
            <a:r>
              <a:rPr lang="en-US" altLang="zh-CN" dirty="0"/>
              <a:t> Li tutorial slides.</a:t>
            </a:r>
          </a:p>
          <a:p>
            <a:r>
              <a:rPr lang="en-US" altLang="zh-CN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8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Question 1a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MapReduce and the Google File System (GFS) were designed to work well together. What important optimization in MapReduce is enabled by having GFS expose block replica locations via an API?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524000" y="1981200"/>
            <a:ext cx="1143000" cy="2209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00400" y="1981200"/>
            <a:ext cx="1143000" cy="2209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76800" y="1981200"/>
            <a:ext cx="1143000" cy="2209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53200" y="1981200"/>
            <a:ext cx="1143000" cy="2209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9361" y="2209800"/>
                <a:ext cx="5922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61" y="2209800"/>
                <a:ext cx="592277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99360" y="2855267"/>
                <a:ext cx="599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60" y="2855267"/>
                <a:ext cx="59939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48602" y="2209799"/>
                <a:ext cx="599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02" y="2209799"/>
                <a:ext cx="599395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1327" cy="461929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The MapReduce scheduler can arrange for Map tasks to execute on the same node that stores the data, avoiding a copy across the network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A56ABE40-EAA2-1249-9D5B-F59C5EE0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290946"/>
            <a:ext cx="6518763" cy="1143717"/>
          </a:xfrm>
        </p:spPr>
        <p:txBody>
          <a:bodyPr/>
          <a:lstStyle/>
          <a:p>
            <a:pPr algn="ctr"/>
            <a:r>
              <a:rPr lang="en-US" altLang="zh-CN" dirty="0"/>
              <a:t>Solution 1a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87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Question 1b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List two features that are originally designed for relational databases and are now integrated into the MapReduce/Hadoop software stack.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High</a:t>
            </a:r>
            <a:r>
              <a:rPr lang="zh-CN" altLang="en-US" dirty="0"/>
              <a:t>-level languages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zh-CN" altLang="en-US" dirty="0"/>
              <a:t>olumn stores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Question 2a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What are the advantages of </a:t>
            </a:r>
            <a:r>
              <a:rPr lang="en-US" altLang="zh-CN" dirty="0"/>
              <a:t>using </a:t>
            </a:r>
            <a:r>
              <a:rPr lang="zh-CN" altLang="en-US" dirty="0"/>
              <a:t>schema </a:t>
            </a:r>
            <a:r>
              <a:rPr lang="en-US" altLang="zh-CN" dirty="0"/>
              <a:t>in Spark?</a:t>
            </a:r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Consistency. Applying schema omits the need to infer the data types from the table or </a:t>
            </a:r>
            <a:r>
              <a:rPr lang="en-US" altLang="zh-CN" dirty="0" err="1"/>
              <a:t>DataFrame</a:t>
            </a:r>
            <a:r>
              <a:rPr lang="en-US" altLang="zh-CN" dirty="0"/>
              <a:t> which may not be correct.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Schemas define a contract </a:t>
            </a:r>
            <a:r>
              <a:rPr lang="en-US" altLang="zh-CN" dirty="0"/>
              <a:t>for data</a:t>
            </a:r>
            <a:r>
              <a:rPr lang="zh-CN" altLang="en-US" dirty="0"/>
              <a:t>, </a:t>
            </a:r>
            <a:r>
              <a:rPr lang="en-US" altLang="zh-CN" dirty="0"/>
              <a:t>providing the same logical views of tables on different systems.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3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2b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99" y="1641047"/>
            <a:ext cx="8441101" cy="4619296"/>
          </a:xfrm>
        </p:spPr>
        <p:txBody>
          <a:bodyPr/>
          <a:lstStyle/>
          <a:p>
            <a:r>
              <a:rPr lang="en-US" dirty="0"/>
              <a:t>List three of the many common development features or considerations</a:t>
            </a:r>
            <a:r>
              <a:rPr lang="en-US" dirty="0">
                <a:solidFill>
                  <a:srgbClr val="FF9900"/>
                </a:solidFill>
              </a:rPr>
              <a:t> </a:t>
            </a:r>
            <a:r>
              <a:rPr lang="en-US" dirty="0"/>
              <a:t>between relational databases and Spark.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query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level languages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0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2c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HDFS, each chunk is replicated for three times by default. In contrast, in Spark, RDD uses lineage for reliability. What is a major problem if Spark also uses replications for reliability?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Consumes a lot of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99" y="1641047"/>
            <a:ext cx="8441101" cy="4619296"/>
          </a:xfrm>
        </p:spPr>
        <p:txBody>
          <a:bodyPr/>
          <a:lstStyle/>
          <a:p>
            <a:r>
              <a:rPr lang="en-US" dirty="0"/>
              <a:t>Is it true that in the Spark runtime, RDD cannot reside in the hard disk?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False. RDD can also be in the disk if out of memory.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5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Question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NoSQL databases have been a hot research topic. </a:t>
            </a:r>
            <a:endParaRPr lang="en-US" altLang="zh-CN" dirty="0"/>
          </a:p>
          <a:p>
            <a:r>
              <a:rPr lang="en-US" altLang="zh-CN" dirty="0"/>
              <a:t>The following questions relate to the trade-offs between relational and NoSQL systems. A more detailed discussion can be found in this paper (not required reading for the class, but still a useful summary if you are interested):</a:t>
            </a:r>
          </a:p>
          <a:p>
            <a:endParaRPr lang="en-US" altLang="zh-CN" i="1" u="sng" dirty="0"/>
          </a:p>
          <a:p>
            <a:r>
              <a:rPr lang="zh-CN" altLang="en-US" i="1" u="sng" dirty="0"/>
              <a:t>Rick Cattell. 2011. Scalable SQL and NoSQL data stores. SIGMOD Rec. 39, 4 (May 2011), 12-27.</a:t>
            </a:r>
            <a:endParaRPr lang="en-US" altLang="zh-CN" i="1" u="sn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tro2Gradschool" id="{8ABCC169-56E4-7446-9F23-24C08815A42B}" vid="{986AD0CE-622F-1E4A-B6D4-406E16E504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Tutorial 4</Template>
  <TotalTime>7391</TotalTime>
  <Words>1429</Words>
  <Application>Microsoft Office PowerPoint</Application>
  <PresentationFormat>On-screen Show (4:3)</PresentationFormat>
  <Paragraphs>147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Times</vt:lpstr>
      <vt:lpstr>Blank</vt:lpstr>
      <vt:lpstr>PowerPoint Presentation</vt:lpstr>
      <vt:lpstr>Question 1a</vt:lpstr>
      <vt:lpstr>Solution 1a</vt:lpstr>
      <vt:lpstr>Question 1b</vt:lpstr>
      <vt:lpstr>Question 2a</vt:lpstr>
      <vt:lpstr>Question 2b</vt:lpstr>
      <vt:lpstr>Question 2c</vt:lpstr>
      <vt:lpstr>Question 2d</vt:lpstr>
      <vt:lpstr>Question 3</vt:lpstr>
      <vt:lpstr>Question 3a</vt:lpstr>
      <vt:lpstr>Solution 3a</vt:lpstr>
      <vt:lpstr>Solution 3a</vt:lpstr>
      <vt:lpstr>Solution 3a</vt:lpstr>
      <vt:lpstr>Question 3b</vt:lpstr>
      <vt:lpstr>Question 3c</vt:lpstr>
      <vt:lpstr>Question 3d</vt:lpstr>
      <vt:lpstr>Question 3d</vt:lpstr>
      <vt:lpstr>Acknowledgements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 Hadoop Programmer Knows</dc:title>
  <dc:creator>soc</dc:creator>
  <cp:lastModifiedBy>Lim Xiang Hui Nicholas</cp:lastModifiedBy>
  <cp:revision>436</cp:revision>
  <dcterms:created xsi:type="dcterms:W3CDTF">2010-04-12T13:09:00Z</dcterms:created>
  <dcterms:modified xsi:type="dcterms:W3CDTF">2021-09-17T15:23:38Z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