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7"/>
  </p:notesMasterIdLst>
  <p:handoutMasterIdLst>
    <p:handoutMasterId r:id="rId48"/>
  </p:handoutMasterIdLst>
  <p:sldIdLst>
    <p:sldId id="256" r:id="rId2"/>
    <p:sldId id="468" r:id="rId3"/>
    <p:sldId id="703" r:id="rId4"/>
    <p:sldId id="600" r:id="rId5"/>
    <p:sldId id="638" r:id="rId6"/>
    <p:sldId id="639" r:id="rId7"/>
    <p:sldId id="601" r:id="rId8"/>
    <p:sldId id="602" r:id="rId9"/>
    <p:sldId id="603" r:id="rId10"/>
    <p:sldId id="686" r:id="rId11"/>
    <p:sldId id="687" r:id="rId12"/>
    <p:sldId id="688" r:id="rId13"/>
    <p:sldId id="690" r:id="rId14"/>
    <p:sldId id="689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04" r:id="rId24"/>
    <p:sldId id="605" r:id="rId25"/>
    <p:sldId id="606" r:id="rId26"/>
    <p:sldId id="607" r:id="rId27"/>
    <p:sldId id="608" r:id="rId28"/>
    <p:sldId id="610" r:id="rId29"/>
    <p:sldId id="613" r:id="rId30"/>
    <p:sldId id="643" r:id="rId31"/>
    <p:sldId id="661" r:id="rId32"/>
    <p:sldId id="664" r:id="rId33"/>
    <p:sldId id="665" r:id="rId34"/>
    <p:sldId id="666" r:id="rId35"/>
    <p:sldId id="708" r:id="rId36"/>
    <p:sldId id="699" r:id="rId37"/>
    <p:sldId id="700" r:id="rId38"/>
    <p:sldId id="701" r:id="rId39"/>
    <p:sldId id="702" r:id="rId40"/>
    <p:sldId id="704" r:id="rId41"/>
    <p:sldId id="705" r:id="rId42"/>
    <p:sldId id="667" r:id="rId43"/>
    <p:sldId id="706" r:id="rId44"/>
    <p:sldId id="707" r:id="rId45"/>
    <p:sldId id="308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6600"/>
    <a:srgbClr val="E2FFC5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high level 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39314"/>
              </p:ext>
            </p:extLst>
          </p:nvPr>
        </p:nvGraphicFramePr>
        <p:xfrm>
          <a:off x="457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</a:t>
            </a:r>
            <a:r>
              <a:rPr lang="en-GB"/>
              <a:t>	</a:t>
            </a:r>
            <a:r>
              <a:rPr lang="en-GB" smtClean="0"/>
              <a:t>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70336"/>
              </p:ext>
            </p:extLst>
          </p:nvPr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57232"/>
              </p:ext>
            </p:extLst>
          </p:nvPr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0DC28FA-2BB3-41EA-BAD9-08D004E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 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2549343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84F5867-2367-4E3B-8104-99CDFE61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 instruction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857BF01-3E28-4B3D-8EDC-993B4EB5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graphicFrame>
        <p:nvGraphicFramePr>
          <p:cNvPr id="28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22087"/>
              </p:ext>
            </p:extLst>
          </p:nvPr>
        </p:nvGraphicFramePr>
        <p:xfrm>
          <a:off x="457200" y="3505200"/>
          <a:ext cx="8382000" cy="268224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8E56A11-F015-4BBB-8546-BE572E06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6848"/>
              </p:ext>
            </p:extLst>
          </p:nvPr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AND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608"/>
              </p:ext>
            </p:extLst>
          </p:nvPr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839"/>
              </p:ext>
            </p:extLst>
          </p:nvPr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NOR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41054"/>
              </p:ext>
            </p:extLst>
          </p:nvPr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XOR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XOR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6E62EBB4-B38F-4734-A8C2-463B0D4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FC32580-5704-4441-8930-5F9AFA9C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left/right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 ________________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EFA6EE9-0704-45A6-87C2-668EB2E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7BA1C937-693F-4F50-82B4-1E4F286D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AE4837F-DEB6-4B4E-A557-A17651E3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high level 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that places 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083932-8CEF-4FE4-8235-81384D4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 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1EC4170-C5E8-4948-B767-7EB77DB8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E617EED-7E7D-4A53-B789-EFC0849C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D29BFF37-87A9-4531-9A7E-1EB6FFDD4B2D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3379144"/>
            <a:ext cx="7034213" cy="587375"/>
            <a:chOff x="1109" y="2005"/>
            <a:chExt cx="4431" cy="37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FE28F799-9422-4EF9-910F-32E8D265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005"/>
              <a:ext cx="1196" cy="37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</a:rPr>
                <a:t>Lower-order bits filled with zeros.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F71E94C-BF3C-4256-B249-931949E7E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2" y="2192"/>
              <a:ext cx="301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38DB1CEF-0B3F-40A5-A56E-F7C47AF7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4" grpId="0" build="p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874"/>
              </p:ext>
            </p:extLst>
          </p:nvPr>
        </p:nvGraphicFramePr>
        <p:xfrm>
          <a:off x="457200" y="1367666"/>
          <a:ext cx="8305800" cy="488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Version</a:t>
                      </a:r>
                    </a:p>
                    <a:p>
                      <a:pPr algn="ctr"/>
                      <a:r>
                        <a:rPr lang="en-US" dirty="0"/>
                        <a:t>(if</a:t>
                      </a:r>
                      <a:r>
                        <a:rPr lang="en-US" baseline="0" dirty="0"/>
                        <a:t> applicable)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35">
                <a:tc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19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85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[0 to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-1]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16-bit pattern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74A7-7F06-497D-BE4B-46CE2A8F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execute 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2749A-9143-466F-9EFF-448DCD0CA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82000" cy="493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represented in binary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Courier New" pitchFamily="49" charset="0"/>
              </a:rPr>
              <a:t>1000110010100000</a:t>
            </a:r>
            <a:r>
              <a:rPr lang="en-US" dirty="0"/>
              <a:t> is an instruction that tells one computer to add two numbers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 and tedious for programmer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Assembly language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Symbolic version of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Human readable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add A, 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equivalent to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1000110010100000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translates from assembly language to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can provide ‘</a:t>
            </a:r>
            <a:r>
              <a:rPr lang="en-US" b="1" dirty="0">
                <a:solidFill>
                  <a:srgbClr val="660066"/>
                </a:solidFill>
              </a:rPr>
              <a:t>pseudo-instructions</a:t>
            </a:r>
            <a:r>
              <a:rPr lang="en-US" dirty="0"/>
              <a:t>’ as syntactic sugar 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considering performance, only real instructions are counted.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of code and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50326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18617</TotalTime>
  <Words>4135</Words>
  <Application>Microsoft Office PowerPoint</Application>
  <PresentationFormat>On-screen Show (4:3)</PresentationFormat>
  <Paragraphs>979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1722</cp:revision>
  <cp:lastPrinted>2017-06-30T03:15:07Z</cp:lastPrinted>
  <dcterms:created xsi:type="dcterms:W3CDTF">1998-09-05T15:03:32Z</dcterms:created>
  <dcterms:modified xsi:type="dcterms:W3CDTF">2019-12-23T01:20:44Z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