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FC000"/>
    <a:srgbClr val="C56F11"/>
    <a:srgbClr val="CC0099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4" autoAdjust="0"/>
    <p:restoredTop sz="96404" autoAdjust="0"/>
  </p:normalViewPr>
  <p:slideViewPr>
    <p:cSldViewPr snapToGrid="0">
      <p:cViewPr varScale="1">
        <p:scale>
          <a:sx n="89" d="100"/>
          <a:sy n="89" d="100"/>
        </p:scale>
        <p:origin x="114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CFD2C-0988-42AB-A2D5-B3614CD75AA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5961-DBBB-48D1-A2D0-C041E788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36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0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63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0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1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6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01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21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43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AAE2-C4FD-46B2-AF3B-0DE4F5ACC73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14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Tutorial #9</a:t>
            </a:r>
          </a:p>
          <a:p>
            <a:r>
              <a:rPr lang="en-SG" sz="3200" dirty="0"/>
              <a:t>Sequential Circuits</a:t>
            </a:r>
          </a:p>
          <a:p>
            <a:r>
              <a:rPr lang="en-SG" sz="2800" dirty="0"/>
              <a:t>(Prepared by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>
          <a:xfrm>
            <a:off x="2121408" y="240997"/>
            <a:ext cx="7662672" cy="59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5089C-97D4-491E-93BE-BB38191F13A6}"/>
              </a:ext>
            </a:extLst>
          </p:cNvPr>
          <p:cNvSpPr txBox="1"/>
          <p:nvPr/>
        </p:nvSpPr>
        <p:spPr>
          <a:xfrm>
            <a:off x="2750917" y="2419110"/>
            <a:ext cx="6875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311949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A1FBD0E-0DEF-46F6-8A59-4ED48ED8FC41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cxnSp>
        <p:nvCxnSpPr>
          <p:cNvPr id="17" name="AutoShape 5177">
            <a:extLst>
              <a:ext uri="{FF2B5EF4-FFF2-40B4-BE49-F238E27FC236}">
                <a16:creationId xmlns:a16="http://schemas.microsoft.com/office/drawing/2014/main" id="{2C908EC8-FAEA-4B92-A84A-B400347095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5695" y="2861551"/>
            <a:ext cx="615954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B0194F7-4CA2-4547-83D5-C051C98F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021794"/>
            <a:ext cx="765884" cy="35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C331C6-825F-409B-969A-7070806E1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777" y="1609276"/>
            <a:ext cx="565341" cy="35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53426A-87D3-4277-A309-88328236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43" y="2832014"/>
            <a:ext cx="565341" cy="35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1F50A4-3620-42A0-98D3-BC28E0A7F1F8}"/>
              </a:ext>
            </a:extLst>
          </p:cNvPr>
          <p:cNvGrpSpPr/>
          <p:nvPr/>
        </p:nvGrpSpPr>
        <p:grpSpPr>
          <a:xfrm>
            <a:off x="1637696" y="880354"/>
            <a:ext cx="3963789" cy="3962395"/>
            <a:chOff x="1534390" y="738914"/>
            <a:chExt cx="4111133" cy="396239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9B7D89-DCFF-4A9E-B09B-483216CC7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5085" y="939634"/>
              <a:ext cx="939688" cy="1101359"/>
              <a:chOff x="7619" y="6628"/>
              <a:chExt cx="984" cy="105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CB86F30-BED8-4742-92F9-1D6761C44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0" y="7456"/>
                <a:ext cx="83" cy="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F9A2729-8D1D-4100-B611-94D0EE384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3" y="6628"/>
                <a:ext cx="825" cy="105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86FC65-37BB-4D93-873D-F18618545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3" y="7375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2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AutoShape 5200">
                <a:extLst>
                  <a:ext uri="{FF2B5EF4-FFF2-40B4-BE49-F238E27FC236}">
                    <a16:creationId xmlns:a16="http://schemas.microsoft.com/office/drawing/2014/main" id="{AA3B1143-70E9-4229-9DBB-989A7482A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7703" y="7106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9C67C5A-AA06-4257-B99F-3F35971D1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9" y="7142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12E05A8-BE51-4EC9-8C75-190FF34A6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3" y="6708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D8043B1-1A54-4666-B9E1-4F9507E9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1" y="7050"/>
                <a:ext cx="322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200" i="1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328F36-C571-49C3-B469-1D9DCF000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3" y="6707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D070E-D5F4-4C00-B8FC-FCBDF2D7E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3" y="7330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FEED8BF-F3A7-4E7B-AE66-C86297D8C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3" y="7353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5B0F1C-2E4E-489A-AEE2-5DC8568CF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5085" y="2842831"/>
              <a:ext cx="939688" cy="1101359"/>
              <a:chOff x="7619" y="6628"/>
              <a:chExt cx="984" cy="10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BA8C8A-EDB9-42FF-B35F-E24FCC68E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0" y="7456"/>
                <a:ext cx="83" cy="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14B49DF-F605-408F-9B56-1D074488B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3" y="6628"/>
                <a:ext cx="825" cy="105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D14BE6E-E8A2-487F-B5F5-0510FCFB9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3" y="7375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2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2" name="AutoShape 5211">
                <a:extLst>
                  <a:ext uri="{FF2B5EF4-FFF2-40B4-BE49-F238E27FC236}">
                    <a16:creationId xmlns:a16="http://schemas.microsoft.com/office/drawing/2014/main" id="{6D31794D-6417-47B7-BB07-F1362F924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7703" y="7106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255D27C-F73C-4BB2-869A-557B67A60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9" y="7142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2A39F5F-C515-4657-86C9-74F5D20FF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3" y="6708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F730AA7-49CA-4984-85C3-80D94B32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1" y="7050"/>
                <a:ext cx="322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200" i="1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1F4DFE3-FDCF-4E58-A9A1-406E2B466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3" y="6707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D5C0B0-651E-4DDD-A655-5498494A0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3" y="7330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09FBC8-84B0-4940-B873-2E949657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3" y="7353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/>
                <a:r>
                  <a:rPr lang="en-US" sz="16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9F72492-23EE-4C5C-861B-22706E11D635}"/>
                </a:ext>
              </a:extLst>
            </p:cNvPr>
            <p:cNvGrpSpPr/>
            <p:nvPr/>
          </p:nvGrpSpPr>
          <p:grpSpPr>
            <a:xfrm>
              <a:off x="1534390" y="738914"/>
              <a:ext cx="4111133" cy="3962395"/>
              <a:chOff x="1534390" y="738914"/>
              <a:chExt cx="4111133" cy="3962395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81F7A2B-EEA2-40D1-AE34-0EC9958A151A}"/>
                  </a:ext>
                </a:extLst>
              </p:cNvPr>
              <p:cNvGrpSpPr/>
              <p:nvPr/>
            </p:nvGrpSpPr>
            <p:grpSpPr>
              <a:xfrm>
                <a:off x="1534390" y="738914"/>
                <a:ext cx="4111133" cy="3962395"/>
                <a:chOff x="1534390" y="738914"/>
                <a:chExt cx="4111133" cy="396239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686A31F-9F99-4750-9278-491018E32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2348" y="1021794"/>
                  <a:ext cx="278850" cy="324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/>
                  <a:r>
                    <a:rPr lang="en-US" sz="160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SG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C3D3CBC-D98B-4112-9956-4635D01E9A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4752" y="4392429"/>
                  <a:ext cx="708586" cy="3088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/>
                  <a:r>
                    <a:rPr lang="en-US" sz="140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Clock</a:t>
                  </a:r>
                  <a:endParaRPr lang="en-SG" sz="16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417D8FE-250D-439C-86CD-E024AFFB8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6673" y="2924991"/>
                  <a:ext cx="278850" cy="324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/>
                  <a:r>
                    <a:rPr lang="en-US" sz="1600" i="1" dirty="0"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SG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7C98AB1-33FA-4542-95D5-3EF9284A27CF}"/>
                    </a:ext>
                  </a:extLst>
                </p:cNvPr>
                <p:cNvGrpSpPr/>
                <p:nvPr/>
              </p:nvGrpSpPr>
              <p:grpSpPr>
                <a:xfrm>
                  <a:off x="1534390" y="738914"/>
                  <a:ext cx="3794992" cy="3713835"/>
                  <a:chOff x="1534390" y="738914"/>
                  <a:chExt cx="3794992" cy="3713835"/>
                </a:xfrm>
              </p:grpSpPr>
              <p:cxnSp>
                <p:nvCxnSpPr>
                  <p:cNvPr id="27" name="AutoShape 5187">
                    <a:extLst>
                      <a:ext uri="{FF2B5EF4-FFF2-40B4-BE49-F238E27FC236}">
                        <a16:creationId xmlns:a16="http://schemas.microsoft.com/office/drawing/2014/main" id="{5725CB31-A30B-4530-8256-68B77CE92CA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279264" y="2533952"/>
                    <a:ext cx="280760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w="lg" len="med"/>
                    <a:tailEnd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" name="AutoShape 5188">
                    <a:extLst>
                      <a:ext uri="{FF2B5EF4-FFF2-40B4-BE49-F238E27FC236}">
                        <a16:creationId xmlns:a16="http://schemas.microsoft.com/office/drawing/2014/main" id="{91DE0961-FF53-4CAF-806B-34E92C2FC84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086868" y="2537072"/>
                    <a:ext cx="0" cy="56159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oval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505B1F8B-EB7D-43A8-99FD-C5C35703A671}"/>
                      </a:ext>
                    </a:extLst>
                  </p:cNvPr>
                  <p:cNvGrpSpPr/>
                  <p:nvPr/>
                </p:nvGrpSpPr>
                <p:grpSpPr>
                  <a:xfrm>
                    <a:off x="1534390" y="738914"/>
                    <a:ext cx="3794992" cy="3713835"/>
                    <a:chOff x="1534390" y="738914"/>
                    <a:chExt cx="3794992" cy="3713835"/>
                  </a:xfrm>
                </p:grpSpPr>
                <p:cxnSp>
                  <p:nvCxnSpPr>
                    <p:cNvPr id="4" name="AutoShape 5153">
                      <a:extLst>
                        <a:ext uri="{FF2B5EF4-FFF2-40B4-BE49-F238E27FC236}">
                          <a16:creationId xmlns:a16="http://schemas.microsoft.com/office/drawing/2014/main" id="{71AA27FA-C03F-4254-9E3C-F5941DC4D334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253331" y="3749710"/>
                      <a:ext cx="601629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5" name="AutoShape 5154">
                      <a:extLst>
                        <a:ext uri="{FF2B5EF4-FFF2-40B4-BE49-F238E27FC236}">
                          <a16:creationId xmlns:a16="http://schemas.microsoft.com/office/drawing/2014/main" id="{884372F5-0388-408F-8425-4C1855E62261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534390" y="3203711"/>
                      <a:ext cx="1031364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6" name="AutoShape 5155">
                      <a:extLst>
                        <a:ext uri="{FF2B5EF4-FFF2-40B4-BE49-F238E27FC236}">
                          <a16:creationId xmlns:a16="http://schemas.microsoft.com/office/drawing/2014/main" id="{80427CDA-C9CC-4821-902C-5BE7FD216B31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66569" y="1176753"/>
                      <a:ext cx="101704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03DF8EA9-79C8-416C-B069-9E4399B37AA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3860" y="959788"/>
                      <a:ext cx="514727" cy="395200"/>
                      <a:chOff x="9583" y="3765"/>
                      <a:chExt cx="857" cy="604"/>
                    </a:xfrm>
                  </p:grpSpPr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E39555E2-FC0E-4CF1-A87B-8BDD1F46A9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08" y="3995"/>
                        <a:ext cx="132" cy="143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>
                        <a:outerShdw dist="17961" dir="2700000" algn="ctr" rotWithShape="0">
                          <a:srgbClr val="808080"/>
                        </a:outerShdw>
                      </a:effec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19264516-314D-41FC-AB14-7C3720F32DE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583" y="3765"/>
                        <a:ext cx="722" cy="604"/>
                        <a:chOff x="7813" y="3523"/>
                        <a:chExt cx="722" cy="604"/>
                      </a:xfrm>
                    </p:grpSpPr>
                    <p:sp>
                      <p:nvSpPr>
                        <p:cNvPr id="76" name="Freeform 5159">
                          <a:extLst>
                            <a:ext uri="{FF2B5EF4-FFF2-40B4-BE49-F238E27FC236}">
                              <a16:creationId xmlns:a16="http://schemas.microsoft.com/office/drawing/2014/main" id="{CE217B29-9624-4392-B725-F838C36041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15" y="3525"/>
                          <a:ext cx="720" cy="308"/>
                        </a:xfrm>
                        <a:custGeom>
                          <a:avLst/>
                          <a:gdLst>
                            <a:gd name="T0" fmla="*/ 0 w 765"/>
                            <a:gd name="T1" fmla="*/ 0 h 300"/>
                            <a:gd name="T2" fmla="*/ 525 w 765"/>
                            <a:gd name="T3" fmla="*/ 75 h 300"/>
                            <a:gd name="T4" fmla="*/ 765 w 765"/>
                            <a:gd name="T5" fmla="*/ 300 h 3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765" h="300">
                              <a:moveTo>
                                <a:pt x="0" y="0"/>
                              </a:moveTo>
                              <a:cubicBezTo>
                                <a:pt x="199" y="12"/>
                                <a:pt x="398" y="25"/>
                                <a:pt x="525" y="75"/>
                              </a:cubicBezTo>
                              <a:cubicBezTo>
                                <a:pt x="652" y="125"/>
                                <a:pt x="708" y="212"/>
                                <a:pt x="765" y="30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7" name="Freeform 5160">
                          <a:extLst>
                            <a:ext uri="{FF2B5EF4-FFF2-40B4-BE49-F238E27FC236}">
                              <a16:creationId xmlns:a16="http://schemas.microsoft.com/office/drawing/2014/main" id="{03057BFD-1A34-4178-A799-1FF4C335974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 flipV="1">
                          <a:off x="7815" y="3817"/>
                          <a:ext cx="720" cy="308"/>
                        </a:xfrm>
                        <a:custGeom>
                          <a:avLst/>
                          <a:gdLst>
                            <a:gd name="T0" fmla="*/ 0 w 765"/>
                            <a:gd name="T1" fmla="*/ 0 h 300"/>
                            <a:gd name="T2" fmla="*/ 525 w 765"/>
                            <a:gd name="T3" fmla="*/ 75 h 300"/>
                            <a:gd name="T4" fmla="*/ 765 w 765"/>
                            <a:gd name="T5" fmla="*/ 300 h 3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765" h="300">
                              <a:moveTo>
                                <a:pt x="0" y="0"/>
                              </a:moveTo>
                              <a:cubicBezTo>
                                <a:pt x="199" y="12"/>
                                <a:pt x="398" y="25"/>
                                <a:pt x="525" y="75"/>
                              </a:cubicBezTo>
                              <a:cubicBezTo>
                                <a:pt x="652" y="125"/>
                                <a:pt x="708" y="212"/>
                                <a:pt x="765" y="300"/>
                              </a:cubicBez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8" name="Freeform 5161">
                          <a:extLst>
                            <a:ext uri="{FF2B5EF4-FFF2-40B4-BE49-F238E27FC236}">
                              <a16:creationId xmlns:a16="http://schemas.microsoft.com/office/drawing/2014/main" id="{50BC5DA2-DF90-445D-A788-02DCC839C33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13" y="3523"/>
                          <a:ext cx="184" cy="604"/>
                        </a:xfrm>
                        <a:custGeom>
                          <a:avLst/>
                          <a:gdLst>
                            <a:gd name="T0" fmla="*/ 2 w 184"/>
                            <a:gd name="T1" fmla="*/ 2 h 604"/>
                            <a:gd name="T2" fmla="*/ 167 w 184"/>
                            <a:gd name="T3" fmla="*/ 317 h 604"/>
                            <a:gd name="T4" fmla="*/ 2 w 184"/>
                            <a:gd name="T5" fmla="*/ 602 h 604"/>
                            <a:gd name="T6" fmla="*/ 182 w 184"/>
                            <a:gd name="T7" fmla="*/ 302 h 604"/>
                            <a:gd name="T8" fmla="*/ 2 w 184"/>
                            <a:gd name="T9" fmla="*/ 2 h 60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84" h="604">
                              <a:moveTo>
                                <a:pt x="2" y="2"/>
                              </a:moveTo>
                              <a:cubicBezTo>
                                <a:pt x="0" y="4"/>
                                <a:pt x="167" y="217"/>
                                <a:pt x="167" y="317"/>
                              </a:cubicBezTo>
                              <a:cubicBezTo>
                                <a:pt x="167" y="417"/>
                                <a:pt x="0" y="604"/>
                                <a:pt x="2" y="602"/>
                              </a:cubicBezTo>
                              <a:cubicBezTo>
                                <a:pt x="4" y="600"/>
                                <a:pt x="180" y="402"/>
                                <a:pt x="182" y="302"/>
                              </a:cubicBezTo>
                              <a:cubicBezTo>
                                <a:pt x="184" y="202"/>
                                <a:pt x="4" y="0"/>
                                <a:pt x="2" y="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endParaRPr lang="en-SG"/>
                        </a:p>
                      </p:txBody>
                    </p:sp>
                    <p:sp>
                      <p:nvSpPr>
                        <p:cNvPr id="79" name="Freeform 5162">
                          <a:extLst>
                            <a:ext uri="{FF2B5EF4-FFF2-40B4-BE49-F238E27FC236}">
                              <a16:creationId xmlns:a16="http://schemas.microsoft.com/office/drawing/2014/main" id="{77FACB01-BC75-483F-BCC3-B03FB0DEB5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293" y="3825"/>
                          <a:ext cx="229" cy="240"/>
                        </a:xfrm>
                        <a:custGeom>
                          <a:avLst/>
                          <a:gdLst>
                            <a:gd name="T0" fmla="*/ 2 w 229"/>
                            <a:gd name="T1" fmla="*/ 240 h 240"/>
                            <a:gd name="T2" fmla="*/ 182 w 229"/>
                            <a:gd name="T3" fmla="*/ 120 h 240"/>
                            <a:gd name="T4" fmla="*/ 227 w 229"/>
                            <a:gd name="T5" fmla="*/ 0 h 240"/>
                            <a:gd name="T6" fmla="*/ 167 w 229"/>
                            <a:gd name="T7" fmla="*/ 120 h 240"/>
                            <a:gd name="T8" fmla="*/ 2 w 229"/>
                            <a:gd name="T9" fmla="*/ 240 h 2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29" h="240">
                              <a:moveTo>
                                <a:pt x="2" y="240"/>
                              </a:moveTo>
                              <a:cubicBezTo>
                                <a:pt x="4" y="240"/>
                                <a:pt x="145" y="160"/>
                                <a:pt x="182" y="120"/>
                              </a:cubicBezTo>
                              <a:cubicBezTo>
                                <a:pt x="219" y="80"/>
                                <a:pt x="229" y="0"/>
                                <a:pt x="227" y="0"/>
                              </a:cubicBezTo>
                              <a:cubicBezTo>
                                <a:pt x="225" y="0"/>
                                <a:pt x="194" y="85"/>
                                <a:pt x="167" y="120"/>
                              </a:cubicBezTo>
                              <a:cubicBezTo>
                                <a:pt x="140" y="155"/>
                                <a:pt x="0" y="240"/>
                                <a:pt x="2" y="24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59131" dir="3683372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endParaRPr lang="en-SG"/>
                        </a:p>
                      </p:txBody>
                    </p:sp>
                  </p:grpSp>
                </p:grpSp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FEA1A0E8-1021-4D3B-9ED7-9FD9D68AF3C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21414" y="1689473"/>
                      <a:ext cx="498493" cy="404559"/>
                      <a:chOff x="9643" y="5308"/>
                      <a:chExt cx="812" cy="604"/>
                    </a:xfrm>
                  </p:grpSpPr>
                  <p:sp>
                    <p:nvSpPr>
                      <p:cNvPr id="69" name="Freeform 5164">
                        <a:extLst>
                          <a:ext uri="{FF2B5EF4-FFF2-40B4-BE49-F238E27FC236}">
                            <a16:creationId xmlns:a16="http://schemas.microsoft.com/office/drawing/2014/main" id="{48765230-BBCD-4FA5-AADB-A6C4373B446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5" y="5310"/>
                        <a:ext cx="720" cy="308"/>
                      </a:xfrm>
                      <a:custGeom>
                        <a:avLst/>
                        <a:gdLst>
                          <a:gd name="T0" fmla="*/ 0 w 765"/>
                          <a:gd name="T1" fmla="*/ 0 h 300"/>
                          <a:gd name="T2" fmla="*/ 525 w 765"/>
                          <a:gd name="T3" fmla="*/ 75 h 300"/>
                          <a:gd name="T4" fmla="*/ 765 w 765"/>
                          <a:gd name="T5" fmla="*/ 300 h 3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65" h="300">
                            <a:moveTo>
                              <a:pt x="0" y="0"/>
                            </a:moveTo>
                            <a:cubicBezTo>
                              <a:pt x="199" y="12"/>
                              <a:pt x="398" y="25"/>
                              <a:pt x="525" y="75"/>
                            </a:cubicBezTo>
                            <a:cubicBezTo>
                              <a:pt x="652" y="125"/>
                              <a:pt x="708" y="212"/>
                              <a:pt x="765" y="30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0" name="Freeform 5165">
                        <a:extLst>
                          <a:ext uri="{FF2B5EF4-FFF2-40B4-BE49-F238E27FC236}">
                            <a16:creationId xmlns:a16="http://schemas.microsoft.com/office/drawing/2014/main" id="{9B7323D2-CC3C-4DA2-82B7-2574B6A23A7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9735" y="5602"/>
                        <a:ext cx="720" cy="308"/>
                      </a:xfrm>
                      <a:custGeom>
                        <a:avLst/>
                        <a:gdLst>
                          <a:gd name="T0" fmla="*/ 0 w 765"/>
                          <a:gd name="T1" fmla="*/ 0 h 300"/>
                          <a:gd name="T2" fmla="*/ 525 w 765"/>
                          <a:gd name="T3" fmla="*/ 75 h 300"/>
                          <a:gd name="T4" fmla="*/ 765 w 765"/>
                          <a:gd name="T5" fmla="*/ 300 h 3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65" h="300">
                            <a:moveTo>
                              <a:pt x="0" y="0"/>
                            </a:moveTo>
                            <a:cubicBezTo>
                              <a:pt x="199" y="12"/>
                              <a:pt x="398" y="25"/>
                              <a:pt x="525" y="75"/>
                            </a:cubicBezTo>
                            <a:cubicBezTo>
                              <a:pt x="652" y="125"/>
                              <a:pt x="708" y="212"/>
                              <a:pt x="765" y="30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1" name="Freeform 5166">
                        <a:extLst>
                          <a:ext uri="{FF2B5EF4-FFF2-40B4-BE49-F238E27FC236}">
                            <a16:creationId xmlns:a16="http://schemas.microsoft.com/office/drawing/2014/main" id="{A80C5603-B29B-4582-BFC3-445A93934D2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3" y="5308"/>
                        <a:ext cx="184" cy="604"/>
                      </a:xfrm>
                      <a:custGeom>
                        <a:avLst/>
                        <a:gdLst>
                          <a:gd name="T0" fmla="*/ 2 w 184"/>
                          <a:gd name="T1" fmla="*/ 2 h 604"/>
                          <a:gd name="T2" fmla="*/ 167 w 184"/>
                          <a:gd name="T3" fmla="*/ 317 h 604"/>
                          <a:gd name="T4" fmla="*/ 2 w 184"/>
                          <a:gd name="T5" fmla="*/ 602 h 604"/>
                          <a:gd name="T6" fmla="*/ 182 w 184"/>
                          <a:gd name="T7" fmla="*/ 302 h 604"/>
                          <a:gd name="T8" fmla="*/ 2 w 184"/>
                          <a:gd name="T9" fmla="*/ 2 h 6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4" h="604">
                            <a:moveTo>
                              <a:pt x="2" y="2"/>
                            </a:moveTo>
                            <a:cubicBezTo>
                              <a:pt x="0" y="4"/>
                              <a:pt x="167" y="217"/>
                              <a:pt x="167" y="317"/>
                            </a:cubicBezTo>
                            <a:cubicBezTo>
                              <a:pt x="167" y="417"/>
                              <a:pt x="0" y="604"/>
                              <a:pt x="2" y="602"/>
                            </a:cubicBezTo>
                            <a:cubicBezTo>
                              <a:pt x="4" y="600"/>
                              <a:pt x="180" y="402"/>
                              <a:pt x="182" y="302"/>
                            </a:cubicBezTo>
                            <a:cubicBezTo>
                              <a:pt x="184" y="202"/>
                              <a:pt x="4" y="0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2" name="Freeform 5167">
                        <a:extLst>
                          <a:ext uri="{FF2B5EF4-FFF2-40B4-BE49-F238E27FC236}">
                            <a16:creationId xmlns:a16="http://schemas.microsoft.com/office/drawing/2014/main" id="{29A9C96C-BAEB-43C9-ABDC-765156E7186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13" y="5610"/>
                        <a:ext cx="229" cy="240"/>
                      </a:xfrm>
                      <a:custGeom>
                        <a:avLst/>
                        <a:gdLst>
                          <a:gd name="T0" fmla="*/ 2 w 229"/>
                          <a:gd name="T1" fmla="*/ 240 h 240"/>
                          <a:gd name="T2" fmla="*/ 182 w 229"/>
                          <a:gd name="T3" fmla="*/ 120 h 240"/>
                          <a:gd name="T4" fmla="*/ 227 w 229"/>
                          <a:gd name="T5" fmla="*/ 0 h 240"/>
                          <a:gd name="T6" fmla="*/ 167 w 229"/>
                          <a:gd name="T7" fmla="*/ 120 h 240"/>
                          <a:gd name="T8" fmla="*/ 2 w 229"/>
                          <a:gd name="T9" fmla="*/ 240 h 2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9" h="240">
                            <a:moveTo>
                              <a:pt x="2" y="240"/>
                            </a:moveTo>
                            <a:cubicBezTo>
                              <a:pt x="4" y="240"/>
                              <a:pt x="145" y="160"/>
                              <a:pt x="182" y="120"/>
                            </a:cubicBezTo>
                            <a:cubicBezTo>
                              <a:pt x="219" y="80"/>
                              <a:pt x="229" y="0"/>
                              <a:pt x="227" y="0"/>
                            </a:cubicBezTo>
                            <a:cubicBezTo>
                              <a:pt x="225" y="0"/>
                              <a:pt x="194" y="85"/>
                              <a:pt x="167" y="120"/>
                            </a:cubicBezTo>
                            <a:cubicBezTo>
                              <a:pt x="140" y="155"/>
                              <a:pt x="0" y="240"/>
                              <a:pt x="2" y="24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59131" dir="3683372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73" name="Freeform 5168">
                        <a:extLst>
                          <a:ext uri="{FF2B5EF4-FFF2-40B4-BE49-F238E27FC236}">
                            <a16:creationId xmlns:a16="http://schemas.microsoft.com/office/drawing/2014/main" id="{7FD0CEFD-DE61-4ECE-B749-A0371712360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43" y="5308"/>
                        <a:ext cx="184" cy="604"/>
                      </a:xfrm>
                      <a:custGeom>
                        <a:avLst/>
                        <a:gdLst>
                          <a:gd name="T0" fmla="*/ 2 w 184"/>
                          <a:gd name="T1" fmla="*/ 2 h 604"/>
                          <a:gd name="T2" fmla="*/ 167 w 184"/>
                          <a:gd name="T3" fmla="*/ 317 h 604"/>
                          <a:gd name="T4" fmla="*/ 2 w 184"/>
                          <a:gd name="T5" fmla="*/ 602 h 604"/>
                          <a:gd name="T6" fmla="*/ 182 w 184"/>
                          <a:gd name="T7" fmla="*/ 302 h 604"/>
                          <a:gd name="T8" fmla="*/ 2 w 184"/>
                          <a:gd name="T9" fmla="*/ 2 h 6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4" h="604">
                            <a:moveTo>
                              <a:pt x="2" y="2"/>
                            </a:moveTo>
                            <a:cubicBezTo>
                              <a:pt x="0" y="4"/>
                              <a:pt x="167" y="217"/>
                              <a:pt x="167" y="317"/>
                            </a:cubicBezTo>
                            <a:cubicBezTo>
                              <a:pt x="167" y="417"/>
                              <a:pt x="0" y="604"/>
                              <a:pt x="2" y="602"/>
                            </a:cubicBezTo>
                            <a:cubicBezTo>
                              <a:pt x="4" y="600"/>
                              <a:pt x="180" y="402"/>
                              <a:pt x="182" y="302"/>
                            </a:cubicBezTo>
                            <a:cubicBezTo>
                              <a:pt x="184" y="202"/>
                              <a:pt x="4" y="0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cxnSp>
                  <p:nvCxnSpPr>
                    <p:cNvPr id="9" name="AutoShape 5169">
                      <a:extLst>
                        <a:ext uri="{FF2B5EF4-FFF2-40B4-BE49-F238E27FC236}">
                          <a16:creationId xmlns:a16="http://schemas.microsoft.com/office/drawing/2014/main" id="{917567B6-AE8B-4357-A7F2-4F307938293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642808" y="3750750"/>
                      <a:ext cx="44406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2" name="AutoShape 5172">
                      <a:extLst>
                        <a:ext uri="{FF2B5EF4-FFF2-40B4-BE49-F238E27FC236}">
                          <a16:creationId xmlns:a16="http://schemas.microsoft.com/office/drawing/2014/main" id="{5AD126C4-0312-4442-98E8-1E61F334AE7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585510" y="1192353"/>
                      <a:ext cx="743872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4" name="AutoShape 5174">
                      <a:extLst>
                        <a:ext uri="{FF2B5EF4-FFF2-40B4-BE49-F238E27FC236}">
                          <a16:creationId xmlns:a16="http://schemas.microsoft.com/office/drawing/2014/main" id="{C5A31BF4-2871-4358-93FD-F3C29A3CF88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599834" y="3095551"/>
                      <a:ext cx="729548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" name="AutoShape 5175">
                      <a:extLst>
                        <a:ext uri="{FF2B5EF4-FFF2-40B4-BE49-F238E27FC236}">
                          <a16:creationId xmlns:a16="http://schemas.microsoft.com/office/drawing/2014/main" id="{3BC1A935-CA0E-4731-B622-8B1F4367225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78178" y="1285953"/>
                      <a:ext cx="0" cy="283919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" name="AutoShape 5176">
                      <a:extLst>
                        <a:ext uri="{FF2B5EF4-FFF2-40B4-BE49-F238E27FC236}">
                          <a16:creationId xmlns:a16="http://schemas.microsoft.com/office/drawing/2014/main" id="{E9DCEBA4-10E9-46FF-9F70-3C85FEA20F8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548565" y="2303072"/>
                      <a:ext cx="2549762" cy="104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8" name="AutoShape 5178">
                      <a:extLst>
                        <a:ext uri="{FF2B5EF4-FFF2-40B4-BE49-F238E27FC236}">
                          <a16:creationId xmlns:a16="http://schemas.microsoft.com/office/drawing/2014/main" id="{BD62C4E0-36BB-4E67-AE24-67AE12F467F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82523" y="1519953"/>
                      <a:ext cx="229192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9" name="AutoShape 5179">
                      <a:extLst>
                        <a:ext uri="{FF2B5EF4-FFF2-40B4-BE49-F238E27FC236}">
                          <a16:creationId xmlns:a16="http://schemas.microsoft.com/office/drawing/2014/main" id="{A4B579CD-6FE6-4AB5-82A9-C1DA67F1C1A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85388" y="3407551"/>
                      <a:ext cx="229192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lg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0" name="AutoShape 5180">
                      <a:extLst>
                        <a:ext uri="{FF2B5EF4-FFF2-40B4-BE49-F238E27FC236}">
                          <a16:creationId xmlns:a16="http://schemas.microsoft.com/office/drawing/2014/main" id="{AF2B1887-F190-465D-A0B1-50F6AF9C9C8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657132" y="1863153"/>
                      <a:ext cx="4297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1" name="AutoShape 5181">
                      <a:extLst>
                        <a:ext uri="{FF2B5EF4-FFF2-40B4-BE49-F238E27FC236}">
                          <a16:creationId xmlns:a16="http://schemas.microsoft.com/office/drawing/2014/main" id="{7252AF3E-DD87-4C4F-AB33-9661BE89A33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86868" y="1863153"/>
                      <a:ext cx="0" cy="43679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2" name="AutoShape 5182">
                      <a:extLst>
                        <a:ext uri="{FF2B5EF4-FFF2-40B4-BE49-F238E27FC236}">
                          <a16:creationId xmlns:a16="http://schemas.microsoft.com/office/drawing/2014/main" id="{42129232-3667-4763-A5E3-5518A97673F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224682" y="1878753"/>
                      <a:ext cx="57298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3" name="AutoShape 5183">
                      <a:extLst>
                        <a:ext uri="{FF2B5EF4-FFF2-40B4-BE49-F238E27FC236}">
                          <a16:creationId xmlns:a16="http://schemas.microsoft.com/office/drawing/2014/main" id="{21F79D62-5EB1-4E4E-A13F-7D42BE1F94C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537105" y="2019152"/>
                      <a:ext cx="0" cy="28080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4" name="AutoShape 5184">
                      <a:extLst>
                        <a:ext uri="{FF2B5EF4-FFF2-40B4-BE49-F238E27FC236}">
                          <a16:creationId xmlns:a16="http://schemas.microsoft.com/office/drawing/2014/main" id="{A1AD1CCB-9443-4692-8A13-21F3317CD7C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537105" y="2003552"/>
                      <a:ext cx="229192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" name="AutoShape 5185">
                      <a:extLst>
                        <a:ext uri="{FF2B5EF4-FFF2-40B4-BE49-F238E27FC236}">
                          <a16:creationId xmlns:a16="http://schemas.microsoft.com/office/drawing/2014/main" id="{F41A6E32-FC2E-4AC0-9927-750A2242E172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279264" y="1753953"/>
                      <a:ext cx="48703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6" name="AutoShape 5186">
                      <a:extLst>
                        <a:ext uri="{FF2B5EF4-FFF2-40B4-BE49-F238E27FC236}">
                          <a16:creationId xmlns:a16="http://schemas.microsoft.com/office/drawing/2014/main" id="{7F5FA645-20E7-41BD-A9E4-65A2EFE1B1C1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279264" y="1753953"/>
                      <a:ext cx="0" cy="77999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9" name="AutoShape 5189">
                      <a:extLst>
                        <a:ext uri="{FF2B5EF4-FFF2-40B4-BE49-F238E27FC236}">
                          <a16:creationId xmlns:a16="http://schemas.microsoft.com/office/drawing/2014/main" id="{F78CC468-3664-4869-8B4F-B03E8885C432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78178" y="4125150"/>
                      <a:ext cx="3208689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0" name="AutoShape 5190">
                      <a:extLst>
                        <a:ext uri="{FF2B5EF4-FFF2-40B4-BE49-F238E27FC236}">
                          <a16:creationId xmlns:a16="http://schemas.microsoft.com/office/drawing/2014/main" id="{FB9C8394-07E4-45A5-939F-A4CB7327FAC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086868" y="3750750"/>
                      <a:ext cx="0" cy="37440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1" name="AutoShape 5191">
                      <a:extLst>
                        <a:ext uri="{FF2B5EF4-FFF2-40B4-BE49-F238E27FC236}">
                          <a16:creationId xmlns:a16="http://schemas.microsoft.com/office/drawing/2014/main" id="{96847B1D-5928-4FB3-A2BA-3E0FE9BBD95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115517" y="739954"/>
                      <a:ext cx="0" cy="45239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oval" w="lg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" name="AutoShape 5192">
                      <a:extLst>
                        <a:ext uri="{FF2B5EF4-FFF2-40B4-BE49-F238E27FC236}">
                          <a16:creationId xmlns:a16="http://schemas.microsoft.com/office/drawing/2014/main" id="{529BEF67-E585-4E54-8C2F-36016429843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82523" y="1519953"/>
                      <a:ext cx="0" cy="293279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5" name="AutoShape 5195">
                      <a:extLst>
                        <a:ext uri="{FF2B5EF4-FFF2-40B4-BE49-F238E27FC236}">
                          <a16:creationId xmlns:a16="http://schemas.microsoft.com/office/drawing/2014/main" id="{30C85E39-32DC-430A-978D-BE36EAFA04D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279264" y="2922911"/>
                      <a:ext cx="386762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8" name="AutoShape 5218">
                      <a:extLst>
                        <a:ext uri="{FF2B5EF4-FFF2-40B4-BE49-F238E27FC236}">
                          <a16:creationId xmlns:a16="http://schemas.microsoft.com/office/drawing/2014/main" id="{04ACA10B-B0F7-455D-8305-6B6D33B88E7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534390" y="738914"/>
                      <a:ext cx="3581127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9" name="AutoShape 5219">
                      <a:extLst>
                        <a:ext uri="{FF2B5EF4-FFF2-40B4-BE49-F238E27FC236}">
                          <a16:creationId xmlns:a16="http://schemas.microsoft.com/office/drawing/2014/main" id="{5793E3CC-F2DF-4938-BF28-EAA45845C73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024139" y="3063311"/>
                      <a:ext cx="77352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1" name="AutoShape 5223">
                      <a:extLst>
                        <a:ext uri="{FF2B5EF4-FFF2-40B4-BE49-F238E27FC236}">
                          <a16:creationId xmlns:a16="http://schemas.microsoft.com/office/drawing/2014/main" id="{9708B770-024F-4810-AE34-3A09F185C61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534390" y="738914"/>
                      <a:ext cx="0" cy="246479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2" name="AutoShape 5224">
                      <a:extLst>
                        <a:ext uri="{FF2B5EF4-FFF2-40B4-BE49-F238E27FC236}">
                          <a16:creationId xmlns:a16="http://schemas.microsoft.com/office/drawing/2014/main" id="{6EDB19EC-2D4B-49DA-9791-3C9B60E5DA6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282129" y="2532912"/>
                      <a:ext cx="0" cy="39000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lg" len="med"/>
                      <a:tailEnd w="lg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4" name="AutoShape 5226">
                      <a:extLst>
                        <a:ext uri="{FF2B5EF4-FFF2-40B4-BE49-F238E27FC236}">
                          <a16:creationId xmlns:a16="http://schemas.microsoft.com/office/drawing/2014/main" id="{AC8A46C2-22E9-4F56-B94B-DF5FC693156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253331" y="3063311"/>
                      <a:ext cx="0" cy="68639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lg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AutoShape 5227">
                      <a:extLst>
                        <a:ext uri="{FF2B5EF4-FFF2-40B4-BE49-F238E27FC236}">
                          <a16:creationId xmlns:a16="http://schemas.microsoft.com/office/drawing/2014/main" id="{2CE8BD8C-6B41-4448-9DBA-53137668E47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534390" y="1035314"/>
                      <a:ext cx="902444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lg" len="med"/>
                      <a:tailEnd w="lg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6" name="AutoShape 5228">
                      <a:extLst>
                        <a:ext uri="{FF2B5EF4-FFF2-40B4-BE49-F238E27FC236}">
                          <a16:creationId xmlns:a16="http://schemas.microsoft.com/office/drawing/2014/main" id="{7E90A8D8-16C2-4D52-BDE8-E192749CFE4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78178" y="1284913"/>
                      <a:ext cx="57298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66F47E4-3B0B-4DA4-B9D7-5BE305A37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6205" y="2875071"/>
                <a:ext cx="531917" cy="405599"/>
                <a:chOff x="9583" y="4530"/>
                <a:chExt cx="855" cy="600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7E1ED43-F82C-4E65-B592-B44F002D0F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6" y="4758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8" name="AutoShape 5222">
                  <a:extLst>
                    <a:ext uri="{FF2B5EF4-FFF2-40B4-BE49-F238E27FC236}">
                      <a16:creationId xmlns:a16="http://schemas.microsoft.com/office/drawing/2014/main" id="{A941B5D8-7978-4E32-A42F-E98F965E6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" y="4530"/>
                  <a:ext cx="720" cy="60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</p:grpSp>
      </p:grp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62FAD760-F033-4059-8ACD-127B4214D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2225"/>
              </p:ext>
            </p:extLst>
          </p:nvPr>
        </p:nvGraphicFramePr>
        <p:xfrm>
          <a:off x="6146878" y="1110471"/>
          <a:ext cx="41742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24">
                  <a:extLst>
                    <a:ext uri="{9D8B030D-6E8A-4147-A177-3AD203B41FA5}">
                      <a16:colId xmlns:a16="http://schemas.microsoft.com/office/drawing/2014/main" val="199705512"/>
                    </a:ext>
                  </a:extLst>
                </a:gridCol>
                <a:gridCol w="487870">
                  <a:extLst>
                    <a:ext uri="{9D8B030D-6E8A-4147-A177-3AD203B41FA5}">
                      <a16:colId xmlns:a16="http://schemas.microsoft.com/office/drawing/2014/main" val="877200942"/>
                    </a:ext>
                  </a:extLst>
                </a:gridCol>
                <a:gridCol w="642829">
                  <a:extLst>
                    <a:ext uri="{9D8B030D-6E8A-4147-A177-3AD203B41FA5}">
                      <a16:colId xmlns:a16="http://schemas.microsoft.com/office/drawing/2014/main" val="1571120282"/>
                    </a:ext>
                  </a:extLst>
                </a:gridCol>
                <a:gridCol w="782108">
                  <a:extLst>
                    <a:ext uri="{9D8B030D-6E8A-4147-A177-3AD203B41FA5}">
                      <a16:colId xmlns:a16="http://schemas.microsoft.com/office/drawing/2014/main" val="515791436"/>
                    </a:ext>
                  </a:extLst>
                </a:gridCol>
                <a:gridCol w="964243">
                  <a:extLst>
                    <a:ext uri="{9D8B030D-6E8A-4147-A177-3AD203B41FA5}">
                      <a16:colId xmlns:a16="http://schemas.microsoft.com/office/drawing/2014/main" val="3989983239"/>
                    </a:ext>
                  </a:extLst>
                </a:gridCol>
                <a:gridCol w="449981">
                  <a:extLst>
                    <a:ext uri="{9D8B030D-6E8A-4147-A177-3AD203B41FA5}">
                      <a16:colId xmlns:a16="http://schemas.microsoft.com/office/drawing/2014/main" val="3092047249"/>
                    </a:ext>
                  </a:extLst>
                </a:gridCol>
                <a:gridCol w="412024">
                  <a:extLst>
                    <a:ext uri="{9D8B030D-6E8A-4147-A177-3AD203B41FA5}">
                      <a16:colId xmlns:a16="http://schemas.microsoft.com/office/drawing/2014/main" val="5503875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JA</a:t>
                      </a:r>
                      <a:r>
                        <a:rPr lang="en-SG" sz="2000" dirty="0"/>
                        <a:t> = </a:t>
                      </a:r>
                      <a:r>
                        <a:rPr lang="en-SG" sz="2000" i="1" dirty="0"/>
                        <a:t>A’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SG" sz="2000" i="1" u="none" dirty="0">
                          <a:sym typeface="Symbol" panose="05050102010706020507" pitchFamily="18" charset="2"/>
                        </a:rPr>
                        <a:t>B</a:t>
                      </a:r>
                      <a:endParaRPr lang="en-SG" sz="2000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KA</a:t>
                      </a:r>
                      <a:r>
                        <a:rPr lang="en-SG" sz="2000" dirty="0"/>
                        <a:t> = </a:t>
                      </a:r>
                      <a:r>
                        <a:rPr lang="en-SG" sz="2000" i="1" dirty="0"/>
                        <a:t>A’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JB</a:t>
                      </a:r>
                      <a:r>
                        <a:rPr lang="en-SG" sz="2000" dirty="0"/>
                        <a:t>=</a:t>
                      </a:r>
                      <a:r>
                        <a:rPr lang="en-SG" sz="2000" i="1" dirty="0"/>
                        <a:t>KB</a:t>
                      </a:r>
                      <a:r>
                        <a:rPr lang="en-SG" sz="2000" dirty="0"/>
                        <a:t> =(</a:t>
                      </a:r>
                      <a:r>
                        <a:rPr lang="en-SG" sz="2000" i="1" dirty="0"/>
                        <a:t>A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)’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0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334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87D92B6-7AD1-48D0-8DC3-A3A1CA5B75B5}"/>
              </a:ext>
            </a:extLst>
          </p:cNvPr>
          <p:cNvSpPr txBox="1"/>
          <p:nvPr/>
        </p:nvSpPr>
        <p:spPr>
          <a:xfrm>
            <a:off x="7189075" y="247429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F4340A-2964-4770-A293-DD974A3E9B89}"/>
              </a:ext>
            </a:extLst>
          </p:cNvPr>
          <p:cNvSpPr txBox="1"/>
          <p:nvPr/>
        </p:nvSpPr>
        <p:spPr>
          <a:xfrm>
            <a:off x="7193756" y="286719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82E155-EE14-4799-B472-0F46A474FD84}"/>
              </a:ext>
            </a:extLst>
          </p:cNvPr>
          <p:cNvSpPr txBox="1"/>
          <p:nvPr/>
        </p:nvSpPr>
        <p:spPr>
          <a:xfrm>
            <a:off x="7840142" y="247392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4F91BD-6BB5-44CF-AF44-6104D0DD7BE5}"/>
              </a:ext>
            </a:extLst>
          </p:cNvPr>
          <p:cNvSpPr txBox="1"/>
          <p:nvPr/>
        </p:nvSpPr>
        <p:spPr>
          <a:xfrm>
            <a:off x="7846351" y="365590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A4FB6B-9AAA-4F1D-BAB1-C5139FFF0CF1}"/>
              </a:ext>
            </a:extLst>
          </p:cNvPr>
          <p:cNvSpPr txBox="1"/>
          <p:nvPr/>
        </p:nvSpPr>
        <p:spPr>
          <a:xfrm>
            <a:off x="9444968" y="285133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80C3CA-F3C8-4ADB-879C-B8F79591ADFD}"/>
              </a:ext>
            </a:extLst>
          </p:cNvPr>
          <p:cNvSpPr txBox="1"/>
          <p:nvPr/>
        </p:nvSpPr>
        <p:spPr>
          <a:xfrm>
            <a:off x="8715739" y="248488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74C9F0-1924-4488-A079-035745931CAB}"/>
              </a:ext>
            </a:extLst>
          </p:cNvPr>
          <p:cNvSpPr txBox="1"/>
          <p:nvPr/>
        </p:nvSpPr>
        <p:spPr>
          <a:xfrm>
            <a:off x="9453195" y="3258778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192B89-5B1C-40B5-A8B8-9AC38B2BFC67}"/>
              </a:ext>
            </a:extLst>
          </p:cNvPr>
          <p:cNvSpPr txBox="1"/>
          <p:nvPr/>
        </p:nvSpPr>
        <p:spPr>
          <a:xfrm>
            <a:off x="7185299" y="32554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677AAF-BB3E-4B4A-B343-FE8BDB5D67AD}"/>
              </a:ext>
            </a:extLst>
          </p:cNvPr>
          <p:cNvSpPr txBox="1"/>
          <p:nvPr/>
        </p:nvSpPr>
        <p:spPr>
          <a:xfrm>
            <a:off x="7201064" y="365590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166E84-906B-41D3-ACA3-635DA0CCA4B2}"/>
              </a:ext>
            </a:extLst>
          </p:cNvPr>
          <p:cNvSpPr txBox="1"/>
          <p:nvPr/>
        </p:nvSpPr>
        <p:spPr>
          <a:xfrm>
            <a:off x="7835461" y="32300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F2E45C-C760-4F97-BD0E-E270225B02F7}"/>
              </a:ext>
            </a:extLst>
          </p:cNvPr>
          <p:cNvSpPr txBox="1"/>
          <p:nvPr/>
        </p:nvSpPr>
        <p:spPr>
          <a:xfrm>
            <a:off x="7840142" y="2858668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8192F2-8D9E-4938-97C0-1BF6F7AE6DB1}"/>
              </a:ext>
            </a:extLst>
          </p:cNvPr>
          <p:cNvSpPr txBox="1"/>
          <p:nvPr/>
        </p:nvSpPr>
        <p:spPr>
          <a:xfrm>
            <a:off x="8709512" y="365192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6AAAB05-06E4-4858-92CA-BEE98C9A7158}"/>
              </a:ext>
            </a:extLst>
          </p:cNvPr>
          <p:cNvSpPr txBox="1"/>
          <p:nvPr/>
        </p:nvSpPr>
        <p:spPr>
          <a:xfrm>
            <a:off x="9439713" y="2478764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F81CC-C900-4146-8EB7-46695AFBA04B}"/>
              </a:ext>
            </a:extLst>
          </p:cNvPr>
          <p:cNvSpPr txBox="1"/>
          <p:nvPr/>
        </p:nvSpPr>
        <p:spPr>
          <a:xfrm>
            <a:off x="9449174" y="365871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79FA72D-FD20-4AA1-8A84-ACEC8C5D9117}"/>
              </a:ext>
            </a:extLst>
          </p:cNvPr>
          <p:cNvSpPr txBox="1"/>
          <p:nvPr/>
        </p:nvSpPr>
        <p:spPr>
          <a:xfrm>
            <a:off x="8713533" y="288771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671B0C2-8311-481E-8716-B87A1769738F}"/>
              </a:ext>
            </a:extLst>
          </p:cNvPr>
          <p:cNvSpPr txBox="1"/>
          <p:nvPr/>
        </p:nvSpPr>
        <p:spPr>
          <a:xfrm>
            <a:off x="8709512" y="326730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C04691-A3E4-4F83-A49D-505A5D2BA752}"/>
              </a:ext>
            </a:extLst>
          </p:cNvPr>
          <p:cNvSpPr txBox="1"/>
          <p:nvPr/>
        </p:nvSpPr>
        <p:spPr>
          <a:xfrm>
            <a:off x="9862045" y="246499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6C0F97-4683-4F17-A852-A0C564AF183B}"/>
              </a:ext>
            </a:extLst>
          </p:cNvPr>
          <p:cNvSpPr txBox="1"/>
          <p:nvPr/>
        </p:nvSpPr>
        <p:spPr>
          <a:xfrm>
            <a:off x="9862045" y="3258778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53EA528-27D7-4C29-A629-CD8FFE4BBBA0}"/>
              </a:ext>
            </a:extLst>
          </p:cNvPr>
          <p:cNvSpPr txBox="1"/>
          <p:nvPr/>
        </p:nvSpPr>
        <p:spPr>
          <a:xfrm>
            <a:off x="9862045" y="286818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4E95A1-354E-4EE2-BF2A-9E8DB68A4B2F}"/>
              </a:ext>
            </a:extLst>
          </p:cNvPr>
          <p:cNvSpPr txBox="1"/>
          <p:nvPr/>
        </p:nvSpPr>
        <p:spPr>
          <a:xfrm>
            <a:off x="9862045" y="365192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97FAE0-9B72-433D-BE4C-6C3CF52C05B6}"/>
              </a:ext>
            </a:extLst>
          </p:cNvPr>
          <p:cNvSpPr/>
          <p:nvPr/>
        </p:nvSpPr>
        <p:spPr>
          <a:xfrm>
            <a:off x="7141276" y="923875"/>
            <a:ext cx="2236400" cy="315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BE9A795-6C65-4924-BA8A-2AC81D2B1A78}"/>
              </a:ext>
            </a:extLst>
          </p:cNvPr>
          <p:cNvGrpSpPr>
            <a:grpSpLocks/>
          </p:cNvGrpSpPr>
          <p:nvPr/>
        </p:nvGrpSpPr>
        <p:grpSpPr bwMode="auto">
          <a:xfrm>
            <a:off x="6964638" y="4398971"/>
            <a:ext cx="2236393" cy="2103844"/>
            <a:chOff x="2551" y="7442"/>
            <a:chExt cx="2244" cy="211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091B765-96F1-46D4-8479-85F4BCE4B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" y="7442"/>
              <a:ext cx="643" cy="604"/>
              <a:chOff x="4695" y="7815"/>
              <a:chExt cx="735" cy="69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58A15D9C-37F9-4E69-AD03-EF7B64983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7815"/>
                <a:ext cx="73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7" name="Text Box 5138">
                <a:extLst>
                  <a:ext uri="{FF2B5EF4-FFF2-40B4-BE49-F238E27FC236}">
                    <a16:creationId xmlns:a16="http://schemas.microsoft.com/office/drawing/2014/main" id="{D4753982-C6F9-4CAE-98E8-5117FA8E69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90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52D9386-26D8-429A-84D4-9104AE8D5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7442"/>
              <a:ext cx="643" cy="604"/>
              <a:chOff x="4695" y="7815"/>
              <a:chExt cx="735" cy="69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883EC56-6B63-4F10-9924-FDACC627D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7815"/>
                <a:ext cx="73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5" name="Text Box 5141">
                <a:extLst>
                  <a:ext uri="{FF2B5EF4-FFF2-40B4-BE49-F238E27FC236}">
                    <a16:creationId xmlns:a16="http://schemas.microsoft.com/office/drawing/2014/main" id="{4EE98E8F-CFA0-4755-A77E-D75405D23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90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2081CC6-A7B5-4B3D-BA1D-B0DDAD3BE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" y="8949"/>
              <a:ext cx="643" cy="604"/>
              <a:chOff x="4695" y="7815"/>
              <a:chExt cx="735" cy="69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A734D2C-2F99-4DC0-9A97-6D63C39C8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7815"/>
                <a:ext cx="73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3" name="Text Box 5144">
                <a:extLst>
                  <a:ext uri="{FF2B5EF4-FFF2-40B4-BE49-F238E27FC236}">
                    <a16:creationId xmlns:a16="http://schemas.microsoft.com/office/drawing/2014/main" id="{0753FF0F-2C33-4D60-B997-4A1191980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90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97B563C-5907-4E88-9460-1F834B0BC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8949"/>
              <a:ext cx="643" cy="604"/>
              <a:chOff x="4695" y="7815"/>
              <a:chExt cx="735" cy="69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DA50296-661D-4902-AB74-705DF1CC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7815"/>
                <a:ext cx="735" cy="6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41" name="Text Box 5147">
                <a:extLst>
                  <a:ext uri="{FF2B5EF4-FFF2-40B4-BE49-F238E27FC236}">
                    <a16:creationId xmlns:a16="http://schemas.microsoft.com/office/drawing/2014/main" id="{EC9B378E-C3B5-4E84-B384-0EE2E54A8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90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AutoShape 5148">
              <a:extLst>
                <a:ext uri="{FF2B5EF4-FFF2-40B4-BE49-F238E27FC236}">
                  <a16:creationId xmlns:a16="http://schemas.microsoft.com/office/drawing/2014/main" id="{BA66CAFA-F668-4048-BDB1-27AFEA1FCB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86" y="8059"/>
              <a:ext cx="1" cy="883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AutoShape 5149">
              <a:extLst>
                <a:ext uri="{FF2B5EF4-FFF2-40B4-BE49-F238E27FC236}">
                  <a16:creationId xmlns:a16="http://schemas.microsoft.com/office/drawing/2014/main" id="{66CDED3D-AF9D-4245-9CC7-3873D92468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10" y="9240"/>
              <a:ext cx="915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5150">
              <a:extLst>
                <a:ext uri="{FF2B5EF4-FFF2-40B4-BE49-F238E27FC236}">
                  <a16:creationId xmlns:a16="http://schemas.microsoft.com/office/drawing/2014/main" id="{78AAC32B-3377-4014-830D-2B30EA3FD7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60" y="7981"/>
              <a:ext cx="1155" cy="959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5151">
              <a:extLst>
                <a:ext uri="{FF2B5EF4-FFF2-40B4-BE49-F238E27FC236}">
                  <a16:creationId xmlns:a16="http://schemas.microsoft.com/office/drawing/2014/main" id="{66655F5E-B25D-4B67-B3D5-FF9DB88520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0" y="7710"/>
              <a:ext cx="915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889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3" grpId="0"/>
      <p:bldP spid="90" grpId="0"/>
      <p:bldP spid="91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21" grpId="0"/>
      <p:bldP spid="122" grpId="0"/>
      <p:bldP spid="123" grpId="0"/>
      <p:bldP spid="124" grpId="0"/>
      <p:bldP spid="125" grpId="0"/>
      <p:bldP spid="129" grpId="0"/>
      <p:bldP spid="1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CC1A45-2208-4467-83C6-93A0AF1E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50" y="2212690"/>
            <a:ext cx="471269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B79A41A-590B-4008-BB5E-7286A571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21" y="870218"/>
            <a:ext cx="471268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B8A5B3-88C5-4E95-A1CC-94322B595A96}"/>
              </a:ext>
            </a:extLst>
          </p:cNvPr>
          <p:cNvGrpSpPr>
            <a:grpSpLocks/>
          </p:cNvGrpSpPr>
          <p:nvPr/>
        </p:nvGrpSpPr>
        <p:grpSpPr bwMode="auto">
          <a:xfrm>
            <a:off x="932395" y="927417"/>
            <a:ext cx="4520929" cy="2865919"/>
            <a:chOff x="3197" y="2194"/>
            <a:chExt cx="5564" cy="3357"/>
          </a:xfrm>
        </p:grpSpPr>
        <p:cxnSp>
          <p:nvCxnSpPr>
            <p:cNvPr id="150" name="Line 4670">
              <a:extLst>
                <a:ext uri="{FF2B5EF4-FFF2-40B4-BE49-F238E27FC236}">
                  <a16:creationId xmlns:a16="http://schemas.microsoft.com/office/drawing/2014/main" id="{030F592F-4A52-4EF7-A4B7-65BFB2CC204E}"/>
                </a:ext>
              </a:extLst>
            </p:cNvPr>
            <p:cNvCxnSpPr/>
            <p:nvPr/>
          </p:nvCxnSpPr>
          <p:spPr bwMode="auto">
            <a:xfrm>
              <a:off x="6000" y="3151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4671">
              <a:extLst>
                <a:ext uri="{FF2B5EF4-FFF2-40B4-BE49-F238E27FC236}">
                  <a16:creationId xmlns:a16="http://schemas.microsoft.com/office/drawing/2014/main" id="{128D5FFE-3CA0-4EE2-BAB7-C2D9F2D479AC}"/>
                </a:ext>
              </a:extLst>
            </p:cNvPr>
            <p:cNvCxnSpPr/>
            <p:nvPr/>
          </p:nvCxnSpPr>
          <p:spPr bwMode="auto">
            <a:xfrm flipH="1">
              <a:off x="4746" y="2783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856E5F2-EF8B-478D-8CC9-EC1BD2C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3788"/>
              <a:ext cx="462" cy="387"/>
              <a:chOff x="7813" y="3523"/>
              <a:chExt cx="722" cy="604"/>
            </a:xfrm>
          </p:grpSpPr>
          <p:sp>
            <p:nvSpPr>
              <p:cNvPr id="208" name="Freeform 4673">
                <a:extLst>
                  <a:ext uri="{FF2B5EF4-FFF2-40B4-BE49-F238E27FC236}">
                    <a16:creationId xmlns:a16="http://schemas.microsoft.com/office/drawing/2014/main" id="{32257B5A-0CF3-4616-986A-77F648F94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9" name="Freeform 4674">
                <a:extLst>
                  <a:ext uri="{FF2B5EF4-FFF2-40B4-BE49-F238E27FC236}">
                    <a16:creationId xmlns:a16="http://schemas.microsoft.com/office/drawing/2014/main" id="{941BFDD0-AB52-49DB-88D3-4724E37931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Freeform 4675">
                <a:extLst>
                  <a:ext uri="{FF2B5EF4-FFF2-40B4-BE49-F238E27FC236}">
                    <a16:creationId xmlns:a16="http://schemas.microsoft.com/office/drawing/2014/main" id="{45B4F99D-54D1-411B-86E4-64C46B206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1" name="Freeform 4676">
                <a:extLst>
                  <a:ext uri="{FF2B5EF4-FFF2-40B4-BE49-F238E27FC236}">
                    <a16:creationId xmlns:a16="http://schemas.microsoft.com/office/drawing/2014/main" id="{149133D8-DD3E-49C8-9091-74044278F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53" name="Line 4677">
              <a:extLst>
                <a:ext uri="{FF2B5EF4-FFF2-40B4-BE49-F238E27FC236}">
                  <a16:creationId xmlns:a16="http://schemas.microsoft.com/office/drawing/2014/main" id="{E3DCE642-7964-474D-9771-6B0EB9C4D1FF}"/>
                </a:ext>
              </a:extLst>
            </p:cNvPr>
            <p:cNvCxnSpPr/>
            <p:nvPr/>
          </p:nvCxnSpPr>
          <p:spPr bwMode="auto">
            <a:xfrm>
              <a:off x="6045" y="2581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A9226-BD23-4B7D-A26F-867E3113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5284"/>
              <a:ext cx="6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en-S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5" name="Line 4679">
              <a:extLst>
                <a:ext uri="{FF2B5EF4-FFF2-40B4-BE49-F238E27FC236}">
                  <a16:creationId xmlns:a16="http://schemas.microsoft.com/office/drawing/2014/main" id="{1A795DD3-3F51-4C07-BB3F-8D4522FFDF7F}"/>
                </a:ext>
              </a:extLst>
            </p:cNvPr>
            <p:cNvCxnSpPr/>
            <p:nvPr/>
          </p:nvCxnSpPr>
          <p:spPr bwMode="auto">
            <a:xfrm>
              <a:off x="4740" y="2801"/>
              <a:ext cx="0" cy="2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Line 4680">
              <a:extLst>
                <a:ext uri="{FF2B5EF4-FFF2-40B4-BE49-F238E27FC236}">
                  <a16:creationId xmlns:a16="http://schemas.microsoft.com/office/drawing/2014/main" id="{EF1A8B48-8B51-4FB6-B084-D64CCE8D4C03}"/>
                </a:ext>
              </a:extLst>
            </p:cNvPr>
            <p:cNvCxnSpPr/>
            <p:nvPr/>
          </p:nvCxnSpPr>
          <p:spPr bwMode="auto">
            <a:xfrm flipH="1">
              <a:off x="4731" y="429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4681">
              <a:extLst>
                <a:ext uri="{FF2B5EF4-FFF2-40B4-BE49-F238E27FC236}">
                  <a16:creationId xmlns:a16="http://schemas.microsoft.com/office/drawing/2014/main" id="{26CEAE48-48E5-4A25-A61C-64007E9B4493}"/>
                </a:ext>
              </a:extLst>
            </p:cNvPr>
            <p:cNvCxnSpPr/>
            <p:nvPr/>
          </p:nvCxnSpPr>
          <p:spPr bwMode="auto">
            <a:xfrm>
              <a:off x="6615" y="3151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4682">
              <a:extLst>
                <a:ext uri="{FF2B5EF4-FFF2-40B4-BE49-F238E27FC236}">
                  <a16:creationId xmlns:a16="http://schemas.microsoft.com/office/drawing/2014/main" id="{0E511BF0-AFCC-49B4-8ED7-500688E0D019}"/>
                </a:ext>
              </a:extLst>
            </p:cNvPr>
            <p:cNvCxnSpPr/>
            <p:nvPr/>
          </p:nvCxnSpPr>
          <p:spPr bwMode="auto">
            <a:xfrm>
              <a:off x="6621" y="4044"/>
              <a:ext cx="0" cy="10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4683">
              <a:extLst>
                <a:ext uri="{FF2B5EF4-FFF2-40B4-BE49-F238E27FC236}">
                  <a16:creationId xmlns:a16="http://schemas.microsoft.com/office/drawing/2014/main" id="{FA06DF04-4CA4-4FCF-87E6-2D4EBA5AEA6E}"/>
                </a:ext>
              </a:extLst>
            </p:cNvPr>
            <p:cNvCxnSpPr/>
            <p:nvPr/>
          </p:nvCxnSpPr>
          <p:spPr bwMode="auto">
            <a:xfrm flipH="1">
              <a:off x="3209" y="409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AABADF5-B18A-4C69-B2B7-C8B68B4E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" y="3185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1" name="Line 4685">
              <a:extLst>
                <a:ext uri="{FF2B5EF4-FFF2-40B4-BE49-F238E27FC236}">
                  <a16:creationId xmlns:a16="http://schemas.microsoft.com/office/drawing/2014/main" id="{C4A9B208-366B-46AC-A1EF-DF8BBD558025}"/>
                </a:ext>
              </a:extLst>
            </p:cNvPr>
            <p:cNvCxnSpPr/>
            <p:nvPr/>
          </p:nvCxnSpPr>
          <p:spPr bwMode="auto">
            <a:xfrm>
              <a:off x="6030" y="4036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4686">
              <a:extLst>
                <a:ext uri="{FF2B5EF4-FFF2-40B4-BE49-F238E27FC236}">
                  <a16:creationId xmlns:a16="http://schemas.microsoft.com/office/drawing/2014/main" id="{CC410E09-2048-44D7-8E45-6E065C429D2E}"/>
                </a:ext>
              </a:extLst>
            </p:cNvPr>
            <p:cNvCxnSpPr/>
            <p:nvPr/>
          </p:nvCxnSpPr>
          <p:spPr bwMode="auto">
            <a:xfrm flipV="1">
              <a:off x="4142" y="2446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4687">
              <a:extLst>
                <a:ext uri="{FF2B5EF4-FFF2-40B4-BE49-F238E27FC236}">
                  <a16:creationId xmlns:a16="http://schemas.microsoft.com/office/drawing/2014/main" id="{E56B230F-F22D-4C6C-91D9-E9365D474F2B}"/>
                </a:ext>
              </a:extLst>
            </p:cNvPr>
            <p:cNvCxnSpPr/>
            <p:nvPr/>
          </p:nvCxnSpPr>
          <p:spPr bwMode="auto">
            <a:xfrm>
              <a:off x="3197" y="3541"/>
              <a:ext cx="3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4688">
              <a:extLst>
                <a:ext uri="{FF2B5EF4-FFF2-40B4-BE49-F238E27FC236}">
                  <a16:creationId xmlns:a16="http://schemas.microsoft.com/office/drawing/2014/main" id="{CA2DAF0E-BB80-46F4-9CB8-5148D0AE5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55" y="3336"/>
              <a:ext cx="5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4689">
              <a:extLst>
                <a:ext uri="{FF2B5EF4-FFF2-40B4-BE49-F238E27FC236}">
                  <a16:creationId xmlns:a16="http://schemas.microsoft.com/office/drawing/2014/main" id="{5E921D7F-A81F-493E-B696-6DBF685805C4}"/>
                </a:ext>
              </a:extLst>
            </p:cNvPr>
            <p:cNvCxnSpPr/>
            <p:nvPr/>
          </p:nvCxnSpPr>
          <p:spPr bwMode="auto">
            <a:xfrm>
              <a:off x="3208" y="5076"/>
              <a:ext cx="34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4690">
              <a:extLst>
                <a:ext uri="{FF2B5EF4-FFF2-40B4-BE49-F238E27FC236}">
                  <a16:creationId xmlns:a16="http://schemas.microsoft.com/office/drawing/2014/main" id="{8D00BB3F-29A5-4C89-82CA-AAD07713C59A}"/>
                </a:ext>
              </a:extLst>
            </p:cNvPr>
            <p:cNvCxnSpPr/>
            <p:nvPr/>
          </p:nvCxnSpPr>
          <p:spPr bwMode="auto">
            <a:xfrm>
              <a:off x="6109" y="4646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4691">
              <a:extLst>
                <a:ext uri="{FF2B5EF4-FFF2-40B4-BE49-F238E27FC236}">
                  <a16:creationId xmlns:a16="http://schemas.microsoft.com/office/drawing/2014/main" id="{674E13FD-5D4E-4556-BE99-16F4682BB9D6}"/>
                </a:ext>
              </a:extLst>
            </p:cNvPr>
            <p:cNvCxnSpPr/>
            <p:nvPr/>
          </p:nvCxnSpPr>
          <p:spPr bwMode="auto">
            <a:xfrm>
              <a:off x="6900" y="3420"/>
              <a:ext cx="0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F0C770-4602-4670-9692-5BA091D2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2423"/>
              <a:ext cx="38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3AB6103-2D92-4502-A5DE-319C0631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" y="3884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0" name="Line 4694">
              <a:extLst>
                <a:ext uri="{FF2B5EF4-FFF2-40B4-BE49-F238E27FC236}">
                  <a16:creationId xmlns:a16="http://schemas.microsoft.com/office/drawing/2014/main" id="{7B9E0804-4055-46E2-B212-51BAA5B27346}"/>
                </a:ext>
              </a:extLst>
            </p:cNvPr>
            <p:cNvCxnSpPr/>
            <p:nvPr/>
          </p:nvCxnSpPr>
          <p:spPr bwMode="auto">
            <a:xfrm>
              <a:off x="4155" y="244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Line 4695">
              <a:extLst>
                <a:ext uri="{FF2B5EF4-FFF2-40B4-BE49-F238E27FC236}">
                  <a16:creationId xmlns:a16="http://schemas.microsoft.com/office/drawing/2014/main" id="{2929C84A-5C37-4112-AD76-DD529EB388AE}"/>
                </a:ext>
              </a:extLst>
            </p:cNvPr>
            <p:cNvCxnSpPr/>
            <p:nvPr/>
          </p:nvCxnSpPr>
          <p:spPr bwMode="auto">
            <a:xfrm>
              <a:off x="3915" y="3986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4696">
              <a:extLst>
                <a:ext uri="{FF2B5EF4-FFF2-40B4-BE49-F238E27FC236}">
                  <a16:creationId xmlns:a16="http://schemas.microsoft.com/office/drawing/2014/main" id="{962A312E-0BC2-4567-8F75-C96D160B133F}"/>
                </a:ext>
              </a:extLst>
            </p:cNvPr>
            <p:cNvCxnSpPr/>
            <p:nvPr/>
          </p:nvCxnSpPr>
          <p:spPr bwMode="auto">
            <a:xfrm>
              <a:off x="3211" y="4080"/>
              <a:ext cx="0" cy="9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FDA8D7A-5931-4686-B6D9-5C40D654A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2322"/>
              <a:ext cx="325" cy="225"/>
              <a:chOff x="4433" y="2932"/>
              <a:chExt cx="325" cy="225"/>
            </a:xfrm>
          </p:grpSpPr>
          <p:sp>
            <p:nvSpPr>
              <p:cNvPr id="206" name="AutoShape 4698">
                <a:extLst>
                  <a:ext uri="{FF2B5EF4-FFF2-40B4-BE49-F238E27FC236}">
                    <a16:creationId xmlns:a16="http://schemas.microsoft.com/office/drawing/2014/main" id="{B7BFB952-52C9-40C3-83A6-7A655B7A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25" y="2940"/>
                <a:ext cx="225" cy="21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AF67BEF-24B8-42FF-9B48-7606168F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992"/>
                <a:ext cx="103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4" name="Line 4700">
              <a:extLst>
                <a:ext uri="{FF2B5EF4-FFF2-40B4-BE49-F238E27FC236}">
                  <a16:creationId xmlns:a16="http://schemas.microsoft.com/office/drawing/2014/main" id="{8B610706-A765-45F2-9D85-386E56B9F435}"/>
                </a:ext>
              </a:extLst>
            </p:cNvPr>
            <p:cNvCxnSpPr/>
            <p:nvPr/>
          </p:nvCxnSpPr>
          <p:spPr bwMode="auto">
            <a:xfrm flipH="1">
              <a:off x="3198" y="386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4701">
              <a:extLst>
                <a:ext uri="{FF2B5EF4-FFF2-40B4-BE49-F238E27FC236}">
                  <a16:creationId xmlns:a16="http://schemas.microsoft.com/office/drawing/2014/main" id="{10DAB7EE-E495-4C96-93F9-C592A2A7A222}"/>
                </a:ext>
              </a:extLst>
            </p:cNvPr>
            <p:cNvCxnSpPr/>
            <p:nvPr/>
          </p:nvCxnSpPr>
          <p:spPr bwMode="auto">
            <a:xfrm>
              <a:off x="3201" y="3544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C41604D-60AC-4C8D-AF90-8E101EACE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9" y="3133"/>
              <a:ext cx="523" cy="390"/>
              <a:chOff x="7074" y="4408"/>
              <a:chExt cx="523" cy="39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A89EC00-CD6C-47D8-84F0-EDFCCD484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5" y="4408"/>
                <a:ext cx="462" cy="387"/>
                <a:chOff x="7813" y="3523"/>
                <a:chExt cx="722" cy="604"/>
              </a:xfrm>
            </p:grpSpPr>
            <p:sp>
              <p:nvSpPr>
                <p:cNvPr id="202" name="Freeform 4704">
                  <a:extLst>
                    <a:ext uri="{FF2B5EF4-FFF2-40B4-BE49-F238E27FC236}">
                      <a16:creationId xmlns:a16="http://schemas.microsoft.com/office/drawing/2014/main" id="{D05FEFE0-3D14-4BCA-B952-E804AFC4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3" name="Freeform 4705">
                  <a:extLst>
                    <a:ext uri="{FF2B5EF4-FFF2-40B4-BE49-F238E27FC236}">
                      <a16:creationId xmlns:a16="http://schemas.microsoft.com/office/drawing/2014/main" id="{9B44A938-E9DE-44D1-9CB4-C997B574A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4" name="Freeform 4706">
                  <a:extLst>
                    <a:ext uri="{FF2B5EF4-FFF2-40B4-BE49-F238E27FC236}">
                      <a16:creationId xmlns:a16="http://schemas.microsoft.com/office/drawing/2014/main" id="{A9A198F8-6DD8-451E-9D0E-968B1A8C5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5" name="Freeform 4707">
                  <a:extLst>
                    <a:ext uri="{FF2B5EF4-FFF2-40B4-BE49-F238E27FC236}">
                      <a16:creationId xmlns:a16="http://schemas.microsoft.com/office/drawing/2014/main" id="{33D8EB2A-4513-46DF-A9FD-6D0FAF066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01" name="Freeform 4708">
                <a:extLst>
                  <a:ext uri="{FF2B5EF4-FFF2-40B4-BE49-F238E27FC236}">
                    <a16:creationId xmlns:a16="http://schemas.microsoft.com/office/drawing/2014/main" id="{22F265D8-4112-4E97-98B8-FA442EC5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" y="4411"/>
                <a:ext cx="118" cy="387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7" name="Line 4709">
              <a:extLst>
                <a:ext uri="{FF2B5EF4-FFF2-40B4-BE49-F238E27FC236}">
                  <a16:creationId xmlns:a16="http://schemas.microsoft.com/office/drawing/2014/main" id="{2F8D11E8-FA02-43A6-AD7B-D2FBBE32E21D}"/>
                </a:ext>
              </a:extLst>
            </p:cNvPr>
            <p:cNvCxnSpPr/>
            <p:nvPr/>
          </p:nvCxnSpPr>
          <p:spPr bwMode="auto">
            <a:xfrm>
              <a:off x="6902" y="3431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Line 4710">
              <a:extLst>
                <a:ext uri="{FF2B5EF4-FFF2-40B4-BE49-F238E27FC236}">
                  <a16:creationId xmlns:a16="http://schemas.microsoft.com/office/drawing/2014/main" id="{E5464088-2B8B-4BA8-9613-508A9CDD6949}"/>
                </a:ext>
              </a:extLst>
            </p:cNvPr>
            <p:cNvCxnSpPr/>
            <p:nvPr/>
          </p:nvCxnSpPr>
          <p:spPr bwMode="auto">
            <a:xfrm>
              <a:off x="6899" y="2581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Line 4711">
              <a:extLst>
                <a:ext uri="{FF2B5EF4-FFF2-40B4-BE49-F238E27FC236}">
                  <a16:creationId xmlns:a16="http://schemas.microsoft.com/office/drawing/2014/main" id="{1B1C0471-D637-42CA-ABAA-87429450AD97}"/>
                </a:ext>
              </a:extLst>
            </p:cNvPr>
            <p:cNvCxnSpPr/>
            <p:nvPr/>
          </p:nvCxnSpPr>
          <p:spPr bwMode="auto">
            <a:xfrm>
              <a:off x="6907" y="3200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8FCB1FF-C6E3-4CAC-B5DB-F5747249A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2194"/>
              <a:ext cx="1101" cy="1188"/>
              <a:chOff x="4832" y="2475"/>
              <a:chExt cx="1101" cy="1188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7DF7949-CF6E-4F46-A7AC-E820D8AB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475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325B1B4-AFC6-4C0C-8640-21BA2F23D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600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FEDA9B-BA1B-47B8-AB80-4D9C6DDFD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3267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2C60A16-7D5E-4433-9E57-19DBA1E06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957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3B8B09-6C8C-45C8-BCF6-BDECA6E46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3" y="2599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BDBC85E-8186-46D1-9E8E-38A69450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3267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7" name="AutoShape 4719">
                <a:extLst>
                  <a:ext uri="{FF2B5EF4-FFF2-40B4-BE49-F238E27FC236}">
                    <a16:creationId xmlns:a16="http://schemas.microsoft.com/office/drawing/2014/main" id="{998F8ED4-4A95-4366-8A76-1163EB02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28" y="2998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59EB8C8-F62B-4CFB-8C87-D7DF406A5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034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6E7DC91-9FFF-4516-86DA-9AE47E984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" y="3387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AA4F978-0B83-45B9-B7E1-E2D71323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4257"/>
              <a:ext cx="84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65AA08C-3EE7-4DD3-B4EB-E3841B08A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" y="3698"/>
              <a:ext cx="1005" cy="1188"/>
              <a:chOff x="4917" y="3979"/>
              <a:chExt cx="1005" cy="1188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9A27FCE-08DB-40CD-8BFE-D3B393D38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3979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D852274F-D0A7-400D-8893-94450EF60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104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557A0A9-1C07-486E-93A7-0D30DB8F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771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9E19DC0-40CA-4BD8-B8AA-65680DC83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4461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438B3B0-1B77-4069-AF07-5945B3D61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4103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E0995FA-7E6E-4F64-8A18-272DD67BD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4771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9" name="AutoShape 4730">
                <a:extLst>
                  <a:ext uri="{FF2B5EF4-FFF2-40B4-BE49-F238E27FC236}">
                    <a16:creationId xmlns:a16="http://schemas.microsoft.com/office/drawing/2014/main" id="{9313B6D9-7390-4088-8672-93EB3DF6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17" y="4502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022BA27-86F2-4D4D-8D6C-0DBB5C1FD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8" y="4891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</p:grpSp>
      <p:graphicFrame>
        <p:nvGraphicFramePr>
          <p:cNvPr id="212" name="Table 88">
            <a:extLst>
              <a:ext uri="{FF2B5EF4-FFF2-40B4-BE49-F238E27FC236}">
                <a16:creationId xmlns:a16="http://schemas.microsoft.com/office/drawing/2014/main" id="{C9713258-7FF1-41C9-B19E-0E13228F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3484"/>
              </p:ext>
            </p:extLst>
          </p:nvPr>
        </p:nvGraphicFramePr>
        <p:xfrm>
          <a:off x="5538639" y="663766"/>
          <a:ext cx="48539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86">
                  <a:extLst>
                    <a:ext uri="{9D8B030D-6E8A-4147-A177-3AD203B41FA5}">
                      <a16:colId xmlns:a16="http://schemas.microsoft.com/office/drawing/2014/main" val="199705512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877200942"/>
                    </a:ext>
                  </a:extLst>
                </a:gridCol>
                <a:gridCol w="1031858">
                  <a:extLst>
                    <a:ext uri="{9D8B030D-6E8A-4147-A177-3AD203B41FA5}">
                      <a16:colId xmlns:a16="http://schemas.microsoft.com/office/drawing/2014/main" val="1571120282"/>
                    </a:ext>
                  </a:extLst>
                </a:gridCol>
                <a:gridCol w="889372">
                  <a:extLst>
                    <a:ext uri="{9D8B030D-6E8A-4147-A177-3AD203B41FA5}">
                      <a16:colId xmlns:a16="http://schemas.microsoft.com/office/drawing/2014/main" val="515791436"/>
                    </a:ext>
                  </a:extLst>
                </a:gridCol>
                <a:gridCol w="856948">
                  <a:extLst>
                    <a:ext uri="{9D8B030D-6E8A-4147-A177-3AD203B41FA5}">
                      <a16:colId xmlns:a16="http://schemas.microsoft.com/office/drawing/2014/main" val="3989983239"/>
                    </a:ext>
                  </a:extLst>
                </a:gridCol>
                <a:gridCol w="523246">
                  <a:extLst>
                    <a:ext uri="{9D8B030D-6E8A-4147-A177-3AD203B41FA5}">
                      <a16:colId xmlns:a16="http://schemas.microsoft.com/office/drawing/2014/main" val="3092047249"/>
                    </a:ext>
                  </a:extLst>
                </a:gridCol>
                <a:gridCol w="479109">
                  <a:extLst>
                    <a:ext uri="{9D8B030D-6E8A-4147-A177-3AD203B41FA5}">
                      <a16:colId xmlns:a16="http://schemas.microsoft.com/office/drawing/2014/main" val="5503875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 = 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TA</a:t>
                      </a:r>
                      <a:r>
                        <a:rPr lang="en-SG" sz="2000" dirty="0"/>
                        <a:t> = </a:t>
                      </a:r>
                      <a:r>
                        <a:rPr lang="en-SG" sz="2000" i="1" dirty="0"/>
                        <a:t>A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DB </a:t>
                      </a:r>
                      <a:r>
                        <a:rPr lang="en-SG" sz="2000" dirty="0"/>
                        <a:t>= </a:t>
                      </a:r>
                      <a:r>
                        <a:rPr lang="en-SG" sz="2000" i="1" dirty="0"/>
                        <a:t>A’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0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3347"/>
                  </a:ext>
                </a:extLst>
              </a:tr>
            </a:tbl>
          </a:graphicData>
        </a:graphic>
      </p:graphicFrame>
      <p:sp>
        <p:nvSpPr>
          <p:cNvPr id="213" name="Rectangle 212">
            <a:extLst>
              <a:ext uri="{FF2B5EF4-FFF2-40B4-BE49-F238E27FC236}">
                <a16:creationId xmlns:a16="http://schemas.microsoft.com/office/drawing/2014/main" id="{CD0B1D72-B612-48D8-8139-E8DCB424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4" y="1575254"/>
            <a:ext cx="576839" cy="26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D89EF12-C225-4EFA-B033-DD5D9FA5DCD5}"/>
              </a:ext>
            </a:extLst>
          </p:cNvPr>
          <p:cNvSpPr txBox="1"/>
          <p:nvPr/>
        </p:nvSpPr>
        <p:spPr>
          <a:xfrm>
            <a:off x="7836584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AD9B05-BC7C-4C5D-A274-6C54D1DAED0B}"/>
              </a:ext>
            </a:extLst>
          </p:cNvPr>
          <p:cNvSpPr txBox="1"/>
          <p:nvPr/>
        </p:nvSpPr>
        <p:spPr>
          <a:xfrm>
            <a:off x="7848316" y="203862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030D236-C440-480C-996A-0DD53BB6F8EA}"/>
              </a:ext>
            </a:extLst>
          </p:cNvPr>
          <p:cNvSpPr txBox="1"/>
          <p:nvPr/>
        </p:nvSpPr>
        <p:spPr>
          <a:xfrm>
            <a:off x="8720653" y="27822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29FE4E3-C059-450D-B363-753AFB8AF0DD}"/>
              </a:ext>
            </a:extLst>
          </p:cNvPr>
          <p:cNvSpPr txBox="1"/>
          <p:nvPr/>
        </p:nvSpPr>
        <p:spPr>
          <a:xfrm>
            <a:off x="6908459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DDEC774-DD62-49FC-BC9D-B9D6F8C31A8C}"/>
              </a:ext>
            </a:extLst>
          </p:cNvPr>
          <p:cNvSpPr txBox="1"/>
          <p:nvPr/>
        </p:nvSpPr>
        <p:spPr>
          <a:xfrm>
            <a:off x="6908459" y="243873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040C05B-3794-4306-9534-E1804C033681}"/>
              </a:ext>
            </a:extLst>
          </p:cNvPr>
          <p:cNvSpPr txBox="1"/>
          <p:nvPr/>
        </p:nvSpPr>
        <p:spPr>
          <a:xfrm>
            <a:off x="6908459" y="319315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F3A3864-731B-4DA7-A0A1-D9AFD1165F8D}"/>
              </a:ext>
            </a:extLst>
          </p:cNvPr>
          <p:cNvSpPr txBox="1"/>
          <p:nvPr/>
        </p:nvSpPr>
        <p:spPr>
          <a:xfrm>
            <a:off x="6908459" y="284203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C0D1715-767B-47E5-A31E-F0EDB6D8C6A6}"/>
              </a:ext>
            </a:extLst>
          </p:cNvPr>
          <p:cNvSpPr txBox="1"/>
          <p:nvPr/>
        </p:nvSpPr>
        <p:spPr>
          <a:xfrm>
            <a:off x="7836584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D40D8E1-4427-402D-97F1-EA44FDA6ED36}"/>
              </a:ext>
            </a:extLst>
          </p:cNvPr>
          <p:cNvSpPr txBox="1"/>
          <p:nvPr/>
        </p:nvSpPr>
        <p:spPr>
          <a:xfrm>
            <a:off x="7836584" y="319144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3FBF772-8664-47AC-9732-15EB7D1DB0BA}"/>
              </a:ext>
            </a:extLst>
          </p:cNvPr>
          <p:cNvSpPr txBox="1"/>
          <p:nvPr/>
        </p:nvSpPr>
        <p:spPr>
          <a:xfrm>
            <a:off x="8720653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7647B47-B445-485C-AF25-9F6A1B6EF8FD}"/>
              </a:ext>
            </a:extLst>
          </p:cNvPr>
          <p:cNvSpPr txBox="1"/>
          <p:nvPr/>
        </p:nvSpPr>
        <p:spPr>
          <a:xfrm>
            <a:off x="8731783" y="319059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3CA9A-F468-4BE1-9A09-0DA0A11A4A12}"/>
              </a:ext>
            </a:extLst>
          </p:cNvPr>
          <p:cNvSpPr txBox="1"/>
          <p:nvPr/>
        </p:nvSpPr>
        <p:spPr>
          <a:xfrm>
            <a:off x="8720653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CACCE5-444B-42B8-AFE6-5AE6195B5AC1}"/>
              </a:ext>
            </a:extLst>
          </p:cNvPr>
          <p:cNvSpPr txBox="1"/>
          <p:nvPr/>
        </p:nvSpPr>
        <p:spPr>
          <a:xfrm>
            <a:off x="9410815" y="197077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B6B6269-C206-461A-9615-371128AC629F}"/>
              </a:ext>
            </a:extLst>
          </p:cNvPr>
          <p:cNvSpPr txBox="1"/>
          <p:nvPr/>
        </p:nvSpPr>
        <p:spPr>
          <a:xfrm>
            <a:off x="9410815" y="240718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CC23B21-B6CE-4292-8146-8D279833283C}"/>
              </a:ext>
            </a:extLst>
          </p:cNvPr>
          <p:cNvSpPr txBox="1"/>
          <p:nvPr/>
        </p:nvSpPr>
        <p:spPr>
          <a:xfrm>
            <a:off x="9419493" y="280729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BE44C72-C2CD-47A1-A5B7-670693DE9F67}"/>
              </a:ext>
            </a:extLst>
          </p:cNvPr>
          <p:cNvSpPr txBox="1"/>
          <p:nvPr/>
        </p:nvSpPr>
        <p:spPr>
          <a:xfrm>
            <a:off x="9419493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7D7EFEC-6506-4146-A141-2AF15288A9EB}"/>
              </a:ext>
            </a:extLst>
          </p:cNvPr>
          <p:cNvSpPr txBox="1"/>
          <p:nvPr/>
        </p:nvSpPr>
        <p:spPr>
          <a:xfrm>
            <a:off x="9907240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09F48CF-922B-4FF8-9416-3A0FA20DF3DC}"/>
              </a:ext>
            </a:extLst>
          </p:cNvPr>
          <p:cNvSpPr txBox="1"/>
          <p:nvPr/>
        </p:nvSpPr>
        <p:spPr>
          <a:xfrm>
            <a:off x="9907240" y="239281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A360BB-EB7A-416E-813F-D369AE19E04E}"/>
              </a:ext>
            </a:extLst>
          </p:cNvPr>
          <p:cNvSpPr txBox="1"/>
          <p:nvPr/>
        </p:nvSpPr>
        <p:spPr>
          <a:xfrm>
            <a:off x="9907240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1115B30-C224-47D9-BBB2-50C38C9FA3BE}"/>
              </a:ext>
            </a:extLst>
          </p:cNvPr>
          <p:cNvSpPr txBox="1"/>
          <p:nvPr/>
        </p:nvSpPr>
        <p:spPr>
          <a:xfrm>
            <a:off x="9907240" y="19810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C53EE2-A472-4685-98FF-2A08AEE1B70B}"/>
              </a:ext>
            </a:extLst>
          </p:cNvPr>
          <p:cNvSpPr/>
          <p:nvPr/>
        </p:nvSpPr>
        <p:spPr>
          <a:xfrm>
            <a:off x="7668987" y="586578"/>
            <a:ext cx="1630931" cy="315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9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8" grpId="0"/>
      <p:bldP spid="213" grpId="0"/>
      <p:bldP spid="215" grpId="0"/>
      <p:bldP spid="21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A823E5-8622-4140-8A17-9938658CF79F}"/>
              </a:ext>
            </a:extLst>
          </p:cNvPr>
          <p:cNvSpPr txBox="1"/>
          <p:nvPr/>
        </p:nvSpPr>
        <p:spPr>
          <a:xfrm>
            <a:off x="1479163" y="413927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(b) 	Assuming that the circuit is initially at state 0, what is the final state and the outputs generated after </a:t>
            </a:r>
            <a:r>
              <a:rPr lang="en-SG" sz="2400" dirty="0">
                <a:solidFill>
                  <a:srgbClr val="006600"/>
                </a:solidFill>
              </a:rPr>
              <a:t>3 clock cycles</a:t>
            </a:r>
            <a:r>
              <a:rPr lang="en-SG" sz="24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EA8D5-B809-4D7A-8076-B4D041C7A769}"/>
              </a:ext>
            </a:extLst>
          </p:cNvPr>
          <p:cNvSpPr txBox="1"/>
          <p:nvPr/>
        </p:nvSpPr>
        <p:spPr>
          <a:xfrm>
            <a:off x="8089314" y="102367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State 1; output: 100.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20DDFB-EDF0-4B00-836E-62B3751318DA}"/>
              </a:ext>
            </a:extLst>
          </p:cNvPr>
          <p:cNvSpPr txBox="1"/>
          <p:nvPr/>
        </p:nvSpPr>
        <p:spPr>
          <a:xfrm>
            <a:off x="1479163" y="1713959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(c) 	A state is a sink if once the circuit enters this state, it never moves out of that state. How many sinks are there?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7BD43C-58F0-4786-8C53-8DF98655CC3F}"/>
              </a:ext>
            </a:extLst>
          </p:cNvPr>
          <p:cNvSpPr txBox="1"/>
          <p:nvPr/>
        </p:nvSpPr>
        <p:spPr>
          <a:xfrm>
            <a:off x="1472885" y="2954180"/>
            <a:ext cx="923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(d) 	Which is likely an unused state in this circuit?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F9799C-E7C9-4956-8A84-96F8B0CD93E2}"/>
              </a:ext>
            </a:extLst>
          </p:cNvPr>
          <p:cNvSpPr txBox="1"/>
          <p:nvPr/>
        </p:nvSpPr>
        <p:spPr>
          <a:xfrm>
            <a:off x="8089314" y="2217911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sinks: states 1 and 3.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E75B4C-656B-4C66-B265-9A555D72BA2F}"/>
              </a:ext>
            </a:extLst>
          </p:cNvPr>
          <p:cNvSpPr txBox="1"/>
          <p:nvPr/>
        </p:nvSpPr>
        <p:spPr>
          <a:xfrm>
            <a:off x="2130282" y="359423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Likely to be state 3.</a:t>
            </a:r>
          </a:p>
        </p:txBody>
      </p:sp>
    </p:spTree>
    <p:extLst>
      <p:ext uri="{BB962C8B-B14F-4D97-AF65-F5344CB8AC3E}">
        <p14:creationId xmlns:p14="http://schemas.microsoft.com/office/powerpoint/2010/main" val="42348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7" grpId="0" animBg="1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2D453-0510-4AB6-8AC6-D288E593F8E6}"/>
              </a:ext>
            </a:extLst>
          </p:cNvPr>
          <p:cNvGrpSpPr>
            <a:grpSpLocks/>
          </p:cNvGrpSpPr>
          <p:nvPr/>
        </p:nvGrpSpPr>
        <p:grpSpPr bwMode="auto">
          <a:xfrm>
            <a:off x="8228739" y="451413"/>
            <a:ext cx="2767209" cy="2287001"/>
            <a:chOff x="2558" y="2967"/>
            <a:chExt cx="2506" cy="2048"/>
          </a:xfrm>
        </p:grpSpPr>
        <p:sp>
          <p:nvSpPr>
            <p:cNvPr id="4" name="Text Box 3853">
              <a:extLst>
                <a:ext uri="{FF2B5EF4-FFF2-40B4-BE49-F238E27FC236}">
                  <a16:creationId xmlns:a16="http://schemas.microsoft.com/office/drawing/2014/main" id="{23B95014-92FD-4838-BBAE-52358B1BB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3876"/>
              <a:ext cx="39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" name="Line 3867">
              <a:extLst>
                <a:ext uri="{FF2B5EF4-FFF2-40B4-BE49-F238E27FC236}">
                  <a16:creationId xmlns:a16="http://schemas.microsoft.com/office/drawing/2014/main" id="{0790F351-BA3F-4A3C-B6E7-16FBF75631BA}"/>
                </a:ext>
              </a:extLst>
            </p:cNvPr>
            <p:cNvCxnSpPr/>
            <p:nvPr/>
          </p:nvCxnSpPr>
          <p:spPr bwMode="auto">
            <a:xfrm flipH="1" flipV="1">
              <a:off x="3870" y="349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E41E2F-7DD2-4E1B-B374-81B3478AF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2967"/>
              <a:ext cx="631" cy="555"/>
              <a:chOff x="2783" y="3252"/>
              <a:chExt cx="631" cy="5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F28767-D6F7-40A7-B855-9BA808768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" name="Text Box 3872">
                <a:extLst>
                  <a:ext uri="{FF2B5EF4-FFF2-40B4-BE49-F238E27FC236}">
                    <a16:creationId xmlns:a16="http://schemas.microsoft.com/office/drawing/2014/main" id="{83414A73-D9ED-45AC-90BE-13FB9264F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8409C4-4344-4A4A-867E-679176537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8" y="4272"/>
              <a:ext cx="2506" cy="555"/>
              <a:chOff x="2558" y="4272"/>
              <a:chExt cx="2506" cy="55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C22F68-1B38-4514-B622-F23B4F963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8" y="4272"/>
                <a:ext cx="631" cy="555"/>
                <a:chOff x="2783" y="3252"/>
                <a:chExt cx="631" cy="555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83F79F-D0E8-49CF-8087-C0ABC60DA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" name="Text Box 3875">
                  <a:extLst>
                    <a:ext uri="{FF2B5EF4-FFF2-40B4-BE49-F238E27FC236}">
                      <a16:creationId xmlns:a16="http://schemas.microsoft.com/office/drawing/2014/main" id="{90297989-A4D6-4102-B22B-3C09176FF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0A80444-41CD-4745-AB12-E7B4BB32D7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3" y="4272"/>
                <a:ext cx="631" cy="555"/>
                <a:chOff x="2783" y="3252"/>
                <a:chExt cx="631" cy="5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82BD992-2DAE-49D3-8BFC-F2D84ABCF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1" name="Text Box 3878">
                  <a:extLst>
                    <a:ext uri="{FF2B5EF4-FFF2-40B4-BE49-F238E27FC236}">
                      <a16:creationId xmlns:a16="http://schemas.microsoft.com/office/drawing/2014/main" id="{954949E9-B36D-402B-B983-370C887D23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8" name="Line 3885">
              <a:extLst>
                <a:ext uri="{FF2B5EF4-FFF2-40B4-BE49-F238E27FC236}">
                  <a16:creationId xmlns:a16="http://schemas.microsoft.com/office/drawing/2014/main" id="{C77BC8F7-A20C-47BF-84CE-2EE9F5FF53C8}"/>
                </a:ext>
              </a:extLst>
            </p:cNvPr>
            <p:cNvCxnSpPr/>
            <p:nvPr/>
          </p:nvCxnSpPr>
          <p:spPr bwMode="auto">
            <a:xfrm flipV="1">
              <a:off x="2910" y="337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3886">
              <a:extLst>
                <a:ext uri="{FF2B5EF4-FFF2-40B4-BE49-F238E27FC236}">
                  <a16:creationId xmlns:a16="http://schemas.microsoft.com/office/drawing/2014/main" id="{09155F89-C1FB-4147-93C0-0506DFC9F6CA}"/>
                </a:ext>
              </a:extLst>
            </p:cNvPr>
            <p:cNvCxnSpPr/>
            <p:nvPr/>
          </p:nvCxnSpPr>
          <p:spPr bwMode="auto">
            <a:xfrm flipH="1">
              <a:off x="3120" y="355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3887">
              <a:extLst>
                <a:ext uri="{FF2B5EF4-FFF2-40B4-BE49-F238E27FC236}">
                  <a16:creationId xmlns:a16="http://schemas.microsoft.com/office/drawing/2014/main" id="{FAA30EF3-B76B-4F12-9770-2D74B874B67D}"/>
                </a:ext>
              </a:extLst>
            </p:cNvPr>
            <p:cNvCxnSpPr/>
            <p:nvPr/>
          </p:nvCxnSpPr>
          <p:spPr bwMode="auto">
            <a:xfrm>
              <a:off x="4110" y="3390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3890">
              <a:extLst>
                <a:ext uri="{FF2B5EF4-FFF2-40B4-BE49-F238E27FC236}">
                  <a16:creationId xmlns:a16="http://schemas.microsoft.com/office/drawing/2014/main" id="{1B8B3F29-0A9F-432E-AA14-C200E7CBE02C}"/>
                </a:ext>
              </a:extLst>
            </p:cNvPr>
            <p:cNvCxnSpPr/>
            <p:nvPr/>
          </p:nvCxnSpPr>
          <p:spPr bwMode="auto">
            <a:xfrm>
              <a:off x="3195" y="44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3891">
              <a:extLst>
                <a:ext uri="{FF2B5EF4-FFF2-40B4-BE49-F238E27FC236}">
                  <a16:creationId xmlns:a16="http://schemas.microsoft.com/office/drawing/2014/main" id="{0C069B09-AE1C-49C7-BA7C-F730CA64CEAB}"/>
                </a:ext>
              </a:extLst>
            </p:cNvPr>
            <p:cNvCxnSpPr/>
            <p:nvPr/>
          </p:nvCxnSpPr>
          <p:spPr bwMode="auto">
            <a:xfrm flipH="1">
              <a:off x="3135" y="466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3892">
              <a:extLst>
                <a:ext uri="{FF2B5EF4-FFF2-40B4-BE49-F238E27FC236}">
                  <a16:creationId xmlns:a16="http://schemas.microsoft.com/office/drawing/2014/main" id="{CFD6D92B-3E35-442A-8054-828D630CF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876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3893">
              <a:extLst>
                <a:ext uri="{FF2B5EF4-FFF2-40B4-BE49-F238E27FC236}">
                  <a16:creationId xmlns:a16="http://schemas.microsoft.com/office/drawing/2014/main" id="{B19DFD01-D299-4037-9FCE-06234986C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4160"/>
              <a:ext cx="39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3896">
              <a:extLst>
                <a:ext uri="{FF2B5EF4-FFF2-40B4-BE49-F238E27FC236}">
                  <a16:creationId xmlns:a16="http://schemas.microsoft.com/office/drawing/2014/main" id="{A1A81A6D-5FAE-4CE9-9948-6DDDE9A67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3576"/>
              <a:ext cx="39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3897">
              <a:extLst>
                <a:ext uri="{FF2B5EF4-FFF2-40B4-BE49-F238E27FC236}">
                  <a16:creationId xmlns:a16="http://schemas.microsoft.com/office/drawing/2014/main" id="{D5219832-A62F-45C0-9CD0-F53CA4ADA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4686"/>
              <a:ext cx="39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898">
              <a:extLst>
                <a:ext uri="{FF2B5EF4-FFF2-40B4-BE49-F238E27FC236}">
                  <a16:creationId xmlns:a16="http://schemas.microsoft.com/office/drawing/2014/main" id="{1C875E07-1425-4ACB-B551-B17AA6230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3591"/>
              <a:ext cx="39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61DD2C8-8A2E-4ADE-8B7D-D81B74778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80350"/>
              </p:ext>
            </p:extLst>
          </p:nvPr>
        </p:nvGraphicFramePr>
        <p:xfrm>
          <a:off x="978604" y="884214"/>
          <a:ext cx="68857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2">
                  <a:extLst>
                    <a:ext uri="{9D8B030D-6E8A-4147-A177-3AD203B41FA5}">
                      <a16:colId xmlns:a16="http://schemas.microsoft.com/office/drawing/2014/main" val="1241848330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288597407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9185942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33240888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32124486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92862965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248519086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97398962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2234603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2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790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E3BD9CA-2704-4F2A-B5EE-16F430C63A74}"/>
              </a:ext>
            </a:extLst>
          </p:cNvPr>
          <p:cNvSpPr txBox="1"/>
          <p:nvPr/>
        </p:nvSpPr>
        <p:spPr>
          <a:xfrm>
            <a:off x="3415616" y="43759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B93D-162F-4722-A804-0FDB81A65822}"/>
              </a:ext>
            </a:extLst>
          </p:cNvPr>
          <p:cNvSpPr txBox="1"/>
          <p:nvPr/>
        </p:nvSpPr>
        <p:spPr>
          <a:xfrm>
            <a:off x="4182200" y="437686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A65C9-AD9A-48AA-A840-A802A9A80493}"/>
              </a:ext>
            </a:extLst>
          </p:cNvPr>
          <p:cNvSpPr txBox="1"/>
          <p:nvPr/>
        </p:nvSpPr>
        <p:spPr>
          <a:xfrm>
            <a:off x="3411094" y="473892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45E6F-D002-45C6-AB8D-2BF6E15A8A8B}"/>
              </a:ext>
            </a:extLst>
          </p:cNvPr>
          <p:cNvSpPr txBox="1"/>
          <p:nvPr/>
        </p:nvSpPr>
        <p:spPr>
          <a:xfrm>
            <a:off x="4182200" y="474534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d</a:t>
            </a: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86EE7BFA-E2A1-4625-BA51-AE39273E6F05}"/>
              </a:ext>
            </a:extLst>
          </p:cNvPr>
          <p:cNvGrpSpPr>
            <a:grpSpLocks/>
          </p:cNvGrpSpPr>
          <p:nvPr/>
        </p:nvGrpSpPr>
        <p:grpSpPr bwMode="auto">
          <a:xfrm>
            <a:off x="8395319" y="3197585"/>
            <a:ext cx="2600629" cy="2098508"/>
            <a:chOff x="1776" y="1440"/>
            <a:chExt cx="1200" cy="1249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6745357F-2A53-48B1-BBD9-1C748B4B18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CFA6C788-BB71-4506-8478-B0D990320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4852D735-3129-4548-90D7-E514F1B4FE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824ABA78-3321-415D-A0FD-F5180910A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Excitation table for JK</a:t>
              </a:r>
              <a:r>
                <a:rPr lang="en-GB" dirty="0"/>
                <a:t> Flip-flop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935C53-25DA-4D72-BB38-93C0B313979C}"/>
              </a:ext>
            </a:extLst>
          </p:cNvPr>
          <p:cNvGrpSpPr/>
          <p:nvPr/>
        </p:nvGrpSpPr>
        <p:grpSpPr>
          <a:xfrm>
            <a:off x="4961554" y="1969793"/>
            <a:ext cx="1229574" cy="400110"/>
            <a:chOff x="4961981" y="5196748"/>
            <a:chExt cx="1229574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68B8FD-14E5-4764-9AE7-93EEFA737524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37C863-2464-4475-81F0-E042D17AF3B5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E7D82A-EF24-45ED-8154-976E734D72E2}"/>
              </a:ext>
            </a:extLst>
          </p:cNvPr>
          <p:cNvGrpSpPr/>
          <p:nvPr/>
        </p:nvGrpSpPr>
        <p:grpSpPr>
          <a:xfrm>
            <a:off x="4961554" y="2398117"/>
            <a:ext cx="1229574" cy="400110"/>
            <a:chOff x="4961981" y="5596858"/>
            <a:chExt cx="1229574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B6723F-C45D-44E3-9D63-6695820DCBE7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15F279-0168-406D-9ECA-23A2650FBA41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62EE26-B10C-46A6-AAA6-AC4DB6D7D3CD}"/>
              </a:ext>
            </a:extLst>
          </p:cNvPr>
          <p:cNvGrpSpPr/>
          <p:nvPr/>
        </p:nvGrpSpPr>
        <p:grpSpPr>
          <a:xfrm>
            <a:off x="4961554" y="3180900"/>
            <a:ext cx="1229574" cy="400110"/>
            <a:chOff x="4961981" y="5196748"/>
            <a:chExt cx="1229574" cy="4001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D2E752-1E13-4702-A59D-3DD885837F70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3A29DE-617D-49F7-8141-55AFA2B3BF44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7809CE-44CD-4ECA-97B0-0FE08597758F}"/>
              </a:ext>
            </a:extLst>
          </p:cNvPr>
          <p:cNvGrpSpPr/>
          <p:nvPr/>
        </p:nvGrpSpPr>
        <p:grpSpPr>
          <a:xfrm>
            <a:off x="4961554" y="2787076"/>
            <a:ext cx="1229574" cy="400110"/>
            <a:chOff x="4961981" y="5596858"/>
            <a:chExt cx="1229574" cy="4001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865409-789F-4E41-B6D7-7E47FBE700D0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5197E3-0D62-4BEC-8883-6A35978636E5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7CAF17-72D6-45B3-AAB1-33EFBC46A3E7}"/>
              </a:ext>
            </a:extLst>
          </p:cNvPr>
          <p:cNvGrpSpPr/>
          <p:nvPr/>
        </p:nvGrpSpPr>
        <p:grpSpPr>
          <a:xfrm>
            <a:off x="6457593" y="1976457"/>
            <a:ext cx="1229574" cy="400110"/>
            <a:chOff x="4961981" y="5596858"/>
            <a:chExt cx="1229574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34B902-7B21-46BF-812F-CCA6030CE179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B53189-E1B7-4055-9B37-574B3006A93F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9772BF-752C-424E-ADC8-F0D6E9E994F8}"/>
              </a:ext>
            </a:extLst>
          </p:cNvPr>
          <p:cNvGrpSpPr/>
          <p:nvPr/>
        </p:nvGrpSpPr>
        <p:grpSpPr>
          <a:xfrm>
            <a:off x="6457593" y="4325350"/>
            <a:ext cx="1229574" cy="400110"/>
            <a:chOff x="4961981" y="5596858"/>
            <a:chExt cx="1229574" cy="4001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F3DEE0-D01A-412E-931C-E398B6BA406A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93045E-5D23-4171-9669-928133664143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8A18C4-97F6-41D5-A938-9338F285CA48}"/>
              </a:ext>
            </a:extLst>
          </p:cNvPr>
          <p:cNvGrpSpPr/>
          <p:nvPr/>
        </p:nvGrpSpPr>
        <p:grpSpPr>
          <a:xfrm>
            <a:off x="6457593" y="2386966"/>
            <a:ext cx="1229574" cy="400110"/>
            <a:chOff x="4961981" y="5196748"/>
            <a:chExt cx="1229574" cy="40011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A3CE70-A89D-41AD-A6CF-6AD3A55C504E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95EF5B-04E0-4EDF-95DC-44FFDC79B59E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B29FD1-D630-4B56-959D-0D0A3D2212A6}"/>
              </a:ext>
            </a:extLst>
          </p:cNvPr>
          <p:cNvGrpSpPr/>
          <p:nvPr/>
        </p:nvGrpSpPr>
        <p:grpSpPr>
          <a:xfrm>
            <a:off x="4961554" y="3966102"/>
            <a:ext cx="1229574" cy="400110"/>
            <a:chOff x="4961981" y="5929872"/>
            <a:chExt cx="1229574" cy="40011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32FB7D-1A8D-421D-ABA3-09291110FC05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87F209-884B-473B-8EFC-2F95B36473C9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A22647-1DB0-46FB-8E4F-5DAC0660FCF3}"/>
              </a:ext>
            </a:extLst>
          </p:cNvPr>
          <p:cNvGrpSpPr/>
          <p:nvPr/>
        </p:nvGrpSpPr>
        <p:grpSpPr>
          <a:xfrm>
            <a:off x="4961554" y="3584526"/>
            <a:ext cx="1229574" cy="400110"/>
            <a:chOff x="4961981" y="5929872"/>
            <a:chExt cx="1229574" cy="400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071114-3292-40E0-9781-CCEA5B18672B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9F5C2C-F524-43AE-8DC9-DBB3AD03730B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BA1ECB-4980-4475-959C-486DA4874C32}"/>
              </a:ext>
            </a:extLst>
          </p:cNvPr>
          <p:cNvGrpSpPr/>
          <p:nvPr/>
        </p:nvGrpSpPr>
        <p:grpSpPr>
          <a:xfrm>
            <a:off x="4961554" y="4353401"/>
            <a:ext cx="1229574" cy="400110"/>
            <a:chOff x="4961981" y="5596858"/>
            <a:chExt cx="1229574" cy="4001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EFE2F5-A309-4E21-A15C-5B918350D05A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EF5850-F8AC-4AF2-8220-020137505914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AAECD6F-CD14-4C5F-9210-D850A0087D66}"/>
              </a:ext>
            </a:extLst>
          </p:cNvPr>
          <p:cNvGrpSpPr/>
          <p:nvPr/>
        </p:nvGrpSpPr>
        <p:grpSpPr>
          <a:xfrm>
            <a:off x="4961554" y="4722166"/>
            <a:ext cx="1229574" cy="400110"/>
            <a:chOff x="4961981" y="5596858"/>
            <a:chExt cx="1229574" cy="40011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9694B5-4641-4310-8AF9-CCAF0B1A7624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487C87-4353-49B0-9F5C-2AF20805F014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0033CC"/>
                  </a:solidFill>
                </a:rPr>
                <a:t>d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B7B4137-961B-4B6C-9760-848AF01E606A}"/>
              </a:ext>
            </a:extLst>
          </p:cNvPr>
          <p:cNvGrpSpPr/>
          <p:nvPr/>
        </p:nvGrpSpPr>
        <p:grpSpPr>
          <a:xfrm>
            <a:off x="6457593" y="3980553"/>
            <a:ext cx="1229574" cy="400110"/>
            <a:chOff x="4961981" y="5596858"/>
            <a:chExt cx="1229574" cy="40011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B7474F-B460-40FC-9C95-A86957789E61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C3A94E0-444F-4708-BE53-60B40BD9F86F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356053-3F73-4DE6-AC89-8D771C0E9A9C}"/>
              </a:ext>
            </a:extLst>
          </p:cNvPr>
          <p:cNvGrpSpPr/>
          <p:nvPr/>
        </p:nvGrpSpPr>
        <p:grpSpPr>
          <a:xfrm>
            <a:off x="6457593" y="3581010"/>
            <a:ext cx="1229574" cy="400110"/>
            <a:chOff x="4961981" y="5196748"/>
            <a:chExt cx="1229574" cy="4001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9FA00-4052-4550-810D-EA63C4392CBE}"/>
                </a:ext>
              </a:extLst>
            </p:cNvPr>
            <p:cNvSpPr txBox="1"/>
            <p:nvPr/>
          </p:nvSpPr>
          <p:spPr>
            <a:xfrm>
              <a:off x="4961981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199481-0B15-43DF-A261-BF4094AC145C}"/>
                </a:ext>
              </a:extLst>
            </p:cNvPr>
            <p:cNvSpPr txBox="1"/>
            <p:nvPr/>
          </p:nvSpPr>
          <p:spPr>
            <a:xfrm>
              <a:off x="5718589" y="519674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081BE9-33CC-48BA-A63A-F8B103562DA2}"/>
              </a:ext>
            </a:extLst>
          </p:cNvPr>
          <p:cNvGrpSpPr/>
          <p:nvPr/>
        </p:nvGrpSpPr>
        <p:grpSpPr>
          <a:xfrm>
            <a:off x="6457593" y="3170427"/>
            <a:ext cx="1229574" cy="400110"/>
            <a:chOff x="4961981" y="5929872"/>
            <a:chExt cx="1229574" cy="40011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EFC7CDF-41D6-45E9-AA86-26EA0E8BDD62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EA5E23E-F3B6-4219-96F4-C11FFCDCDBA4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0EDD0B-F0C8-4E7D-83E1-07F993C9C64A}"/>
              </a:ext>
            </a:extLst>
          </p:cNvPr>
          <p:cNvGrpSpPr/>
          <p:nvPr/>
        </p:nvGrpSpPr>
        <p:grpSpPr>
          <a:xfrm>
            <a:off x="6457593" y="2797475"/>
            <a:ext cx="1229574" cy="400110"/>
            <a:chOff x="4961981" y="5929872"/>
            <a:chExt cx="1229574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40761F-A482-4319-B253-C0A4DC6B9C4F}"/>
                </a:ext>
              </a:extLst>
            </p:cNvPr>
            <p:cNvSpPr txBox="1"/>
            <p:nvPr/>
          </p:nvSpPr>
          <p:spPr>
            <a:xfrm>
              <a:off x="4961981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2B2798-FE82-4176-B0F6-C5B8491E430F}"/>
                </a:ext>
              </a:extLst>
            </p:cNvPr>
            <p:cNvSpPr txBox="1"/>
            <p:nvPr/>
          </p:nvSpPr>
          <p:spPr>
            <a:xfrm>
              <a:off x="5718589" y="5929872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847D61-C25E-4BF3-A607-AD3236ECBB5A}"/>
              </a:ext>
            </a:extLst>
          </p:cNvPr>
          <p:cNvGrpSpPr/>
          <p:nvPr/>
        </p:nvGrpSpPr>
        <p:grpSpPr>
          <a:xfrm>
            <a:off x="6457593" y="4746836"/>
            <a:ext cx="1229574" cy="400110"/>
            <a:chOff x="4961981" y="5596858"/>
            <a:chExt cx="1229574" cy="4001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5900EA3-9A49-40FF-87AF-4F137D082B6C}"/>
                </a:ext>
              </a:extLst>
            </p:cNvPr>
            <p:cNvSpPr txBox="1"/>
            <p:nvPr/>
          </p:nvSpPr>
          <p:spPr>
            <a:xfrm>
              <a:off x="4961981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840D0E-CD7D-4590-977F-63713EB009C1}"/>
                </a:ext>
              </a:extLst>
            </p:cNvPr>
            <p:cNvSpPr txBox="1"/>
            <p:nvPr/>
          </p:nvSpPr>
          <p:spPr>
            <a:xfrm>
              <a:off x="5718589" y="5596858"/>
              <a:ext cx="47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5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61DD2C8-8A2E-4ADE-8B7D-D81B74778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84727"/>
              </p:ext>
            </p:extLst>
          </p:nvPr>
        </p:nvGraphicFramePr>
        <p:xfrm>
          <a:off x="978604" y="884214"/>
          <a:ext cx="68857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2">
                  <a:extLst>
                    <a:ext uri="{9D8B030D-6E8A-4147-A177-3AD203B41FA5}">
                      <a16:colId xmlns:a16="http://schemas.microsoft.com/office/drawing/2014/main" val="1241848330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288597407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9185942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33240888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32124486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92862965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248519086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97398962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2234603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2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7905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8ACE0-4FD2-4DB0-8B6E-FD15EEB8E68E}"/>
              </a:ext>
            </a:extLst>
          </p:cNvPr>
          <p:cNvGrpSpPr/>
          <p:nvPr/>
        </p:nvGrpSpPr>
        <p:grpSpPr>
          <a:xfrm>
            <a:off x="7968531" y="438107"/>
            <a:ext cx="2350436" cy="6267537"/>
            <a:chOff x="7968531" y="438107"/>
            <a:chExt cx="2350436" cy="626753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8BB268A-C6CE-47F1-A6C3-D3D5B16F5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438107"/>
              <a:ext cx="2327307" cy="1412775"/>
              <a:chOff x="8973" y="2745"/>
              <a:chExt cx="2502" cy="1620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855018C-17AB-4BAB-AE1D-DBD902606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61" y="2745"/>
                <a:ext cx="2214" cy="1620"/>
                <a:chOff x="9483" y="2745"/>
                <a:chExt cx="2214" cy="1620"/>
              </a:xfrm>
            </p:grpSpPr>
            <p:sp>
              <p:nvSpPr>
                <p:cNvPr id="158" name="Text Box 4119">
                  <a:extLst>
                    <a:ext uri="{FF2B5EF4-FFF2-40B4-BE49-F238E27FC236}">
                      <a16:creationId xmlns:a16="http://schemas.microsoft.com/office/drawing/2014/main" id="{E9F300DF-1C69-4CD2-9839-066B428B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73" y="274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9" name="AutoShape 4120">
                  <a:extLst>
                    <a:ext uri="{FF2B5EF4-FFF2-40B4-BE49-F238E27FC236}">
                      <a16:creationId xmlns:a16="http://schemas.microsoft.com/office/drawing/2014/main" id="{3DFD60FA-E9F0-45FB-96D8-9AD960D3A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" y="3569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60" name="AutoShape 4121">
                  <a:extLst>
                    <a:ext uri="{FF2B5EF4-FFF2-40B4-BE49-F238E27FC236}">
                      <a16:creationId xmlns:a16="http://schemas.microsoft.com/office/drawing/2014/main" id="{ED82D25C-5D21-4CA5-ABFC-EBCD10A6C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808" y="3612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61" name="AutoShape 4122">
                  <a:extLst>
                    <a:ext uri="{FF2B5EF4-FFF2-40B4-BE49-F238E27FC236}">
                      <a16:creationId xmlns:a16="http://schemas.microsoft.com/office/drawing/2014/main" id="{3A8770C8-D427-41B4-9611-914949BCE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1226" y="2637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55DFE8BD-2D80-4B6E-B90D-7CA8BF15CC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6" y="3164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5D4E0CB4-B32E-4409-9D27-B413F8E038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71" name="Text Box 4125">
                      <a:extLst>
                        <a:ext uri="{FF2B5EF4-FFF2-40B4-BE49-F238E27FC236}">
                          <a16:creationId xmlns:a16="http://schemas.microsoft.com/office/drawing/2014/main" id="{78B4DE37-3887-4562-993F-BFEA2C0C583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2" name="Text Box 4126">
                      <a:extLst>
                        <a:ext uri="{FF2B5EF4-FFF2-40B4-BE49-F238E27FC236}">
                          <a16:creationId xmlns:a16="http://schemas.microsoft.com/office/drawing/2014/main" id="{CA42AEFE-F832-4887-A0FF-61522A848EA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3" name="Text Box 4127">
                      <a:extLst>
                        <a:ext uri="{FF2B5EF4-FFF2-40B4-BE49-F238E27FC236}">
                          <a16:creationId xmlns:a16="http://schemas.microsoft.com/office/drawing/2014/main" id="{78E9AC5B-9326-4982-9A01-121918E619D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" name="Text Box 4128">
                      <a:extLst>
                        <a:ext uri="{FF2B5EF4-FFF2-40B4-BE49-F238E27FC236}">
                          <a16:creationId xmlns:a16="http://schemas.microsoft.com/office/drawing/2014/main" id="{088806E5-0603-46E9-ACE5-E4E1B55E65B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E25A2516-F583-4B02-8020-D677A7486F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67" name="Text Box 4130">
                      <a:extLst>
                        <a:ext uri="{FF2B5EF4-FFF2-40B4-BE49-F238E27FC236}">
                          <a16:creationId xmlns:a16="http://schemas.microsoft.com/office/drawing/2014/main" id="{D0DD457F-063C-461F-BB8E-F7507AE7FF5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8" name="Text Box 4131">
                      <a:extLst>
                        <a:ext uri="{FF2B5EF4-FFF2-40B4-BE49-F238E27FC236}">
                          <a16:creationId xmlns:a16="http://schemas.microsoft.com/office/drawing/2014/main" id="{74640F2D-AEF2-418C-BB37-1122D8C424E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9" name="Text Box 4132">
                      <a:extLst>
                        <a:ext uri="{FF2B5EF4-FFF2-40B4-BE49-F238E27FC236}">
                          <a16:creationId xmlns:a16="http://schemas.microsoft.com/office/drawing/2014/main" id="{1ADE0E27-0ED7-44A6-B77A-EB22FC215B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0" name="Text Box 4133">
                      <a:extLst>
                        <a:ext uri="{FF2B5EF4-FFF2-40B4-BE49-F238E27FC236}">
                          <a16:creationId xmlns:a16="http://schemas.microsoft.com/office/drawing/2014/main" id="{6CA2CCBC-6B58-4F10-A7E1-714A7ECE370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63" name="Text Box 4134">
                  <a:extLst>
                    <a:ext uri="{FF2B5EF4-FFF2-40B4-BE49-F238E27FC236}">
                      <a16:creationId xmlns:a16="http://schemas.microsoft.com/office/drawing/2014/main" id="{D63630C1-3DDA-45F2-96A1-FD93AB7F62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8" y="4050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4135">
                  <a:extLst>
                    <a:ext uri="{FF2B5EF4-FFF2-40B4-BE49-F238E27FC236}">
                      <a16:creationId xmlns:a16="http://schemas.microsoft.com/office/drawing/2014/main" id="{E34ED68A-E913-48A4-ADBA-F7B653C1D7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83" y="361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7" name="Text Box 4136">
                <a:extLst>
                  <a:ext uri="{FF2B5EF4-FFF2-40B4-BE49-F238E27FC236}">
                    <a16:creationId xmlns:a16="http://schemas.microsoft.com/office/drawing/2014/main" id="{C7E452FB-C35C-424E-9408-7FBE22180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3" y="2775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JA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F449D22-6C38-4137-ACF6-1197FE077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2100121"/>
              <a:ext cx="2350436" cy="1694246"/>
              <a:chOff x="8973" y="2745"/>
              <a:chExt cx="2502" cy="1620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49D57393-09DB-4BD7-9ED0-760187E7C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61" y="2745"/>
                <a:ext cx="2214" cy="1620"/>
                <a:chOff x="9483" y="2745"/>
                <a:chExt cx="2214" cy="1620"/>
              </a:xfrm>
            </p:grpSpPr>
            <p:sp>
              <p:nvSpPr>
                <p:cNvPr id="139" name="Text Box 4141">
                  <a:extLst>
                    <a:ext uri="{FF2B5EF4-FFF2-40B4-BE49-F238E27FC236}">
                      <a16:creationId xmlns:a16="http://schemas.microsoft.com/office/drawing/2014/main" id="{784DEF69-16FC-4FD0-B8C1-E3CA85CB20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73" y="274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0" name="AutoShape 4142">
                  <a:extLst>
                    <a:ext uri="{FF2B5EF4-FFF2-40B4-BE49-F238E27FC236}">
                      <a16:creationId xmlns:a16="http://schemas.microsoft.com/office/drawing/2014/main" id="{8E071D3A-CF99-49F6-B99E-9AEC072C6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" y="3569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41" name="AutoShape 4143">
                  <a:extLst>
                    <a:ext uri="{FF2B5EF4-FFF2-40B4-BE49-F238E27FC236}">
                      <a16:creationId xmlns:a16="http://schemas.microsoft.com/office/drawing/2014/main" id="{B11A91B2-19F9-4D96-8405-852C4F2E0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808" y="3612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42" name="AutoShape 4144">
                  <a:extLst>
                    <a:ext uri="{FF2B5EF4-FFF2-40B4-BE49-F238E27FC236}">
                      <a16:creationId xmlns:a16="http://schemas.microsoft.com/office/drawing/2014/main" id="{789860A6-D657-4144-9FF1-86056FDEE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1226" y="2637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521F1094-7DE0-480A-8AD3-B0FF30F784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6" y="3164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62A9494-B886-44A1-99F7-C2F7BA0427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52" name="Text Box 4147">
                      <a:extLst>
                        <a:ext uri="{FF2B5EF4-FFF2-40B4-BE49-F238E27FC236}">
                          <a16:creationId xmlns:a16="http://schemas.microsoft.com/office/drawing/2014/main" id="{9F6E6FFE-7480-4A06-A406-F6A60EB2AB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" name="Text Box 4148">
                      <a:extLst>
                        <a:ext uri="{FF2B5EF4-FFF2-40B4-BE49-F238E27FC236}">
                          <a16:creationId xmlns:a16="http://schemas.microsoft.com/office/drawing/2014/main" id="{460F38FB-593A-4676-96B5-F82F54E79B7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" name="Text Box 4149">
                      <a:extLst>
                        <a:ext uri="{FF2B5EF4-FFF2-40B4-BE49-F238E27FC236}">
                          <a16:creationId xmlns:a16="http://schemas.microsoft.com/office/drawing/2014/main" id="{86C4F82C-C79E-4426-8EB1-7F144E34315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5" name="Text Box 4150">
                      <a:extLst>
                        <a:ext uri="{FF2B5EF4-FFF2-40B4-BE49-F238E27FC236}">
                          <a16:creationId xmlns:a16="http://schemas.microsoft.com/office/drawing/2014/main" id="{B10875C2-3A0E-450E-B9EB-64569A2A8DF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89FA289-983B-47D9-A491-07216EC1B2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48" name="Text Box 4152">
                      <a:extLst>
                        <a:ext uri="{FF2B5EF4-FFF2-40B4-BE49-F238E27FC236}">
                          <a16:creationId xmlns:a16="http://schemas.microsoft.com/office/drawing/2014/main" id="{94E9A83E-5285-4151-93B9-B800A396818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" name="Text Box 4153">
                      <a:extLst>
                        <a:ext uri="{FF2B5EF4-FFF2-40B4-BE49-F238E27FC236}">
                          <a16:creationId xmlns:a16="http://schemas.microsoft.com/office/drawing/2014/main" id="{2F1F53F5-9C56-407D-A6EE-3DF2F61A910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" name="Text Box 4154">
                      <a:extLst>
                        <a:ext uri="{FF2B5EF4-FFF2-40B4-BE49-F238E27FC236}">
                          <a16:creationId xmlns:a16="http://schemas.microsoft.com/office/drawing/2014/main" id="{4BB9990C-055B-45E1-9759-D9945A621C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" name="Text Box 4155">
                      <a:extLst>
                        <a:ext uri="{FF2B5EF4-FFF2-40B4-BE49-F238E27FC236}">
                          <a16:creationId xmlns:a16="http://schemas.microsoft.com/office/drawing/2014/main" id="{E83D4FEE-31D2-4D87-99E2-6FF7DCEC7A9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44" name="Text Box 4156">
                  <a:extLst>
                    <a:ext uri="{FF2B5EF4-FFF2-40B4-BE49-F238E27FC236}">
                      <a16:creationId xmlns:a16="http://schemas.microsoft.com/office/drawing/2014/main" id="{06527CEF-E7C3-4E76-9A76-8674D8489A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38" y="4050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5" name="Text Box 4157">
                  <a:extLst>
                    <a:ext uri="{FF2B5EF4-FFF2-40B4-BE49-F238E27FC236}">
                      <a16:creationId xmlns:a16="http://schemas.microsoft.com/office/drawing/2014/main" id="{74F447B7-9E46-4DCF-AFB5-D4038DA1C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83" y="3615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8" name="Text Box 4158">
                <a:extLst>
                  <a:ext uri="{FF2B5EF4-FFF2-40B4-BE49-F238E27FC236}">
                    <a16:creationId xmlns:a16="http://schemas.microsoft.com/office/drawing/2014/main" id="{FB4082EE-F306-4C14-9A31-DC53DB2A4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3" y="2775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8265475-65C3-478F-AF80-E3BC7A366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5351600"/>
              <a:ext cx="2323455" cy="1354044"/>
              <a:chOff x="8526" y="8874"/>
              <a:chExt cx="2529" cy="162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4DE29CC-8E46-41E8-9047-22DF706EEE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" y="8874"/>
                <a:ext cx="2214" cy="1620"/>
                <a:chOff x="8841" y="8874"/>
                <a:chExt cx="2214" cy="1620"/>
              </a:xfrm>
            </p:grpSpPr>
            <p:sp>
              <p:nvSpPr>
                <p:cNvPr id="120" name="Text Box 4179">
                  <a:extLst>
                    <a:ext uri="{FF2B5EF4-FFF2-40B4-BE49-F238E27FC236}">
                      <a16:creationId xmlns:a16="http://schemas.microsoft.com/office/drawing/2014/main" id="{22E3458E-0EA2-43BF-87B8-8CDA64E8A2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31" y="887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21" name="AutoShape 4180">
                  <a:extLst>
                    <a:ext uri="{FF2B5EF4-FFF2-40B4-BE49-F238E27FC236}">
                      <a16:creationId xmlns:a16="http://schemas.microsoft.com/office/drawing/2014/main" id="{2EAB39DB-B659-4C80-B8D8-E07A13F44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6" y="9698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22" name="AutoShape 4181">
                  <a:extLst>
                    <a:ext uri="{FF2B5EF4-FFF2-40B4-BE49-F238E27FC236}">
                      <a16:creationId xmlns:a16="http://schemas.microsoft.com/office/drawing/2014/main" id="{2683EC1F-7073-4EF2-898B-A27AD5D8E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166" y="9741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23" name="AutoShape 4182">
                  <a:extLst>
                    <a:ext uri="{FF2B5EF4-FFF2-40B4-BE49-F238E27FC236}">
                      <a16:creationId xmlns:a16="http://schemas.microsoft.com/office/drawing/2014/main" id="{FD08FBB4-1B92-4D1F-83E0-ECA606CFC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0584" y="8766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F19BD22-9193-42D2-9A30-AF9A31179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64" y="9293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AE935CA8-DF1E-4D64-9E14-B9A7B1A461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33" name="Text Box 4185">
                      <a:extLst>
                        <a:ext uri="{FF2B5EF4-FFF2-40B4-BE49-F238E27FC236}">
                          <a16:creationId xmlns:a16="http://schemas.microsoft.com/office/drawing/2014/main" id="{6EFA98D8-D118-4FF3-87CB-AEC6DD0ECD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Text Box 4186">
                      <a:extLst>
                        <a:ext uri="{FF2B5EF4-FFF2-40B4-BE49-F238E27FC236}">
                          <a16:creationId xmlns:a16="http://schemas.microsoft.com/office/drawing/2014/main" id="{39942399-E875-46DA-997F-646239579BE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5" name="Text Box 4187">
                      <a:extLst>
                        <a:ext uri="{FF2B5EF4-FFF2-40B4-BE49-F238E27FC236}">
                          <a16:creationId xmlns:a16="http://schemas.microsoft.com/office/drawing/2014/main" id="{F4D0D766-A698-47CF-B7B2-584593BB3B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" name="Text Box 4188">
                      <a:extLst>
                        <a:ext uri="{FF2B5EF4-FFF2-40B4-BE49-F238E27FC236}">
                          <a16:creationId xmlns:a16="http://schemas.microsoft.com/office/drawing/2014/main" id="{936CA671-A360-4FB6-BAD9-502D2077CA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05BB8DD-4AE7-44BA-B59E-A9BE089441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29" name="Text Box 4190">
                      <a:extLst>
                        <a:ext uri="{FF2B5EF4-FFF2-40B4-BE49-F238E27FC236}">
                          <a16:creationId xmlns:a16="http://schemas.microsoft.com/office/drawing/2014/main" id="{C1BD8A85-3261-4B04-9CC7-6EEA25CDBC5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0" name="Text Box 4191">
                      <a:extLst>
                        <a:ext uri="{FF2B5EF4-FFF2-40B4-BE49-F238E27FC236}">
                          <a16:creationId xmlns:a16="http://schemas.microsoft.com/office/drawing/2014/main" id="{43E97077-5613-4C04-BA5C-9089E5EFAFA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1" name="Text Box 4192">
                      <a:extLst>
                        <a:ext uri="{FF2B5EF4-FFF2-40B4-BE49-F238E27FC236}">
                          <a16:creationId xmlns:a16="http://schemas.microsoft.com/office/drawing/2014/main" id="{FA2ABBA6-F230-4E41-89D7-0995B0FFA0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2" name="Text Box 4193">
                      <a:extLst>
                        <a:ext uri="{FF2B5EF4-FFF2-40B4-BE49-F238E27FC236}">
                          <a16:creationId xmlns:a16="http://schemas.microsoft.com/office/drawing/2014/main" id="{F0F4DF9A-2588-41FE-9952-5FCFAAC11E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25" name="Text Box 4194">
                  <a:extLst>
                    <a:ext uri="{FF2B5EF4-FFF2-40B4-BE49-F238E27FC236}">
                      <a16:creationId xmlns:a16="http://schemas.microsoft.com/office/drawing/2014/main" id="{2B74B8EE-8ABB-4917-946E-7F98E558EA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96" y="10179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26" name="Text Box 4195">
                  <a:extLst>
                    <a:ext uri="{FF2B5EF4-FFF2-40B4-BE49-F238E27FC236}">
                      <a16:creationId xmlns:a16="http://schemas.microsoft.com/office/drawing/2014/main" id="{1CC6D6CD-0EE1-4C3D-BB18-128822E632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41" y="974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9" name="Text Box 4196">
                <a:extLst>
                  <a:ext uri="{FF2B5EF4-FFF2-40B4-BE49-F238E27FC236}">
                    <a16:creationId xmlns:a16="http://schemas.microsoft.com/office/drawing/2014/main" id="{E07E27A0-071B-4E67-9F22-5BFE72B78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6" y="8904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KB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4D2DE0D-A2AE-496B-8E02-928833C74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8531" y="3652618"/>
              <a:ext cx="2340616" cy="1612949"/>
              <a:chOff x="8526" y="7044"/>
              <a:chExt cx="2529" cy="162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BD3CC4A-E4A1-4998-BF4C-A565CEA6A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" y="7044"/>
                <a:ext cx="2214" cy="1620"/>
                <a:chOff x="8901" y="7044"/>
                <a:chExt cx="2214" cy="1620"/>
              </a:xfrm>
            </p:grpSpPr>
            <p:sp>
              <p:nvSpPr>
                <p:cNvPr id="101" name="Text Box 4160">
                  <a:extLst>
                    <a:ext uri="{FF2B5EF4-FFF2-40B4-BE49-F238E27FC236}">
                      <a16:creationId xmlns:a16="http://schemas.microsoft.com/office/drawing/2014/main" id="{547E704C-0C1E-4A6C-A9C1-4559955CAA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91" y="704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B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2" name="AutoShape 4161">
                  <a:extLst>
                    <a:ext uri="{FF2B5EF4-FFF2-40B4-BE49-F238E27FC236}">
                      <a16:creationId xmlns:a16="http://schemas.microsoft.com/office/drawing/2014/main" id="{CD1EA61B-6BB2-4518-B0FF-FB79CCA63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6" y="7868"/>
                  <a:ext cx="147" cy="345"/>
                </a:xfrm>
                <a:prstGeom prst="leftBrace">
                  <a:avLst>
                    <a:gd name="adj1" fmla="val 1955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03" name="AutoShape 4162">
                  <a:extLst>
                    <a:ext uri="{FF2B5EF4-FFF2-40B4-BE49-F238E27FC236}">
                      <a16:creationId xmlns:a16="http://schemas.microsoft.com/office/drawing/2014/main" id="{9569E1BD-4820-4E50-AA0E-E66BD9A56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10226" y="7911"/>
                  <a:ext cx="72" cy="825"/>
                </a:xfrm>
                <a:prstGeom prst="leftBrace">
                  <a:avLst>
                    <a:gd name="adj1" fmla="val 9548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104" name="AutoShape 4163">
                  <a:extLst>
                    <a:ext uri="{FF2B5EF4-FFF2-40B4-BE49-F238E27FC236}">
                      <a16:creationId xmlns:a16="http://schemas.microsoft.com/office/drawing/2014/main" id="{F21376D1-D2A3-47E2-A096-964BDDC85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0644" y="6936"/>
                  <a:ext cx="87" cy="855"/>
                </a:xfrm>
                <a:prstGeom prst="leftBrace">
                  <a:avLst>
                    <a:gd name="adj1" fmla="val 8189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7B82163E-EC0A-4975-BA7A-32441ECAE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24" y="7463"/>
                  <a:ext cx="1680" cy="750"/>
                  <a:chOff x="5161" y="8224"/>
                  <a:chExt cx="1680" cy="750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D5D7822-0648-43DD-9D93-A642A752C7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224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14" name="Text Box 4166">
                      <a:extLst>
                        <a:ext uri="{FF2B5EF4-FFF2-40B4-BE49-F238E27FC236}">
                          <a16:creationId xmlns:a16="http://schemas.microsoft.com/office/drawing/2014/main" id="{C07F923F-F09F-44B1-A856-8CA890F187B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" name="Text Box 4167">
                      <a:extLst>
                        <a:ext uri="{FF2B5EF4-FFF2-40B4-BE49-F238E27FC236}">
                          <a16:creationId xmlns:a16="http://schemas.microsoft.com/office/drawing/2014/main" id="{9D348CDF-99DF-4D7C-B54C-C35B6CDF4E2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Text Box 4168">
                      <a:extLst>
                        <a:ext uri="{FF2B5EF4-FFF2-40B4-BE49-F238E27FC236}">
                          <a16:creationId xmlns:a16="http://schemas.microsoft.com/office/drawing/2014/main" id="{307F8F6A-AD47-453C-BD74-A5BC5ED69C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" name="Text Box 4169">
                      <a:extLst>
                        <a:ext uri="{FF2B5EF4-FFF2-40B4-BE49-F238E27FC236}">
                          <a16:creationId xmlns:a16="http://schemas.microsoft.com/office/drawing/2014/main" id="{E79D49B3-0FC3-4A6D-B02F-D5EDC00515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83AAEF4-7C01-49F9-8DFD-29FEAAB6625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61" y="8599"/>
                    <a:ext cx="1680" cy="375"/>
                    <a:chOff x="5161" y="8224"/>
                    <a:chExt cx="1680" cy="375"/>
                  </a:xfrm>
                </p:grpSpPr>
                <p:sp>
                  <p:nvSpPr>
                    <p:cNvPr id="110" name="Text Box 4171">
                      <a:extLst>
                        <a:ext uri="{FF2B5EF4-FFF2-40B4-BE49-F238E27FC236}">
                          <a16:creationId xmlns:a16="http://schemas.microsoft.com/office/drawing/2014/main" id="{B6804BD6-2FE4-4B7D-9B48-1642763D35B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6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1" name="Text Box 4172">
                      <a:extLst>
                        <a:ext uri="{FF2B5EF4-FFF2-40B4-BE49-F238E27FC236}">
                          <a16:creationId xmlns:a16="http://schemas.microsoft.com/office/drawing/2014/main" id="{438526E1-F0A9-4E60-BCD1-E1F0176F62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2" name="Text Box 4173">
                      <a:extLst>
                        <a:ext uri="{FF2B5EF4-FFF2-40B4-BE49-F238E27FC236}">
                          <a16:creationId xmlns:a16="http://schemas.microsoft.com/office/drawing/2014/main" id="{66987B7C-C15E-49C1-8B1F-C6DD4785649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0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" name="Text Box 4174">
                      <a:extLst>
                        <a:ext uri="{FF2B5EF4-FFF2-40B4-BE49-F238E27FC236}">
                          <a16:creationId xmlns:a16="http://schemas.microsoft.com/office/drawing/2014/main" id="{DD2490E4-41E6-48B1-A8A1-8713E364D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1" y="8224"/>
                      <a:ext cx="420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06" name="Text Box 4175">
                  <a:extLst>
                    <a:ext uri="{FF2B5EF4-FFF2-40B4-BE49-F238E27FC236}">
                      <a16:creationId xmlns:a16="http://schemas.microsoft.com/office/drawing/2014/main" id="{C9FD75EC-BC94-4C89-B5AB-FF98A08EF1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56" y="8349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07" name="Text Box 4176">
                  <a:extLst>
                    <a:ext uri="{FF2B5EF4-FFF2-40B4-BE49-F238E27FC236}">
                      <a16:creationId xmlns:a16="http://schemas.microsoft.com/office/drawing/2014/main" id="{2DEF19CC-8F46-43E6-A4ED-C0E8BF8CBC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01" y="7914"/>
                  <a:ext cx="402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A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Text Box 4177">
                <a:extLst>
                  <a:ext uri="{FF2B5EF4-FFF2-40B4-BE49-F238E27FC236}">
                    <a16:creationId xmlns:a16="http://schemas.microsoft.com/office/drawing/2014/main" id="{CD24A031-412B-472B-BBF4-45FC923CD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6" y="7074"/>
                <a:ext cx="50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JB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5126451-7F32-4791-B1A0-3D19AAB0156D}"/>
              </a:ext>
            </a:extLst>
          </p:cNvPr>
          <p:cNvSpPr txBox="1"/>
          <p:nvPr/>
        </p:nvSpPr>
        <p:spPr>
          <a:xfrm>
            <a:off x="9650304" y="1717385"/>
            <a:ext cx="23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JA = </a:t>
            </a:r>
            <a:r>
              <a:rPr lang="en-US" b="1" i="1" dirty="0" err="1">
                <a:solidFill>
                  <a:srgbClr val="0033CC"/>
                </a:solidFill>
              </a:rPr>
              <a:t>B∙x</a:t>
            </a:r>
            <a:r>
              <a:rPr lang="en-US" b="1" i="1" dirty="0">
                <a:solidFill>
                  <a:srgbClr val="0033CC"/>
                </a:solidFill>
              </a:rPr>
              <a:t>' + </a:t>
            </a:r>
            <a:r>
              <a:rPr lang="en-US" b="1" i="1" dirty="0" err="1">
                <a:solidFill>
                  <a:srgbClr val="0033CC"/>
                </a:solidFill>
              </a:rPr>
              <a:t>B'∙x</a:t>
            </a:r>
            <a:r>
              <a:rPr lang="en-US" b="1" i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=</a:t>
            </a:r>
            <a:r>
              <a:rPr lang="en-US" b="1" i="1" dirty="0">
                <a:solidFill>
                  <a:srgbClr val="0033CC"/>
                </a:solidFill>
              </a:rPr>
              <a:t> B </a:t>
            </a:r>
            <a:r>
              <a:rPr 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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i="1" dirty="0">
                <a:solidFill>
                  <a:srgbClr val="0033CC"/>
                </a:solidFill>
              </a:rPr>
              <a:t>x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1999395-3D56-4849-BDC1-858677C9AEDB}"/>
              </a:ext>
            </a:extLst>
          </p:cNvPr>
          <p:cNvSpPr txBox="1"/>
          <p:nvPr/>
        </p:nvSpPr>
        <p:spPr>
          <a:xfrm>
            <a:off x="10497836" y="2864763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KA = </a:t>
            </a:r>
            <a:r>
              <a:rPr lang="en-US" b="1" dirty="0">
                <a:solidFill>
                  <a:srgbClr val="0033CC"/>
                </a:solidFill>
              </a:rPr>
              <a:t>1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7A535F-93C6-49A8-A8C2-927BF0964992}"/>
              </a:ext>
            </a:extLst>
          </p:cNvPr>
          <p:cNvSpPr txBox="1"/>
          <p:nvPr/>
        </p:nvSpPr>
        <p:spPr>
          <a:xfrm>
            <a:off x="9650304" y="5040892"/>
            <a:ext cx="24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JB = </a:t>
            </a:r>
            <a:r>
              <a:rPr lang="en-US" b="1" i="1" dirty="0" err="1">
                <a:solidFill>
                  <a:srgbClr val="C00000"/>
                </a:solidFill>
              </a:rPr>
              <a:t>A'∙x</a:t>
            </a:r>
            <a:r>
              <a:rPr lang="en-US" b="1" i="1" dirty="0">
                <a:solidFill>
                  <a:srgbClr val="C00000"/>
                </a:solidFill>
              </a:rPr>
              <a:t>' + </a:t>
            </a:r>
            <a:r>
              <a:rPr lang="en-US" b="1" i="1" dirty="0" err="1">
                <a:solidFill>
                  <a:srgbClr val="C00000"/>
                </a:solidFill>
              </a:rPr>
              <a:t>A∙x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 2" panose="05020102010507070707" pitchFamily="18" charset="2"/>
              </a:rPr>
              <a:t>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06C3D8-26FC-4F23-9B7B-CDEA487F8C36}"/>
              </a:ext>
            </a:extLst>
          </p:cNvPr>
          <p:cNvSpPr txBox="1"/>
          <p:nvPr/>
        </p:nvSpPr>
        <p:spPr>
          <a:xfrm>
            <a:off x="10497836" y="5894106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KB =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5" grpId="0"/>
      <p:bldP spid="176" grpId="0"/>
      <p:bldP spid="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61DD2C8-8A2E-4ADE-8B7D-D81B7477863B}"/>
              </a:ext>
            </a:extLst>
          </p:cNvPr>
          <p:cNvGraphicFramePr>
            <a:graphicFrameLocks noGrp="1"/>
          </p:cNvGraphicFramePr>
          <p:nvPr/>
        </p:nvGraphicFramePr>
        <p:xfrm>
          <a:off x="978604" y="884214"/>
          <a:ext cx="68857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2">
                  <a:extLst>
                    <a:ext uri="{9D8B030D-6E8A-4147-A177-3AD203B41FA5}">
                      <a16:colId xmlns:a16="http://schemas.microsoft.com/office/drawing/2014/main" val="1241848330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288597407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9185942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332408889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132124486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192862965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248519086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3973989628"/>
                    </a:ext>
                  </a:extLst>
                </a:gridCol>
                <a:gridCol w="765082">
                  <a:extLst>
                    <a:ext uri="{9D8B030D-6E8A-4147-A177-3AD203B41FA5}">
                      <a16:colId xmlns:a16="http://schemas.microsoft.com/office/drawing/2014/main" val="42234603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Flip-flop </a:t>
                      </a:r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4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2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779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5126451-7F32-4791-B1A0-3D19AAB0156D}"/>
              </a:ext>
            </a:extLst>
          </p:cNvPr>
          <p:cNvSpPr txBox="1"/>
          <p:nvPr/>
        </p:nvSpPr>
        <p:spPr>
          <a:xfrm>
            <a:off x="8261342" y="409896"/>
            <a:ext cx="23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JA = </a:t>
            </a:r>
            <a:r>
              <a:rPr lang="en-US" b="1" i="1" dirty="0" err="1">
                <a:solidFill>
                  <a:srgbClr val="0033CC"/>
                </a:solidFill>
              </a:rPr>
              <a:t>B∙x</a:t>
            </a:r>
            <a:r>
              <a:rPr lang="en-US" b="1" i="1" dirty="0">
                <a:solidFill>
                  <a:srgbClr val="0033CC"/>
                </a:solidFill>
              </a:rPr>
              <a:t>' + </a:t>
            </a:r>
            <a:r>
              <a:rPr lang="en-US" b="1" i="1" dirty="0" err="1">
                <a:solidFill>
                  <a:srgbClr val="0033CC"/>
                </a:solidFill>
              </a:rPr>
              <a:t>B'∙x</a:t>
            </a:r>
            <a:r>
              <a:rPr lang="en-US" b="1" i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=</a:t>
            </a:r>
            <a:r>
              <a:rPr lang="en-US" b="1" i="1" dirty="0">
                <a:solidFill>
                  <a:srgbClr val="0033CC"/>
                </a:solidFill>
              </a:rPr>
              <a:t> B </a:t>
            </a:r>
            <a:r>
              <a:rPr 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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i="1" dirty="0">
                <a:solidFill>
                  <a:srgbClr val="0033CC"/>
                </a:solidFill>
              </a:rPr>
              <a:t>x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1999395-3D56-4849-BDC1-858677C9AEDB}"/>
              </a:ext>
            </a:extLst>
          </p:cNvPr>
          <p:cNvSpPr txBox="1"/>
          <p:nvPr/>
        </p:nvSpPr>
        <p:spPr>
          <a:xfrm>
            <a:off x="8261342" y="739209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KA = </a:t>
            </a:r>
            <a:r>
              <a:rPr lang="en-US" b="1" dirty="0">
                <a:solidFill>
                  <a:srgbClr val="0033CC"/>
                </a:solidFill>
              </a:rPr>
              <a:t>1</a:t>
            </a:r>
            <a:endParaRPr lang="en-SG" dirty="0">
              <a:solidFill>
                <a:srgbClr val="0033CC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7A535F-93C6-49A8-A8C2-927BF0964992}"/>
              </a:ext>
            </a:extLst>
          </p:cNvPr>
          <p:cNvSpPr txBox="1"/>
          <p:nvPr/>
        </p:nvSpPr>
        <p:spPr>
          <a:xfrm>
            <a:off x="8261342" y="1068522"/>
            <a:ext cx="24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JB = </a:t>
            </a:r>
            <a:r>
              <a:rPr lang="en-US" b="1" i="1" dirty="0" err="1">
                <a:solidFill>
                  <a:srgbClr val="C00000"/>
                </a:solidFill>
              </a:rPr>
              <a:t>A'∙x</a:t>
            </a:r>
            <a:r>
              <a:rPr lang="en-US" b="1" i="1" dirty="0">
                <a:solidFill>
                  <a:srgbClr val="C00000"/>
                </a:solidFill>
              </a:rPr>
              <a:t>' + </a:t>
            </a:r>
            <a:r>
              <a:rPr lang="en-US" b="1" i="1" dirty="0" err="1">
                <a:solidFill>
                  <a:srgbClr val="C00000"/>
                </a:solidFill>
              </a:rPr>
              <a:t>A∙x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 2" panose="05020102010507070707" pitchFamily="18" charset="2"/>
              </a:rPr>
              <a:t>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06C3D8-26FC-4F23-9B7B-CDEA487F8C36}"/>
              </a:ext>
            </a:extLst>
          </p:cNvPr>
          <p:cNvSpPr txBox="1"/>
          <p:nvPr/>
        </p:nvSpPr>
        <p:spPr>
          <a:xfrm>
            <a:off x="8261342" y="1370542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KB =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SG" dirty="0">
              <a:solidFill>
                <a:srgbClr val="C00000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936B5D6-6D6F-4A48-BB27-88BD29CEAB61}"/>
              </a:ext>
            </a:extLst>
          </p:cNvPr>
          <p:cNvGrpSpPr/>
          <p:nvPr/>
        </p:nvGrpSpPr>
        <p:grpSpPr>
          <a:xfrm>
            <a:off x="7864342" y="2171352"/>
            <a:ext cx="3994080" cy="2175932"/>
            <a:chOff x="0" y="0"/>
            <a:chExt cx="4234669" cy="23070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340E56-ADCC-40CE-865E-2D590EAAB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837" y="122308"/>
              <a:ext cx="686435" cy="754380"/>
              <a:chOff x="7049" y="7030"/>
              <a:chExt cx="1081" cy="1188"/>
            </a:xfrm>
          </p:grpSpPr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C8879AB2-CC6E-4F5C-A4C0-5DF84520F7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9" y="7030"/>
                <a:ext cx="1021" cy="1188"/>
                <a:chOff x="5564" y="11311"/>
                <a:chExt cx="1021" cy="1188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0839B574-7324-45C7-9255-9C58CE692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311"/>
                  <a:ext cx="915" cy="1188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5200996-79FD-4DED-92C5-71DE1B51D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436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4F891B8C-94BF-4AFA-9F79-357447D0C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2103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66D7F1A9-A827-4137-BD86-CBA97DD7BA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1" y="11793"/>
                  <a:ext cx="322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 i="1" dirty="0" err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0E06672F-7AF9-4620-9D52-8AF07344B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1435"/>
                  <a:ext cx="29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7286099D-E586-4FB7-A2B5-ACFB7E9D1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2103"/>
                  <a:ext cx="32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1" name="AutoShape 4238">
                  <a:extLst>
                    <a:ext uri="{FF2B5EF4-FFF2-40B4-BE49-F238E27FC236}">
                      <a16:creationId xmlns:a16="http://schemas.microsoft.com/office/drawing/2014/main" id="{52956C4E-1D66-47BE-A19C-893715A2F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5648" y="11834"/>
                  <a:ext cx="143" cy="14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7BB13D08-50EF-4D0B-9422-D398C9F2E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4" y="11870"/>
                  <a:ext cx="84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BE97DE47-3C04-4E4D-9001-C6B5FE1CE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7" y="7928"/>
                <a:ext cx="73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FFF69BB-3FC1-4613-85A2-F6D204071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837" y="1019236"/>
              <a:ext cx="686435" cy="754380"/>
              <a:chOff x="7049" y="9114"/>
              <a:chExt cx="1081" cy="1188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821C2561-4BEB-4557-A056-7BE70F6E5F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9" y="9114"/>
                <a:ext cx="1021" cy="1188"/>
                <a:chOff x="5564" y="11311"/>
                <a:chExt cx="1021" cy="1188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4C627582-F3DC-4D2B-A793-02A042C85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311"/>
                  <a:ext cx="915" cy="1188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18BA537-2DE1-408E-B3EF-5EED95DB6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1436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6C3CE86-3F79-407C-9E3B-A273D7D9A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12103"/>
                  <a:ext cx="35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AD68F9D8-63A4-4F33-BB4C-3DABA151D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1" y="11793"/>
                  <a:ext cx="322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900" i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SG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B45897A-E9F8-46FB-9B9C-6313194A1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1435"/>
                  <a:ext cx="29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9E97D8AE-52C6-4740-9912-3544D51F7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" y="12103"/>
                  <a:ext cx="322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1" name="AutoShape 4229">
                  <a:extLst>
                    <a:ext uri="{FF2B5EF4-FFF2-40B4-BE49-F238E27FC236}">
                      <a16:creationId xmlns:a16="http://schemas.microsoft.com/office/drawing/2014/main" id="{84F446A7-DD14-425F-B437-A1C368AAF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5648" y="11834"/>
                  <a:ext cx="143" cy="14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20C34AD4-5C62-46B6-BB73-A455F060E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4" y="11870"/>
                  <a:ext cx="84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5F2208C2-D11C-4320-B8F3-356E6E074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7" y="10028"/>
                <a:ext cx="73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43135A1-CA84-4BC8-AA08-55AC0D230D6D}"/>
                </a:ext>
              </a:extLst>
            </p:cNvPr>
            <p:cNvGrpSpPr/>
            <p:nvPr/>
          </p:nvGrpSpPr>
          <p:grpSpPr>
            <a:xfrm>
              <a:off x="0" y="0"/>
              <a:ext cx="4234669" cy="2307028"/>
              <a:chOff x="0" y="0"/>
              <a:chExt cx="4234669" cy="2307028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2FEBF1-A3A5-452B-994C-23FAD98BC9DB}"/>
                  </a:ext>
                </a:extLst>
              </p:cNvPr>
              <p:cNvGrpSpPr/>
              <p:nvPr/>
            </p:nvGrpSpPr>
            <p:grpSpPr>
              <a:xfrm>
                <a:off x="0" y="0"/>
                <a:ext cx="4234669" cy="2307028"/>
                <a:chOff x="0" y="0"/>
                <a:chExt cx="4234669" cy="2307028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6B865A5-A70F-40FE-BF37-960546C822FD}"/>
                    </a:ext>
                  </a:extLst>
                </p:cNvPr>
                <p:cNvGrpSpPr/>
                <p:nvPr/>
              </p:nvGrpSpPr>
              <p:grpSpPr>
                <a:xfrm>
                  <a:off x="4001229" y="122308"/>
                  <a:ext cx="233440" cy="1207286"/>
                  <a:chOff x="1" y="-34945"/>
                  <a:chExt cx="233440" cy="1207286"/>
                </a:xfrm>
              </p:grpSpPr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9156249C-E2F1-44E0-A9D9-BA305905C0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73" y="-34945"/>
                    <a:ext cx="215968" cy="2565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D2D23237-6D9A-4C75-BA1A-AB2BC22D2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914402"/>
                    <a:ext cx="215968" cy="2579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E3AE95B-A9C9-4487-8CCE-4EC105498126}"/>
                    </a:ext>
                  </a:extLst>
                </p:cNvPr>
                <p:cNvGrpSpPr/>
                <p:nvPr/>
              </p:nvGrpSpPr>
              <p:grpSpPr>
                <a:xfrm>
                  <a:off x="873630" y="0"/>
                  <a:ext cx="3125596" cy="1205610"/>
                  <a:chOff x="0" y="0"/>
                  <a:chExt cx="3125596" cy="1205610"/>
                </a:xfrm>
              </p:grpSpPr>
              <p:cxnSp>
                <p:nvCxnSpPr>
                  <p:cNvPr id="208" name="Line 4198">
                    <a:extLst>
                      <a:ext uri="{FF2B5EF4-FFF2-40B4-BE49-F238E27FC236}">
                        <a16:creationId xmlns:a16="http://schemas.microsoft.com/office/drawing/2014/main" id="{9DE6D2BE-D9FF-41F7-9041-7329AFA6AE9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0"/>
                    <a:ext cx="287591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9" name="Line 4213">
                    <a:extLst>
                      <a:ext uri="{FF2B5EF4-FFF2-40B4-BE49-F238E27FC236}">
                        <a16:creationId xmlns:a16="http://schemas.microsoft.com/office/drawing/2014/main" id="{F684B1BA-5D07-4C3B-B77D-70D8BC38D78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0"/>
                    <a:ext cx="0" cy="1968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0" name="Line 4215">
                    <a:extLst>
                      <a:ext uri="{FF2B5EF4-FFF2-40B4-BE49-F238E27FC236}">
                        <a16:creationId xmlns:a16="http://schemas.microsoft.com/office/drawing/2014/main" id="{57B9077A-E7D5-48B9-8E36-7CBEEF952FF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888805" y="0"/>
                    <a:ext cx="0" cy="12056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1" name="Line 4279">
                    <a:extLst>
                      <a:ext uri="{FF2B5EF4-FFF2-40B4-BE49-F238E27FC236}">
                        <a16:creationId xmlns:a16="http://schemas.microsoft.com/office/drawing/2014/main" id="{EAF8AAB9-4CF2-4889-A424-5475FFF0337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198023"/>
                    <a:ext cx="3289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2" name="Line 4281">
                    <a:extLst>
                      <a:ext uri="{FF2B5EF4-FFF2-40B4-BE49-F238E27FC236}">
                        <a16:creationId xmlns:a16="http://schemas.microsoft.com/office/drawing/2014/main" id="{D3AF6035-6A23-47B7-BA4F-410B8F8EFE7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411221" y="273738"/>
                    <a:ext cx="71437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1C45FE76-3C2C-49EF-9857-36B808F25F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386" y="157253"/>
                    <a:ext cx="367665" cy="246380"/>
                    <a:chOff x="5588" y="9811"/>
                    <a:chExt cx="579" cy="388"/>
                  </a:xfrm>
                </p:grpSpPr>
                <p:sp>
                  <p:nvSpPr>
                    <p:cNvPr id="216" name="Freeform 4266">
                      <a:extLst>
                        <a:ext uri="{FF2B5EF4-FFF2-40B4-BE49-F238E27FC236}">
                          <a16:creationId xmlns:a16="http://schemas.microsoft.com/office/drawing/2014/main" id="{A1C1967E-B8A1-4533-A897-FC8EB43A20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06" y="9812"/>
                      <a:ext cx="461" cy="19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7" name="Freeform 4267">
                      <a:extLst>
                        <a:ext uri="{FF2B5EF4-FFF2-40B4-BE49-F238E27FC236}">
                          <a16:creationId xmlns:a16="http://schemas.microsoft.com/office/drawing/2014/main" id="{C4F55883-9BF4-4B2E-A4BC-BC6BCC8EA1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5706" y="9999"/>
                      <a:ext cx="461" cy="198"/>
                    </a:xfrm>
                    <a:custGeom>
                      <a:avLst/>
                      <a:gdLst>
                        <a:gd name="T0" fmla="*/ 0 w 765"/>
                        <a:gd name="T1" fmla="*/ 0 h 300"/>
                        <a:gd name="T2" fmla="*/ 525 w 765"/>
                        <a:gd name="T3" fmla="*/ 75 h 300"/>
                        <a:gd name="T4" fmla="*/ 765 w 765"/>
                        <a:gd name="T5" fmla="*/ 300 h 3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65" h="300">
                          <a:moveTo>
                            <a:pt x="0" y="0"/>
                          </a:moveTo>
                          <a:cubicBezTo>
                            <a:pt x="199" y="12"/>
                            <a:pt x="398" y="25"/>
                            <a:pt x="525" y="75"/>
                          </a:cubicBezTo>
                          <a:cubicBezTo>
                            <a:pt x="652" y="125"/>
                            <a:pt x="708" y="212"/>
                            <a:pt x="765" y="30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8" name="Freeform 4268">
                      <a:extLst>
                        <a:ext uri="{FF2B5EF4-FFF2-40B4-BE49-F238E27FC236}">
                          <a16:creationId xmlns:a16="http://schemas.microsoft.com/office/drawing/2014/main" id="{BAE8C371-088C-4B9F-AC81-53E8D232F8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05" y="9811"/>
                      <a:ext cx="118" cy="387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19" name="Freeform 4269">
                      <a:extLst>
                        <a:ext uri="{FF2B5EF4-FFF2-40B4-BE49-F238E27FC236}">
                          <a16:creationId xmlns:a16="http://schemas.microsoft.com/office/drawing/2014/main" id="{F103BE78-2BB0-4303-B35E-5FF759470A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12" y="10005"/>
                      <a:ext cx="147" cy="153"/>
                    </a:xfrm>
                    <a:custGeom>
                      <a:avLst/>
                      <a:gdLst>
                        <a:gd name="T0" fmla="*/ 2 w 229"/>
                        <a:gd name="T1" fmla="*/ 240 h 240"/>
                        <a:gd name="T2" fmla="*/ 182 w 229"/>
                        <a:gd name="T3" fmla="*/ 120 h 240"/>
                        <a:gd name="T4" fmla="*/ 227 w 229"/>
                        <a:gd name="T5" fmla="*/ 0 h 240"/>
                        <a:gd name="T6" fmla="*/ 167 w 229"/>
                        <a:gd name="T7" fmla="*/ 120 h 240"/>
                        <a:gd name="T8" fmla="*/ 2 w 229"/>
                        <a:gd name="T9" fmla="*/ 240 h 2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9" h="240">
                          <a:moveTo>
                            <a:pt x="2" y="240"/>
                          </a:moveTo>
                          <a:cubicBezTo>
                            <a:pt x="4" y="240"/>
                            <a:pt x="145" y="160"/>
                            <a:pt x="182" y="120"/>
                          </a:cubicBezTo>
                          <a:cubicBezTo>
                            <a:pt x="219" y="80"/>
                            <a:pt x="229" y="0"/>
                            <a:pt x="227" y="0"/>
                          </a:cubicBezTo>
                          <a:cubicBezTo>
                            <a:pt x="225" y="0"/>
                            <a:pt x="194" y="85"/>
                            <a:pt x="167" y="120"/>
                          </a:cubicBezTo>
                          <a:cubicBezTo>
                            <a:pt x="140" y="155"/>
                            <a:pt x="0" y="240"/>
                            <a:pt x="2" y="24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59131" dir="3683372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sp>
                  <p:nvSpPr>
                    <p:cNvPr id="220" name="Freeform 4288">
                      <a:extLst>
                        <a:ext uri="{FF2B5EF4-FFF2-40B4-BE49-F238E27FC236}">
                          <a16:creationId xmlns:a16="http://schemas.microsoft.com/office/drawing/2014/main" id="{7DE62F62-0758-4C65-9C0C-C18BFB668D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88" y="9812"/>
                      <a:ext cx="118" cy="387"/>
                    </a:xfrm>
                    <a:custGeom>
                      <a:avLst/>
                      <a:gdLst>
                        <a:gd name="T0" fmla="*/ 2 w 184"/>
                        <a:gd name="T1" fmla="*/ 2 h 604"/>
                        <a:gd name="T2" fmla="*/ 167 w 184"/>
                        <a:gd name="T3" fmla="*/ 317 h 604"/>
                        <a:gd name="T4" fmla="*/ 2 w 184"/>
                        <a:gd name="T5" fmla="*/ 602 h 604"/>
                        <a:gd name="T6" fmla="*/ 182 w 184"/>
                        <a:gd name="T7" fmla="*/ 302 h 604"/>
                        <a:gd name="T8" fmla="*/ 2 w 184"/>
                        <a:gd name="T9" fmla="*/ 2 h 6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4" h="604">
                          <a:moveTo>
                            <a:pt x="2" y="2"/>
                          </a:moveTo>
                          <a:cubicBezTo>
                            <a:pt x="0" y="4"/>
                            <a:pt x="167" y="217"/>
                            <a:pt x="167" y="317"/>
                          </a:cubicBezTo>
                          <a:cubicBezTo>
                            <a:pt x="167" y="417"/>
                            <a:pt x="0" y="604"/>
                            <a:pt x="2" y="602"/>
                          </a:cubicBezTo>
                          <a:cubicBezTo>
                            <a:pt x="4" y="600"/>
                            <a:pt x="180" y="402"/>
                            <a:pt x="182" y="302"/>
                          </a:cubicBezTo>
                          <a:cubicBezTo>
                            <a:pt x="184" y="202"/>
                            <a:pt x="4" y="0"/>
                            <a:pt x="2" y="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cxnSp>
                <p:nvCxnSpPr>
                  <p:cNvPr id="214" name="Line 4290">
                    <a:extLst>
                      <a:ext uri="{FF2B5EF4-FFF2-40B4-BE49-F238E27FC236}">
                        <a16:creationId xmlns:a16="http://schemas.microsoft.com/office/drawing/2014/main" id="{E8508AB5-6306-4E08-AC82-3333F057681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46487" y="279562"/>
                    <a:ext cx="11874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5" name="Line 4211">
                    <a:extLst>
                      <a:ext uri="{FF2B5EF4-FFF2-40B4-BE49-F238E27FC236}">
                        <a16:creationId xmlns:a16="http://schemas.microsoft.com/office/drawing/2014/main" id="{C21568B7-AB1F-43C4-BF0B-B928A94F5B4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411221" y="1205610"/>
                    <a:ext cx="71437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F3990C30-78B1-4806-9E2E-FE90AA85850E}"/>
                    </a:ext>
                  </a:extLst>
                </p:cNvPr>
                <p:cNvGrpSpPr/>
                <p:nvPr/>
              </p:nvGrpSpPr>
              <p:grpSpPr>
                <a:xfrm>
                  <a:off x="0" y="157254"/>
                  <a:ext cx="1283181" cy="972641"/>
                  <a:chOff x="0" y="-75714"/>
                  <a:chExt cx="1283181" cy="972641"/>
                </a:xfrm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6441976B-5526-40AF-B52C-245EE5B91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-75714"/>
                    <a:ext cx="285379" cy="2928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5" name="Line 4291">
                    <a:extLst>
                      <a:ext uri="{FF2B5EF4-FFF2-40B4-BE49-F238E27FC236}">
                        <a16:creationId xmlns:a16="http://schemas.microsoft.com/office/drawing/2014/main" id="{714C23E1-DFE4-497B-97A2-649C32B3CE7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79561" y="116484"/>
                    <a:ext cx="932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6" name="Line 4292">
                    <a:extLst>
                      <a:ext uri="{FF2B5EF4-FFF2-40B4-BE49-F238E27FC236}">
                        <a16:creationId xmlns:a16="http://schemas.microsoft.com/office/drawing/2014/main" id="{9E1D76D0-57EC-43DB-9C04-631D110A99B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65936" y="116484"/>
                    <a:ext cx="0" cy="7804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7" name="Line 4270">
                    <a:extLst>
                      <a:ext uri="{FF2B5EF4-FFF2-40B4-BE49-F238E27FC236}">
                        <a16:creationId xmlns:a16="http://schemas.microsoft.com/office/drawing/2014/main" id="{817CBE44-F939-44B3-9579-8206C69DCE7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65936" y="891103"/>
                    <a:ext cx="81724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8CA2F7CD-5358-401C-AF02-D81C0F9294CB}"/>
                    </a:ext>
                  </a:extLst>
                </p:cNvPr>
                <p:cNvGrpSpPr/>
                <p:nvPr/>
              </p:nvGrpSpPr>
              <p:grpSpPr>
                <a:xfrm>
                  <a:off x="943521" y="279562"/>
                  <a:ext cx="2639695" cy="1665722"/>
                  <a:chOff x="0" y="0"/>
                  <a:chExt cx="2639695" cy="1665722"/>
                </a:xfrm>
              </p:grpSpPr>
              <p:cxnSp>
                <p:nvCxnSpPr>
                  <p:cNvPr id="191" name="Line 4242">
                    <a:extLst>
                      <a:ext uri="{FF2B5EF4-FFF2-40B4-BE49-F238E27FC236}">
                        <a16:creationId xmlns:a16="http://schemas.microsoft.com/office/drawing/2014/main" id="{2F51D537-6895-4269-863F-F286ED32E9D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638364" y="0"/>
                    <a:ext cx="0" cy="16657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71813E5-44C2-4389-9F5F-37181D5BBE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1210" y="792091"/>
                    <a:ext cx="427990" cy="246380"/>
                    <a:chOff x="4230" y="12553"/>
                    <a:chExt cx="674" cy="388"/>
                  </a:xfrm>
                </p:grpSpPr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EFE6CE0D-7261-4FDB-ADE5-3C2079BABA2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30" y="12553"/>
                      <a:ext cx="579" cy="388"/>
                      <a:chOff x="5588" y="9811"/>
                      <a:chExt cx="579" cy="388"/>
                    </a:xfrm>
                  </p:grpSpPr>
                  <p:sp>
                    <p:nvSpPr>
                      <p:cNvPr id="199" name="Freeform 4294">
                        <a:extLst>
                          <a:ext uri="{FF2B5EF4-FFF2-40B4-BE49-F238E27FC236}">
                            <a16:creationId xmlns:a16="http://schemas.microsoft.com/office/drawing/2014/main" id="{9C20A5EA-A82E-48A1-BEA7-6AD6DE6A384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06" y="9812"/>
                        <a:ext cx="461" cy="198"/>
                      </a:xfrm>
                      <a:custGeom>
                        <a:avLst/>
                        <a:gdLst>
                          <a:gd name="T0" fmla="*/ 0 w 765"/>
                          <a:gd name="T1" fmla="*/ 0 h 300"/>
                          <a:gd name="T2" fmla="*/ 525 w 765"/>
                          <a:gd name="T3" fmla="*/ 75 h 300"/>
                          <a:gd name="T4" fmla="*/ 765 w 765"/>
                          <a:gd name="T5" fmla="*/ 300 h 3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65" h="300">
                            <a:moveTo>
                              <a:pt x="0" y="0"/>
                            </a:moveTo>
                            <a:cubicBezTo>
                              <a:pt x="199" y="12"/>
                              <a:pt x="398" y="25"/>
                              <a:pt x="525" y="75"/>
                            </a:cubicBezTo>
                            <a:cubicBezTo>
                              <a:pt x="652" y="125"/>
                              <a:pt x="708" y="212"/>
                              <a:pt x="765" y="30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0" name="Freeform 4295">
                        <a:extLst>
                          <a:ext uri="{FF2B5EF4-FFF2-40B4-BE49-F238E27FC236}">
                            <a16:creationId xmlns:a16="http://schemas.microsoft.com/office/drawing/2014/main" id="{5B83290D-4102-4C25-AC8B-0D72AB7A30A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5706" y="9999"/>
                        <a:ext cx="461" cy="198"/>
                      </a:xfrm>
                      <a:custGeom>
                        <a:avLst/>
                        <a:gdLst>
                          <a:gd name="T0" fmla="*/ 0 w 765"/>
                          <a:gd name="T1" fmla="*/ 0 h 300"/>
                          <a:gd name="T2" fmla="*/ 525 w 765"/>
                          <a:gd name="T3" fmla="*/ 75 h 300"/>
                          <a:gd name="T4" fmla="*/ 765 w 765"/>
                          <a:gd name="T5" fmla="*/ 300 h 3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65" h="300">
                            <a:moveTo>
                              <a:pt x="0" y="0"/>
                            </a:moveTo>
                            <a:cubicBezTo>
                              <a:pt x="199" y="12"/>
                              <a:pt x="398" y="25"/>
                              <a:pt x="525" y="75"/>
                            </a:cubicBezTo>
                            <a:cubicBezTo>
                              <a:pt x="652" y="125"/>
                              <a:pt x="708" y="212"/>
                              <a:pt x="765" y="300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1" name="Freeform 4296">
                        <a:extLst>
                          <a:ext uri="{FF2B5EF4-FFF2-40B4-BE49-F238E27FC236}">
                            <a16:creationId xmlns:a16="http://schemas.microsoft.com/office/drawing/2014/main" id="{0A1ED0C9-F103-44F5-AA41-B9EB6D4648E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05" y="9811"/>
                        <a:ext cx="118" cy="387"/>
                      </a:xfrm>
                      <a:custGeom>
                        <a:avLst/>
                        <a:gdLst>
                          <a:gd name="T0" fmla="*/ 2 w 184"/>
                          <a:gd name="T1" fmla="*/ 2 h 604"/>
                          <a:gd name="T2" fmla="*/ 167 w 184"/>
                          <a:gd name="T3" fmla="*/ 317 h 604"/>
                          <a:gd name="T4" fmla="*/ 2 w 184"/>
                          <a:gd name="T5" fmla="*/ 602 h 604"/>
                          <a:gd name="T6" fmla="*/ 182 w 184"/>
                          <a:gd name="T7" fmla="*/ 302 h 604"/>
                          <a:gd name="T8" fmla="*/ 2 w 184"/>
                          <a:gd name="T9" fmla="*/ 2 h 6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4" h="604">
                            <a:moveTo>
                              <a:pt x="2" y="2"/>
                            </a:moveTo>
                            <a:cubicBezTo>
                              <a:pt x="0" y="4"/>
                              <a:pt x="167" y="217"/>
                              <a:pt x="167" y="317"/>
                            </a:cubicBezTo>
                            <a:cubicBezTo>
                              <a:pt x="167" y="417"/>
                              <a:pt x="0" y="604"/>
                              <a:pt x="2" y="602"/>
                            </a:cubicBezTo>
                            <a:cubicBezTo>
                              <a:pt x="4" y="600"/>
                              <a:pt x="180" y="402"/>
                              <a:pt x="182" y="302"/>
                            </a:cubicBezTo>
                            <a:cubicBezTo>
                              <a:pt x="184" y="202"/>
                              <a:pt x="4" y="0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2" name="Freeform 4297">
                        <a:extLst>
                          <a:ext uri="{FF2B5EF4-FFF2-40B4-BE49-F238E27FC236}">
                            <a16:creationId xmlns:a16="http://schemas.microsoft.com/office/drawing/2014/main" id="{7C57C02D-00A2-4786-846C-0856E14B1B8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12" y="10005"/>
                        <a:ext cx="147" cy="153"/>
                      </a:xfrm>
                      <a:custGeom>
                        <a:avLst/>
                        <a:gdLst>
                          <a:gd name="T0" fmla="*/ 2 w 229"/>
                          <a:gd name="T1" fmla="*/ 240 h 240"/>
                          <a:gd name="T2" fmla="*/ 182 w 229"/>
                          <a:gd name="T3" fmla="*/ 120 h 240"/>
                          <a:gd name="T4" fmla="*/ 227 w 229"/>
                          <a:gd name="T5" fmla="*/ 0 h 240"/>
                          <a:gd name="T6" fmla="*/ 167 w 229"/>
                          <a:gd name="T7" fmla="*/ 120 h 240"/>
                          <a:gd name="T8" fmla="*/ 2 w 229"/>
                          <a:gd name="T9" fmla="*/ 240 h 2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9" h="240">
                            <a:moveTo>
                              <a:pt x="2" y="240"/>
                            </a:moveTo>
                            <a:cubicBezTo>
                              <a:pt x="4" y="240"/>
                              <a:pt x="145" y="160"/>
                              <a:pt x="182" y="120"/>
                            </a:cubicBezTo>
                            <a:cubicBezTo>
                              <a:pt x="219" y="80"/>
                              <a:pt x="229" y="0"/>
                              <a:pt x="227" y="0"/>
                            </a:cubicBezTo>
                            <a:cubicBezTo>
                              <a:pt x="225" y="0"/>
                              <a:pt x="194" y="85"/>
                              <a:pt x="167" y="120"/>
                            </a:cubicBezTo>
                            <a:cubicBezTo>
                              <a:pt x="140" y="155"/>
                              <a:pt x="0" y="240"/>
                              <a:pt x="2" y="24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59131" dir="3683372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03" name="Freeform 4298">
                        <a:extLst>
                          <a:ext uri="{FF2B5EF4-FFF2-40B4-BE49-F238E27FC236}">
                            <a16:creationId xmlns:a16="http://schemas.microsoft.com/office/drawing/2014/main" id="{880761C8-41CB-4EB1-8FF0-C31057FB20B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88" y="9812"/>
                        <a:ext cx="118" cy="387"/>
                      </a:xfrm>
                      <a:custGeom>
                        <a:avLst/>
                        <a:gdLst>
                          <a:gd name="T0" fmla="*/ 2 w 184"/>
                          <a:gd name="T1" fmla="*/ 2 h 604"/>
                          <a:gd name="T2" fmla="*/ 167 w 184"/>
                          <a:gd name="T3" fmla="*/ 317 h 604"/>
                          <a:gd name="T4" fmla="*/ 2 w 184"/>
                          <a:gd name="T5" fmla="*/ 602 h 604"/>
                          <a:gd name="T6" fmla="*/ 182 w 184"/>
                          <a:gd name="T7" fmla="*/ 302 h 604"/>
                          <a:gd name="T8" fmla="*/ 2 w 184"/>
                          <a:gd name="T9" fmla="*/ 2 h 6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4" h="604">
                            <a:moveTo>
                              <a:pt x="2" y="2"/>
                            </a:moveTo>
                            <a:cubicBezTo>
                              <a:pt x="0" y="4"/>
                              <a:pt x="167" y="217"/>
                              <a:pt x="167" y="317"/>
                            </a:cubicBezTo>
                            <a:cubicBezTo>
                              <a:pt x="167" y="417"/>
                              <a:pt x="0" y="604"/>
                              <a:pt x="2" y="602"/>
                            </a:cubicBezTo>
                            <a:cubicBezTo>
                              <a:pt x="4" y="600"/>
                              <a:pt x="180" y="402"/>
                              <a:pt x="182" y="302"/>
                            </a:cubicBezTo>
                            <a:cubicBezTo>
                              <a:pt x="184" y="202"/>
                              <a:pt x="4" y="0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DD076FD3-C7C9-4E43-A78E-26258EE070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1" y="12689"/>
                      <a:ext cx="103" cy="1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cxnSp>
                <p:nvCxnSpPr>
                  <p:cNvPr id="193" name="Line 4284">
                    <a:extLst>
                      <a:ext uri="{FF2B5EF4-FFF2-40B4-BE49-F238E27FC236}">
                        <a16:creationId xmlns:a16="http://schemas.microsoft.com/office/drawing/2014/main" id="{830F6E5B-0E1C-412F-8BC8-8B4AAD0B6F0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995939"/>
                    <a:ext cx="34671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4" name="Line 4203">
                    <a:extLst>
                      <a:ext uri="{FF2B5EF4-FFF2-40B4-BE49-F238E27FC236}">
                        <a16:creationId xmlns:a16="http://schemas.microsoft.com/office/drawing/2014/main" id="{8927466D-3222-4308-8828-F33BAADE608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995939"/>
                    <a:ext cx="0" cy="6680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5" name="Line 4243">
                    <a:extLst>
                      <a:ext uri="{FF2B5EF4-FFF2-40B4-BE49-F238E27FC236}">
                        <a16:creationId xmlns:a16="http://schemas.microsoft.com/office/drawing/2014/main" id="{DC93AB9F-1E01-4AEF-89DB-4B024A0DBB4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0" y="1665722"/>
                    <a:ext cx="263969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6" name="Line 4275">
                    <a:extLst>
                      <a:ext uri="{FF2B5EF4-FFF2-40B4-BE49-F238E27FC236}">
                        <a16:creationId xmlns:a16="http://schemas.microsoft.com/office/drawing/2014/main" id="{3BD01639-3EBD-4EA4-808E-ECCD8260D3F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28025" y="914400"/>
                    <a:ext cx="10388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C4F5F1BE-DCF9-409D-93FB-B8011F60BC5F}"/>
                    </a:ext>
                  </a:extLst>
                </p:cNvPr>
                <p:cNvGrpSpPr/>
                <p:nvPr/>
              </p:nvGrpSpPr>
              <p:grpSpPr>
                <a:xfrm>
                  <a:off x="2323857" y="500881"/>
                  <a:ext cx="385445" cy="1806147"/>
                  <a:chOff x="0" y="0"/>
                  <a:chExt cx="385445" cy="1806147"/>
                </a:xfrm>
              </p:grpSpPr>
              <p:cxnSp>
                <p:nvCxnSpPr>
                  <p:cNvPr id="187" name="Line 4199">
                    <a:extLst>
                      <a:ext uri="{FF2B5EF4-FFF2-40B4-BE49-F238E27FC236}">
                        <a16:creationId xmlns:a16="http://schemas.microsoft.com/office/drawing/2014/main" id="{D9325577-5469-459D-AC54-240A4FF8166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192199" y="0"/>
                    <a:ext cx="1384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8" name="Line 4209">
                    <a:extLst>
                      <a:ext uri="{FF2B5EF4-FFF2-40B4-BE49-F238E27FC236}">
                        <a16:creationId xmlns:a16="http://schemas.microsoft.com/office/drawing/2014/main" id="{54B94C1C-BE1C-4619-83F3-06452963D99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92199" y="5825"/>
                    <a:ext cx="0" cy="15900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2FB61E3-AC0E-49E9-9A38-2A19F12AB6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636602"/>
                    <a:ext cx="385445" cy="169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Clock</a:t>
                    </a:r>
                    <a:endParaRPr lang="en-SG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0" name="AutoShape 4665">
                    <a:extLst>
                      <a:ext uri="{FF2B5EF4-FFF2-40B4-BE49-F238E27FC236}">
                        <a16:creationId xmlns:a16="http://schemas.microsoft.com/office/drawing/2014/main" id="{C118D53F-C65A-4DF8-B577-46041391AFD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2199" y="891104"/>
                    <a:ext cx="14287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69239D8-A932-43AF-BF76-37F894F63B3F}"/>
                  </a:ext>
                </a:extLst>
              </p:cNvPr>
              <p:cNvGrpSpPr/>
              <p:nvPr/>
            </p:nvGrpSpPr>
            <p:grpSpPr>
              <a:xfrm>
                <a:off x="984290" y="521108"/>
                <a:ext cx="1725109" cy="1121317"/>
                <a:chOff x="0" y="-78785"/>
                <a:chExt cx="1725109" cy="1121317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CC7F6F7-0A91-40DC-97AD-6CD42E11E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-78785"/>
                  <a:ext cx="249018" cy="283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S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79" name="Line 4218">
                  <a:extLst>
                    <a:ext uri="{FF2B5EF4-FFF2-40B4-BE49-F238E27FC236}">
                      <a16:creationId xmlns:a16="http://schemas.microsoft.com/office/drawing/2014/main" id="{C89B7BD7-3B36-4806-BE18-22DEB0ADD384}"/>
                    </a:ext>
                  </a:extLst>
                </p:cNvPr>
                <p:cNvCxnSpPr/>
                <p:nvPr/>
              </p:nvCxnSpPr>
              <p:spPr bwMode="auto">
                <a:xfrm>
                  <a:off x="1333743" y="110660"/>
                  <a:ext cx="0" cy="93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0" name="Line 4286">
                  <a:extLst>
                    <a:ext uri="{FF2B5EF4-FFF2-40B4-BE49-F238E27FC236}">
                      <a16:creationId xmlns:a16="http://schemas.microsoft.com/office/drawing/2014/main" id="{14926F0F-2E11-4F7F-8DEB-0B879FD708C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27144" y="110660"/>
                  <a:ext cx="14979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1" name="Line 4287">
                  <a:extLst>
                    <a:ext uri="{FF2B5EF4-FFF2-40B4-BE49-F238E27FC236}">
                      <a16:creationId xmlns:a16="http://schemas.microsoft.com/office/drawing/2014/main" id="{B66D6592-122E-46D5-8A3F-EC773434936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33743" y="1036708"/>
                  <a:ext cx="3854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E61E45D8-AA47-4725-9112-7367FCC10E58}"/>
              </a:ext>
            </a:extLst>
          </p:cNvPr>
          <p:cNvSpPr txBox="1"/>
          <p:nvPr/>
        </p:nvSpPr>
        <p:spPr>
          <a:xfrm>
            <a:off x="6658780" y="316919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DA00636-789A-4199-8B35-0716886CA4D4}"/>
              </a:ext>
            </a:extLst>
          </p:cNvPr>
          <p:cNvSpPr txBox="1"/>
          <p:nvPr/>
        </p:nvSpPr>
        <p:spPr>
          <a:xfrm>
            <a:off x="6660670" y="279556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EF9EA1E-FC89-4ED3-9D1D-C1233FC9EB23}"/>
              </a:ext>
            </a:extLst>
          </p:cNvPr>
          <p:cNvSpPr txBox="1"/>
          <p:nvPr/>
        </p:nvSpPr>
        <p:spPr>
          <a:xfrm>
            <a:off x="5133210" y="356688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4F1923B-C673-4465-8038-DA0E3A5F503E}"/>
              </a:ext>
            </a:extLst>
          </p:cNvPr>
          <p:cNvSpPr txBox="1"/>
          <p:nvPr/>
        </p:nvSpPr>
        <p:spPr>
          <a:xfrm>
            <a:off x="5133408" y="397286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EA45847-9118-4288-821C-05749ABAB249}"/>
              </a:ext>
            </a:extLst>
          </p:cNvPr>
          <p:cNvSpPr txBox="1"/>
          <p:nvPr/>
        </p:nvSpPr>
        <p:spPr>
          <a:xfrm>
            <a:off x="5133210" y="476889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21CDD37-34E8-4557-A994-F4293814C6CE}"/>
              </a:ext>
            </a:extLst>
          </p:cNvPr>
          <p:cNvSpPr txBox="1"/>
          <p:nvPr/>
        </p:nvSpPr>
        <p:spPr>
          <a:xfrm>
            <a:off x="3614265" y="436878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C067BC3-DA68-4E82-A2AA-E2A3556883BB}"/>
              </a:ext>
            </a:extLst>
          </p:cNvPr>
          <p:cNvSpPr txBox="1"/>
          <p:nvPr/>
        </p:nvSpPr>
        <p:spPr>
          <a:xfrm>
            <a:off x="3614760" y="4751304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(0)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BB0BA82-9520-4C76-9A6A-27D31330BFB5}"/>
              </a:ext>
            </a:extLst>
          </p:cNvPr>
          <p:cNvSpPr txBox="1"/>
          <p:nvPr/>
        </p:nvSpPr>
        <p:spPr>
          <a:xfrm>
            <a:off x="5133210" y="4347284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11D2B67-559F-46C6-B348-78CFD5C6038F}"/>
              </a:ext>
            </a:extLst>
          </p:cNvPr>
          <p:cNvSpPr txBox="1"/>
          <p:nvPr/>
        </p:nvSpPr>
        <p:spPr>
          <a:xfrm>
            <a:off x="5896597" y="200759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3393213-8D47-4815-A421-5C1A4EE38518}"/>
              </a:ext>
            </a:extLst>
          </p:cNvPr>
          <p:cNvSpPr txBox="1"/>
          <p:nvPr/>
        </p:nvSpPr>
        <p:spPr>
          <a:xfrm>
            <a:off x="5908184" y="238040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1C5EE25-B8F8-4B3F-9A6D-33990A821F60}"/>
              </a:ext>
            </a:extLst>
          </p:cNvPr>
          <p:cNvSpPr txBox="1"/>
          <p:nvPr/>
        </p:nvSpPr>
        <p:spPr>
          <a:xfrm>
            <a:off x="5896597" y="277530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3731A3D-2BFF-4340-A061-144C21036033}"/>
              </a:ext>
            </a:extLst>
          </p:cNvPr>
          <p:cNvSpPr txBox="1"/>
          <p:nvPr/>
        </p:nvSpPr>
        <p:spPr>
          <a:xfrm>
            <a:off x="5897283" y="3174318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77A2102-2272-445C-9373-DCF4C1291073}"/>
              </a:ext>
            </a:extLst>
          </p:cNvPr>
          <p:cNvSpPr txBox="1"/>
          <p:nvPr/>
        </p:nvSpPr>
        <p:spPr>
          <a:xfrm>
            <a:off x="5896597" y="4347284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8D355C6-75D9-4B90-B077-2BD2267669CD}"/>
              </a:ext>
            </a:extLst>
          </p:cNvPr>
          <p:cNvSpPr txBox="1"/>
          <p:nvPr/>
        </p:nvSpPr>
        <p:spPr>
          <a:xfrm>
            <a:off x="5896597" y="473505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6085A73-4E5C-4F7B-B972-818166358EC4}"/>
              </a:ext>
            </a:extLst>
          </p:cNvPr>
          <p:cNvSpPr txBox="1"/>
          <p:nvPr/>
        </p:nvSpPr>
        <p:spPr>
          <a:xfrm>
            <a:off x="6658780" y="436231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2D6DE5D-16A2-4A00-8B13-835950A5FB77}"/>
              </a:ext>
            </a:extLst>
          </p:cNvPr>
          <p:cNvSpPr txBox="1"/>
          <p:nvPr/>
        </p:nvSpPr>
        <p:spPr>
          <a:xfrm>
            <a:off x="4369823" y="4358036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0489AA2-B579-48D0-8C97-4A4EFB45BCDD}"/>
              </a:ext>
            </a:extLst>
          </p:cNvPr>
          <p:cNvSpPr txBox="1"/>
          <p:nvPr/>
        </p:nvSpPr>
        <p:spPr>
          <a:xfrm>
            <a:off x="4373385" y="474574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FB4F7F8-746E-451E-9EAF-2F5613354558}"/>
              </a:ext>
            </a:extLst>
          </p:cNvPr>
          <p:cNvSpPr txBox="1"/>
          <p:nvPr/>
        </p:nvSpPr>
        <p:spPr>
          <a:xfrm>
            <a:off x="6671064" y="474574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8F4248C-CC26-4E33-8EB5-1771643C47F5}"/>
              </a:ext>
            </a:extLst>
          </p:cNvPr>
          <p:cNvSpPr txBox="1"/>
          <p:nvPr/>
        </p:nvSpPr>
        <p:spPr>
          <a:xfrm>
            <a:off x="7434838" y="198199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E7BFD39-D6AF-4409-996F-F34C70521C76}"/>
              </a:ext>
            </a:extLst>
          </p:cNvPr>
          <p:cNvSpPr txBox="1"/>
          <p:nvPr/>
        </p:nvSpPr>
        <p:spPr>
          <a:xfrm>
            <a:off x="7435662" y="237568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1823B25-6362-4EAE-A7AA-919110A59FD5}"/>
              </a:ext>
            </a:extLst>
          </p:cNvPr>
          <p:cNvSpPr txBox="1"/>
          <p:nvPr/>
        </p:nvSpPr>
        <p:spPr>
          <a:xfrm>
            <a:off x="7430184" y="356349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B05B1F6-AD24-44AF-9110-C2739BB35301}"/>
              </a:ext>
            </a:extLst>
          </p:cNvPr>
          <p:cNvSpPr txBox="1"/>
          <p:nvPr/>
        </p:nvSpPr>
        <p:spPr>
          <a:xfrm>
            <a:off x="7430184" y="396360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6C74766-AF5C-4BC8-91E4-1AE298BC5A3E}"/>
              </a:ext>
            </a:extLst>
          </p:cNvPr>
          <p:cNvSpPr txBox="1"/>
          <p:nvPr/>
        </p:nvSpPr>
        <p:spPr>
          <a:xfrm>
            <a:off x="7430184" y="435028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E8B6DEF-BD63-4056-8AD6-3E8A713538E7}"/>
              </a:ext>
            </a:extLst>
          </p:cNvPr>
          <p:cNvSpPr txBox="1"/>
          <p:nvPr/>
        </p:nvSpPr>
        <p:spPr>
          <a:xfrm>
            <a:off x="7430184" y="473505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(1)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F950A52-291C-4971-AF9E-5CDA11B82F6E}"/>
              </a:ext>
            </a:extLst>
          </p:cNvPr>
          <p:cNvGrpSpPr>
            <a:grpSpLocks/>
          </p:cNvGrpSpPr>
          <p:nvPr/>
        </p:nvGrpSpPr>
        <p:grpSpPr bwMode="auto">
          <a:xfrm>
            <a:off x="7478450" y="4558091"/>
            <a:ext cx="2767209" cy="2287001"/>
            <a:chOff x="2558" y="2967"/>
            <a:chExt cx="2506" cy="2048"/>
          </a:xfrm>
        </p:grpSpPr>
        <p:sp>
          <p:nvSpPr>
            <p:cNvPr id="273" name="Text Box 3853">
              <a:extLst>
                <a:ext uri="{FF2B5EF4-FFF2-40B4-BE49-F238E27FC236}">
                  <a16:creationId xmlns:a16="http://schemas.microsoft.com/office/drawing/2014/main" id="{69A06621-BF7A-413D-AAEA-2FA510F71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3876"/>
              <a:ext cx="39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4" name="Line 3867">
              <a:extLst>
                <a:ext uri="{FF2B5EF4-FFF2-40B4-BE49-F238E27FC236}">
                  <a16:creationId xmlns:a16="http://schemas.microsoft.com/office/drawing/2014/main" id="{0915F873-DE4A-4FAC-A582-3690DDAFCB02}"/>
                </a:ext>
              </a:extLst>
            </p:cNvPr>
            <p:cNvCxnSpPr/>
            <p:nvPr/>
          </p:nvCxnSpPr>
          <p:spPr bwMode="auto">
            <a:xfrm flipH="1" flipV="1">
              <a:off x="3870" y="349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8E4CC4A7-555A-47EA-A5E6-F5480B575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2967"/>
              <a:ext cx="631" cy="555"/>
              <a:chOff x="2783" y="3252"/>
              <a:chExt cx="631" cy="555"/>
            </a:xfrm>
          </p:grpSpPr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3302D2D5-0976-4C24-858F-F7D1D6631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94" name="Text Box 3872">
                <a:extLst>
                  <a:ext uri="{FF2B5EF4-FFF2-40B4-BE49-F238E27FC236}">
                    <a16:creationId xmlns:a16="http://schemas.microsoft.com/office/drawing/2014/main" id="{FF424501-FBEB-4DD8-964B-50B734108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CCCEFB3-0992-459E-892A-4E78882C9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8" y="4272"/>
              <a:ext cx="2506" cy="555"/>
              <a:chOff x="2558" y="4272"/>
              <a:chExt cx="2506" cy="555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A689EDB-8A96-4696-90F5-8B07A30964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8" y="4272"/>
                <a:ext cx="631" cy="555"/>
                <a:chOff x="2783" y="3252"/>
                <a:chExt cx="631" cy="555"/>
              </a:xfrm>
            </p:grpSpPr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04ABC809-9FA4-4F51-A3B5-817EDB1D6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2" name="Text Box 3875">
                  <a:extLst>
                    <a:ext uri="{FF2B5EF4-FFF2-40B4-BE49-F238E27FC236}">
                      <a16:creationId xmlns:a16="http://schemas.microsoft.com/office/drawing/2014/main" id="{49438849-7CC9-4F92-8999-3DEB7F169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0E100B79-4B3B-4B35-B0E4-93D7A6B74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3" y="4272"/>
                <a:ext cx="631" cy="555"/>
                <a:chOff x="2783" y="3252"/>
                <a:chExt cx="631" cy="555"/>
              </a:xfrm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9C6267F-9333-4E79-A347-071970D53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3" y="3252"/>
                  <a:ext cx="631" cy="55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0" name="Text Box 3878">
                  <a:extLst>
                    <a:ext uri="{FF2B5EF4-FFF2-40B4-BE49-F238E27FC236}">
                      <a16:creationId xmlns:a16="http://schemas.microsoft.com/office/drawing/2014/main" id="{921B9B34-FBE6-436B-9991-8B01546921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3" y="3372"/>
                  <a:ext cx="345" cy="2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77" name="Line 3885">
              <a:extLst>
                <a:ext uri="{FF2B5EF4-FFF2-40B4-BE49-F238E27FC236}">
                  <a16:creationId xmlns:a16="http://schemas.microsoft.com/office/drawing/2014/main" id="{D408ABA2-C31D-49CD-A2C0-CA2DDBD64322}"/>
                </a:ext>
              </a:extLst>
            </p:cNvPr>
            <p:cNvCxnSpPr/>
            <p:nvPr/>
          </p:nvCxnSpPr>
          <p:spPr bwMode="auto">
            <a:xfrm flipV="1">
              <a:off x="2910" y="337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Line 3886">
              <a:extLst>
                <a:ext uri="{FF2B5EF4-FFF2-40B4-BE49-F238E27FC236}">
                  <a16:creationId xmlns:a16="http://schemas.microsoft.com/office/drawing/2014/main" id="{AE75BB8C-011D-4EF7-8E1D-A7C4090F7703}"/>
                </a:ext>
              </a:extLst>
            </p:cNvPr>
            <p:cNvCxnSpPr/>
            <p:nvPr/>
          </p:nvCxnSpPr>
          <p:spPr bwMode="auto">
            <a:xfrm flipH="1">
              <a:off x="3120" y="3555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Line 3887">
              <a:extLst>
                <a:ext uri="{FF2B5EF4-FFF2-40B4-BE49-F238E27FC236}">
                  <a16:creationId xmlns:a16="http://schemas.microsoft.com/office/drawing/2014/main" id="{075FE68A-5774-475B-BB31-0D8B2D9A13CF}"/>
                </a:ext>
              </a:extLst>
            </p:cNvPr>
            <p:cNvCxnSpPr/>
            <p:nvPr/>
          </p:nvCxnSpPr>
          <p:spPr bwMode="auto">
            <a:xfrm>
              <a:off x="4110" y="3390"/>
              <a:ext cx="63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Line 3890">
              <a:extLst>
                <a:ext uri="{FF2B5EF4-FFF2-40B4-BE49-F238E27FC236}">
                  <a16:creationId xmlns:a16="http://schemas.microsoft.com/office/drawing/2014/main" id="{D1EF5BC6-1AF8-4AF9-93D1-D5BE2D18B497}"/>
                </a:ext>
              </a:extLst>
            </p:cNvPr>
            <p:cNvCxnSpPr/>
            <p:nvPr/>
          </p:nvCxnSpPr>
          <p:spPr bwMode="auto">
            <a:xfrm>
              <a:off x="3195" y="44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Line 3891">
              <a:extLst>
                <a:ext uri="{FF2B5EF4-FFF2-40B4-BE49-F238E27FC236}">
                  <a16:creationId xmlns:a16="http://schemas.microsoft.com/office/drawing/2014/main" id="{5C9A18A4-165F-4213-86CC-31B86DB2B197}"/>
                </a:ext>
              </a:extLst>
            </p:cNvPr>
            <p:cNvCxnSpPr/>
            <p:nvPr/>
          </p:nvCxnSpPr>
          <p:spPr bwMode="auto">
            <a:xfrm flipH="1">
              <a:off x="3135" y="466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2" name="Text Box 3892">
              <a:extLst>
                <a:ext uri="{FF2B5EF4-FFF2-40B4-BE49-F238E27FC236}">
                  <a16:creationId xmlns:a16="http://schemas.microsoft.com/office/drawing/2014/main" id="{25B23606-6DEB-4C81-92C2-C9605D867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876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3" name="Text Box 3893">
              <a:extLst>
                <a:ext uri="{FF2B5EF4-FFF2-40B4-BE49-F238E27FC236}">
                  <a16:creationId xmlns:a16="http://schemas.microsoft.com/office/drawing/2014/main" id="{28C3B4B2-6AB0-435A-93F7-523A8463A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4160"/>
              <a:ext cx="39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4" name="Text Box 3896">
              <a:extLst>
                <a:ext uri="{FF2B5EF4-FFF2-40B4-BE49-F238E27FC236}">
                  <a16:creationId xmlns:a16="http://schemas.microsoft.com/office/drawing/2014/main" id="{F66728C3-600D-4E52-BF31-E1276072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3576"/>
              <a:ext cx="39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5" name="Text Box 3897">
              <a:extLst>
                <a:ext uri="{FF2B5EF4-FFF2-40B4-BE49-F238E27FC236}">
                  <a16:creationId xmlns:a16="http://schemas.microsoft.com/office/drawing/2014/main" id="{5929AD0C-5CCE-426C-9416-AD0FED6F7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4686"/>
              <a:ext cx="39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6" name="Text Box 3898">
              <a:extLst>
                <a:ext uri="{FF2B5EF4-FFF2-40B4-BE49-F238E27FC236}">
                  <a16:creationId xmlns:a16="http://schemas.microsoft.com/office/drawing/2014/main" id="{09CFFA27-C978-48D4-AABF-604E48E9A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3591"/>
              <a:ext cx="39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405EB1-7F35-4406-A33E-F389E6650EE3}"/>
              </a:ext>
            </a:extLst>
          </p:cNvPr>
          <p:cNvGrpSpPr/>
          <p:nvPr/>
        </p:nvGrpSpPr>
        <p:grpSpPr>
          <a:xfrm>
            <a:off x="10462422" y="4935108"/>
            <a:ext cx="696771" cy="619768"/>
            <a:chOff x="6039887" y="5818798"/>
            <a:chExt cx="696771" cy="619768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128425-9A64-4A4E-AEC5-5A7EEABB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887" y="5818798"/>
              <a:ext cx="696771" cy="6197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96" name="Text Box 3872">
              <a:extLst>
                <a:ext uri="{FF2B5EF4-FFF2-40B4-BE49-F238E27FC236}">
                  <a16:creationId xmlns:a16="http://schemas.microsoft.com/office/drawing/2014/main" id="{D8BD3256-0903-4168-8205-F69098DA1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792" y="5965085"/>
              <a:ext cx="380960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4A040-2AEC-45B1-87BE-4BB8C4124BF9}"/>
              </a:ext>
            </a:extLst>
          </p:cNvPr>
          <p:cNvGrpSpPr/>
          <p:nvPr/>
        </p:nvGrpSpPr>
        <p:grpSpPr>
          <a:xfrm>
            <a:off x="9210992" y="4636023"/>
            <a:ext cx="1209767" cy="445372"/>
            <a:chOff x="9210992" y="4636023"/>
            <a:chExt cx="1209767" cy="44537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673330-0327-4914-9ECA-53DBF3A9359D}"/>
                </a:ext>
              </a:extLst>
            </p:cNvPr>
            <p:cNvCxnSpPr>
              <a:endCxn id="293" idx="6"/>
            </p:cNvCxnSpPr>
            <p:nvPr/>
          </p:nvCxnSpPr>
          <p:spPr>
            <a:xfrm flipH="1" flipV="1">
              <a:off x="9210992" y="4867975"/>
              <a:ext cx="1209767" cy="213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E1B9DA-9BDE-4DFF-BAB5-9D2D4DC9BF03}"/>
                </a:ext>
              </a:extLst>
            </p:cNvPr>
            <p:cNvSpPr txBox="1"/>
            <p:nvPr/>
          </p:nvSpPr>
          <p:spPr>
            <a:xfrm>
              <a:off x="9578553" y="4636023"/>
              <a:ext cx="51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0,1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760B30-229B-436A-94EF-E296FDB3478F}"/>
              </a:ext>
            </a:extLst>
          </p:cNvPr>
          <p:cNvSpPr txBox="1"/>
          <p:nvPr/>
        </p:nvSpPr>
        <p:spPr>
          <a:xfrm>
            <a:off x="1142989" y="5187524"/>
            <a:ext cx="519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circuit is </a:t>
            </a:r>
            <a:r>
              <a:rPr lang="en-SG" dirty="0">
                <a:solidFill>
                  <a:srgbClr val="0033CC"/>
                </a:solidFill>
              </a:rPr>
              <a:t>self-correcting </a:t>
            </a:r>
            <a:r>
              <a:rPr lang="en-SG" dirty="0"/>
              <a:t>if after entering into any unused state, the circuit is able to transit to a valid state after a finite number of transition.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9BC021-D1BB-443D-9535-CBF4C98410D7}"/>
              </a:ext>
            </a:extLst>
          </p:cNvPr>
          <p:cNvSpPr txBox="1"/>
          <p:nvPr/>
        </p:nvSpPr>
        <p:spPr>
          <a:xfrm>
            <a:off x="1115458" y="6138615"/>
            <a:ext cx="372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Is this circuit self-correcting?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F5CDC73-AD0D-4844-B568-3BBAFACA90D4}"/>
              </a:ext>
            </a:extLst>
          </p:cNvPr>
          <p:cNvSpPr txBox="1"/>
          <p:nvPr/>
        </p:nvSpPr>
        <p:spPr>
          <a:xfrm>
            <a:off x="4437884" y="6138615"/>
            <a:ext cx="72962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110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8" grpId="0"/>
      <p:bldP spid="297" grpId="0"/>
      <p:bldP spid="2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31784"/>
              </p:ext>
            </p:extLst>
          </p:nvPr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grpSp>
        <p:nvGrpSpPr>
          <p:cNvPr id="52" name="Group 4">
            <a:extLst>
              <a:ext uri="{FF2B5EF4-FFF2-40B4-BE49-F238E27FC236}">
                <a16:creationId xmlns:a16="http://schemas.microsoft.com/office/drawing/2014/main" id="{BD2F35C9-348F-48E7-8DE1-1A3E1F578549}"/>
              </a:ext>
            </a:extLst>
          </p:cNvPr>
          <p:cNvGrpSpPr>
            <a:grpSpLocks/>
          </p:cNvGrpSpPr>
          <p:nvPr/>
        </p:nvGrpSpPr>
        <p:grpSpPr bwMode="auto">
          <a:xfrm>
            <a:off x="606291" y="2454717"/>
            <a:ext cx="2173201" cy="1753606"/>
            <a:chOff x="1776" y="1440"/>
            <a:chExt cx="1200" cy="1249"/>
          </a:xfrm>
        </p:grpSpPr>
        <p:graphicFrame>
          <p:nvGraphicFramePr>
            <p:cNvPr id="53" name="Object 5">
              <a:extLst>
                <a:ext uri="{FF2B5EF4-FFF2-40B4-BE49-F238E27FC236}">
                  <a16:creationId xmlns:a16="http://schemas.microsoft.com/office/drawing/2014/main" id="{5D463860-B593-4FA5-AD74-28C35538F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6745357F-2A53-48B1-BBD9-1C748B4B18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FD627BBB-E51A-4408-9DC2-624E8C82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5F0DC92B-CDB1-43B8-ACE4-28DFC75D83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280AB430-F467-4B33-A1BB-65DCA471A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304"/>
              <a:ext cx="9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Excitation table for JK</a:t>
              </a:r>
              <a:r>
                <a:rPr lang="en-GB" dirty="0"/>
                <a:t> Flip-flop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035EFD-5317-4AFC-9ACE-6F4A79A6F6C7}"/>
              </a:ext>
            </a:extLst>
          </p:cNvPr>
          <p:cNvSpPr txBox="1"/>
          <p:nvPr/>
        </p:nvSpPr>
        <p:spPr>
          <a:xfrm>
            <a:off x="978980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F35397-772C-4BB8-B022-7C4458869772}"/>
              </a:ext>
            </a:extLst>
          </p:cNvPr>
          <p:cNvSpPr txBox="1"/>
          <p:nvPr/>
        </p:nvSpPr>
        <p:spPr>
          <a:xfrm>
            <a:off x="9788644" y="233853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C59CD-4122-4664-B0F8-8CA399D26770}"/>
              </a:ext>
            </a:extLst>
          </p:cNvPr>
          <p:cNvSpPr txBox="1"/>
          <p:nvPr/>
        </p:nvSpPr>
        <p:spPr>
          <a:xfrm>
            <a:off x="9788644" y="269191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AA157-6ECA-4C23-9094-08D9C3899CCE}"/>
              </a:ext>
            </a:extLst>
          </p:cNvPr>
          <p:cNvSpPr txBox="1"/>
          <p:nvPr/>
        </p:nvSpPr>
        <p:spPr>
          <a:xfrm>
            <a:off x="9785561" y="415569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60B3A-877C-4AC1-A752-D65B1E867B5F}"/>
              </a:ext>
            </a:extLst>
          </p:cNvPr>
          <p:cNvSpPr txBox="1"/>
          <p:nvPr/>
        </p:nvSpPr>
        <p:spPr>
          <a:xfrm>
            <a:off x="978556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834B98-C870-4925-9B92-5795E2D02C5C}"/>
              </a:ext>
            </a:extLst>
          </p:cNvPr>
          <p:cNvSpPr txBox="1"/>
          <p:nvPr/>
        </p:nvSpPr>
        <p:spPr>
          <a:xfrm>
            <a:off x="9789799" y="161217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DC732-EAD2-4632-9D07-908368A6A50F}"/>
              </a:ext>
            </a:extLst>
          </p:cNvPr>
          <p:cNvSpPr txBox="1"/>
          <p:nvPr/>
        </p:nvSpPr>
        <p:spPr>
          <a:xfrm>
            <a:off x="9788644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B166F4-1061-48CA-A1C6-48453F7FEB9E}"/>
              </a:ext>
            </a:extLst>
          </p:cNvPr>
          <p:cNvSpPr txBox="1"/>
          <p:nvPr/>
        </p:nvSpPr>
        <p:spPr>
          <a:xfrm>
            <a:off x="9788644" y="308974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6AB2EE-83AC-48F0-BEA0-A6F8EEB2C710}"/>
              </a:ext>
            </a:extLst>
          </p:cNvPr>
          <p:cNvSpPr txBox="1"/>
          <p:nvPr/>
        </p:nvSpPr>
        <p:spPr>
          <a:xfrm>
            <a:off x="9785561" y="34148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463113-E593-40B0-AC40-99DD3E3CC082}"/>
              </a:ext>
            </a:extLst>
          </p:cNvPr>
          <p:cNvSpPr txBox="1"/>
          <p:nvPr/>
        </p:nvSpPr>
        <p:spPr>
          <a:xfrm>
            <a:off x="9785560" y="48960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4F630-FEE4-415A-A05A-F8CB276D2BD4}"/>
              </a:ext>
            </a:extLst>
          </p:cNvPr>
          <p:cNvSpPr txBox="1"/>
          <p:nvPr/>
        </p:nvSpPr>
        <p:spPr>
          <a:xfrm>
            <a:off x="9785560" y="6377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0A3A98-5E0D-47CD-BF8B-FC3B4C0943BA}"/>
              </a:ext>
            </a:extLst>
          </p:cNvPr>
          <p:cNvSpPr txBox="1"/>
          <p:nvPr/>
        </p:nvSpPr>
        <p:spPr>
          <a:xfrm>
            <a:off x="10388670" y="634922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8ADDF-C303-486C-8448-4E1D15D1EBA4}"/>
              </a:ext>
            </a:extLst>
          </p:cNvPr>
          <p:cNvSpPr txBox="1"/>
          <p:nvPr/>
        </p:nvSpPr>
        <p:spPr>
          <a:xfrm>
            <a:off x="1038867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76FC98-4AEC-4C0A-A118-FF0976095351}"/>
              </a:ext>
            </a:extLst>
          </p:cNvPr>
          <p:cNvSpPr txBox="1"/>
          <p:nvPr/>
        </p:nvSpPr>
        <p:spPr>
          <a:xfrm>
            <a:off x="10388670" y="16196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71642C-3602-4DBA-8045-05FFBA491139}"/>
              </a:ext>
            </a:extLst>
          </p:cNvPr>
          <p:cNvSpPr txBox="1"/>
          <p:nvPr/>
        </p:nvSpPr>
        <p:spPr>
          <a:xfrm>
            <a:off x="10388670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203607-634B-479E-835F-790818733F0A}"/>
              </a:ext>
            </a:extLst>
          </p:cNvPr>
          <p:cNvSpPr txBox="1"/>
          <p:nvPr/>
        </p:nvSpPr>
        <p:spPr>
          <a:xfrm>
            <a:off x="10388670" y="23358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D58684-1503-4CE6-942B-73813AB70C70}"/>
              </a:ext>
            </a:extLst>
          </p:cNvPr>
          <p:cNvSpPr txBox="1"/>
          <p:nvPr/>
        </p:nvSpPr>
        <p:spPr>
          <a:xfrm>
            <a:off x="10388670" y="271026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501C2F-9D24-4E44-9F97-E183184BB7A0}"/>
              </a:ext>
            </a:extLst>
          </p:cNvPr>
          <p:cNvSpPr txBox="1"/>
          <p:nvPr/>
        </p:nvSpPr>
        <p:spPr>
          <a:xfrm>
            <a:off x="10388670" y="345091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8A8D0-7DAB-431D-B016-458058C9ABBA}"/>
              </a:ext>
            </a:extLst>
          </p:cNvPr>
          <p:cNvSpPr txBox="1"/>
          <p:nvPr/>
        </p:nvSpPr>
        <p:spPr>
          <a:xfrm>
            <a:off x="10388670" y="30750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ECB4B4-22F3-4219-8E39-DFADB93163D7}"/>
              </a:ext>
            </a:extLst>
          </p:cNvPr>
          <p:cNvSpPr txBox="1"/>
          <p:nvPr/>
        </p:nvSpPr>
        <p:spPr>
          <a:xfrm>
            <a:off x="10388670" y="416927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AA28CA-E9E0-4884-8933-29EC10395ECF}"/>
              </a:ext>
            </a:extLst>
          </p:cNvPr>
          <p:cNvSpPr txBox="1"/>
          <p:nvPr/>
        </p:nvSpPr>
        <p:spPr>
          <a:xfrm>
            <a:off x="10388670" y="490584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98F5DE-80C3-4CE1-B1B9-EA49208504D3}"/>
              </a:ext>
            </a:extLst>
          </p:cNvPr>
          <p:cNvSpPr txBox="1"/>
          <p:nvPr/>
        </p:nvSpPr>
        <p:spPr>
          <a:xfrm>
            <a:off x="1038867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318A26-8D72-42D3-804E-7B40B8FBF703}"/>
              </a:ext>
            </a:extLst>
          </p:cNvPr>
          <p:cNvGrpSpPr/>
          <p:nvPr/>
        </p:nvGrpSpPr>
        <p:grpSpPr>
          <a:xfrm>
            <a:off x="10954701" y="6365289"/>
            <a:ext cx="1004039" cy="369332"/>
            <a:chOff x="2928064" y="4048927"/>
            <a:chExt cx="1004039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F74FA3-F001-4AF9-BE75-63F3498EDCEA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7AF337-8B79-4BD0-8CE8-9075C4EC1B0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9873D4-DA3E-49D8-91D3-49163256C684}"/>
              </a:ext>
            </a:extLst>
          </p:cNvPr>
          <p:cNvGrpSpPr/>
          <p:nvPr/>
        </p:nvGrpSpPr>
        <p:grpSpPr>
          <a:xfrm>
            <a:off x="10978841" y="1217442"/>
            <a:ext cx="1004039" cy="369332"/>
            <a:chOff x="2928064" y="4048927"/>
            <a:chExt cx="1004039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51C578-7589-42F1-B163-A131D39E0B30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3FC99B3-BB5F-40DB-AD2F-0F9B0A9F298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16C967-0B80-4835-AE3C-6F3EC8F0D5CB}"/>
              </a:ext>
            </a:extLst>
          </p:cNvPr>
          <p:cNvGrpSpPr/>
          <p:nvPr/>
        </p:nvGrpSpPr>
        <p:grpSpPr>
          <a:xfrm>
            <a:off x="10970793" y="1592235"/>
            <a:ext cx="1004039" cy="369332"/>
            <a:chOff x="2928064" y="4048927"/>
            <a:chExt cx="1004039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2FA6F83-8347-40DE-91D0-1E1BAF724A28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0E3638-67A4-482A-AF2A-1BE44A3C48A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F586081-25CD-4AC6-9484-7FFD6E8FE20C}"/>
              </a:ext>
            </a:extLst>
          </p:cNvPr>
          <p:cNvGrpSpPr/>
          <p:nvPr/>
        </p:nvGrpSpPr>
        <p:grpSpPr>
          <a:xfrm>
            <a:off x="10954701" y="1962655"/>
            <a:ext cx="1004039" cy="369332"/>
            <a:chOff x="2928064" y="4048927"/>
            <a:chExt cx="1004039" cy="36933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302473-847F-410E-B9FB-A2AED427DF27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E8BDC1-27B1-4DE3-B4E0-82993F0A032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FBFC9B-3603-47A3-8F6D-5B38AF4A64E0}"/>
              </a:ext>
            </a:extLst>
          </p:cNvPr>
          <p:cNvGrpSpPr/>
          <p:nvPr/>
        </p:nvGrpSpPr>
        <p:grpSpPr>
          <a:xfrm>
            <a:off x="10970114" y="2338536"/>
            <a:ext cx="1004039" cy="369332"/>
            <a:chOff x="2928064" y="4048927"/>
            <a:chExt cx="1004039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349D60B-7701-40AC-A27B-2D0405D04F1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439FB3-4334-4602-A192-F8C0AF9C08D7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505CD8-E2A0-4ECB-8C43-857261497A6C}"/>
              </a:ext>
            </a:extLst>
          </p:cNvPr>
          <p:cNvGrpSpPr/>
          <p:nvPr/>
        </p:nvGrpSpPr>
        <p:grpSpPr>
          <a:xfrm>
            <a:off x="10978841" y="2691916"/>
            <a:ext cx="1004039" cy="369332"/>
            <a:chOff x="2928064" y="4048927"/>
            <a:chExt cx="1004039" cy="3693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81C995-6AD3-4484-BAC7-2BCF4FF1E695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F809BB-F40F-4CAE-8C78-4DBDFBA077B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68F7C8-D96E-4A49-A954-9D16021D6D2B}"/>
              </a:ext>
            </a:extLst>
          </p:cNvPr>
          <p:cNvGrpSpPr/>
          <p:nvPr/>
        </p:nvGrpSpPr>
        <p:grpSpPr>
          <a:xfrm>
            <a:off x="10970114" y="3075029"/>
            <a:ext cx="1004039" cy="369332"/>
            <a:chOff x="2928064" y="4048927"/>
            <a:chExt cx="1004039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DA41C4-2627-49B3-85F8-350FE0EAED2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6AB613E-FA1D-41DC-984A-1331EA8D914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7161801-9B2E-4565-9AE7-885721386BB0}"/>
              </a:ext>
            </a:extLst>
          </p:cNvPr>
          <p:cNvGrpSpPr/>
          <p:nvPr/>
        </p:nvGrpSpPr>
        <p:grpSpPr>
          <a:xfrm>
            <a:off x="10978841" y="3436041"/>
            <a:ext cx="1004039" cy="369332"/>
            <a:chOff x="2928064" y="4048927"/>
            <a:chExt cx="1004039" cy="3693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45190E-AD05-43C6-B8AE-6807CFFB552D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0D9E18-AF65-4507-9F36-6BD7E0C0405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9C3CDBF-28B2-42D9-A69E-4C260E2A7F7E}"/>
              </a:ext>
            </a:extLst>
          </p:cNvPr>
          <p:cNvGrpSpPr/>
          <p:nvPr/>
        </p:nvGrpSpPr>
        <p:grpSpPr>
          <a:xfrm>
            <a:off x="10970114" y="4145489"/>
            <a:ext cx="1004039" cy="369332"/>
            <a:chOff x="2928064" y="4048927"/>
            <a:chExt cx="1004039" cy="36933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921E9B-78D6-46F7-BB35-26662CD5E993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A98221A-21BA-4749-B4A4-C21C55E03336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F9E631-F601-4123-AA25-3A82996B1F49}"/>
              </a:ext>
            </a:extLst>
          </p:cNvPr>
          <p:cNvGrpSpPr/>
          <p:nvPr/>
        </p:nvGrpSpPr>
        <p:grpSpPr>
          <a:xfrm>
            <a:off x="10954701" y="4917697"/>
            <a:ext cx="1004039" cy="369332"/>
            <a:chOff x="2928064" y="4048927"/>
            <a:chExt cx="1004039" cy="36933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D2AA7F-E64F-403F-A2A8-BBEF71997AE9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AFA188-8CEC-44DD-B879-0C7C6715E8D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B31360-A45A-43E4-A328-2A2417C3165D}"/>
              </a:ext>
            </a:extLst>
          </p:cNvPr>
          <p:cNvGrpSpPr/>
          <p:nvPr/>
        </p:nvGrpSpPr>
        <p:grpSpPr>
          <a:xfrm>
            <a:off x="10969102" y="5654190"/>
            <a:ext cx="1004039" cy="369332"/>
            <a:chOff x="2928064" y="4048927"/>
            <a:chExt cx="1004039" cy="36933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F8DDCF-F3C5-42F8-8C0D-AD9393AA4A81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A14AC9-1B99-4BC7-8A1F-C954676C2A0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103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129" grpId="0"/>
      <p:bldP spid="130" grpId="0"/>
      <p:bldP spid="131" grpId="0"/>
      <p:bldP spid="132" grpId="0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36959"/>
              </p:ext>
            </p:extLst>
          </p:nvPr>
        </p:nvGraphicFramePr>
        <p:xfrm>
          <a:off x="5086049" y="137160"/>
          <a:ext cx="69636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2D5CB65-679C-4EC8-A3BE-2B05453B9A63}"/>
              </a:ext>
            </a:extLst>
          </p:cNvPr>
          <p:cNvSpPr txBox="1"/>
          <p:nvPr/>
        </p:nvSpPr>
        <p:spPr>
          <a:xfrm>
            <a:off x="7740013" y="878263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890896-487D-46BF-B97F-D3F0D53860C5}"/>
              </a:ext>
            </a:extLst>
          </p:cNvPr>
          <p:cNvSpPr txBox="1"/>
          <p:nvPr/>
        </p:nvSpPr>
        <p:spPr>
          <a:xfrm>
            <a:off x="9963090" y="88455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C72D11-B1C5-4332-B9F9-7006D395333A}"/>
              </a:ext>
            </a:extLst>
          </p:cNvPr>
          <p:cNvSpPr txBox="1"/>
          <p:nvPr/>
        </p:nvSpPr>
        <p:spPr>
          <a:xfrm>
            <a:off x="10514038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7EB37A-F99F-4749-A34D-B6366BB4AAD8}"/>
              </a:ext>
            </a:extLst>
          </p:cNvPr>
          <p:cNvSpPr txBox="1"/>
          <p:nvPr/>
        </p:nvSpPr>
        <p:spPr>
          <a:xfrm>
            <a:off x="7747749" y="3799550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EB1311-FC27-4FCF-92E6-52AFD0C8FE1B}"/>
              </a:ext>
            </a:extLst>
          </p:cNvPr>
          <p:cNvSpPr txBox="1"/>
          <p:nvPr/>
        </p:nvSpPr>
        <p:spPr>
          <a:xfrm>
            <a:off x="9938161" y="453348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EF4549-9CA0-4F6E-BDBF-6AB5516074C8}"/>
              </a:ext>
            </a:extLst>
          </p:cNvPr>
          <p:cNvSpPr txBox="1"/>
          <p:nvPr/>
        </p:nvSpPr>
        <p:spPr>
          <a:xfrm>
            <a:off x="7747749" y="4543223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CDF171-5EE4-4932-9A42-9622C06E4ABD}"/>
              </a:ext>
            </a:extLst>
          </p:cNvPr>
          <p:cNvSpPr txBox="1"/>
          <p:nvPr/>
        </p:nvSpPr>
        <p:spPr>
          <a:xfrm>
            <a:off x="7747749" y="5260195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00DB95-8FBA-4B86-A6DD-3823757F9E0A}"/>
              </a:ext>
            </a:extLst>
          </p:cNvPr>
          <p:cNvSpPr txBox="1"/>
          <p:nvPr/>
        </p:nvSpPr>
        <p:spPr>
          <a:xfrm>
            <a:off x="7763340" y="5990517"/>
            <a:ext cx="44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0AD8D2-28CB-49B2-AB1B-0FB95CC3A181}"/>
              </a:ext>
            </a:extLst>
          </p:cNvPr>
          <p:cNvSpPr txBox="1"/>
          <p:nvPr/>
        </p:nvSpPr>
        <p:spPr>
          <a:xfrm>
            <a:off x="10506192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F02695-A542-4639-8200-4DF4CA021A31}"/>
              </a:ext>
            </a:extLst>
          </p:cNvPr>
          <p:cNvSpPr txBox="1"/>
          <p:nvPr/>
        </p:nvSpPr>
        <p:spPr>
          <a:xfrm>
            <a:off x="995157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D7514D-68C7-4E59-A4FC-6BB072FF352E}"/>
              </a:ext>
            </a:extLst>
          </p:cNvPr>
          <p:cNvSpPr txBox="1"/>
          <p:nvPr/>
        </p:nvSpPr>
        <p:spPr>
          <a:xfrm>
            <a:off x="9963090" y="526019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30AD181-BAE6-4D06-87E5-1C16002D9595}"/>
              </a:ext>
            </a:extLst>
          </p:cNvPr>
          <p:cNvSpPr txBox="1"/>
          <p:nvPr/>
        </p:nvSpPr>
        <p:spPr>
          <a:xfrm>
            <a:off x="8378658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52E4B81-57C3-4CF5-8A0E-D2AC4C87B42F}"/>
              </a:ext>
            </a:extLst>
          </p:cNvPr>
          <p:cNvSpPr txBox="1"/>
          <p:nvPr/>
        </p:nvSpPr>
        <p:spPr>
          <a:xfrm>
            <a:off x="8381276" y="87826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A00126-E7E4-4C0A-A27D-28F72A68D36D}"/>
              </a:ext>
            </a:extLst>
          </p:cNvPr>
          <p:cNvSpPr txBox="1"/>
          <p:nvPr/>
        </p:nvSpPr>
        <p:spPr>
          <a:xfrm>
            <a:off x="8376935" y="59905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A4EDEF-EF1B-4BB4-A1C3-B61D4F90C72A}"/>
              </a:ext>
            </a:extLst>
          </p:cNvPr>
          <p:cNvSpPr txBox="1"/>
          <p:nvPr/>
        </p:nvSpPr>
        <p:spPr>
          <a:xfrm>
            <a:off x="9944687" y="59951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ED5F03-6FAD-44C2-94C4-038DBC2BEFA4}"/>
              </a:ext>
            </a:extLst>
          </p:cNvPr>
          <p:cNvSpPr txBox="1"/>
          <p:nvPr/>
        </p:nvSpPr>
        <p:spPr>
          <a:xfrm>
            <a:off x="8385494" y="453116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14586F-7195-4484-87C1-E869146113D3}"/>
              </a:ext>
            </a:extLst>
          </p:cNvPr>
          <p:cNvSpPr txBox="1"/>
          <p:nvPr/>
        </p:nvSpPr>
        <p:spPr>
          <a:xfrm>
            <a:off x="8385494" y="52594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E9AAF2-D034-42CE-BDEF-2B1A27F439EE}"/>
              </a:ext>
            </a:extLst>
          </p:cNvPr>
          <p:cNvSpPr txBox="1"/>
          <p:nvPr/>
        </p:nvSpPr>
        <p:spPr>
          <a:xfrm>
            <a:off x="9349630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F65D876-BFA0-46CF-B511-826612CFFBBD}"/>
              </a:ext>
            </a:extLst>
          </p:cNvPr>
          <p:cNvSpPr txBox="1"/>
          <p:nvPr/>
        </p:nvSpPr>
        <p:spPr>
          <a:xfrm>
            <a:off x="10514039" y="38113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0DAEFC-777B-42E9-AB07-E67E9F07DFFB}"/>
              </a:ext>
            </a:extLst>
          </p:cNvPr>
          <p:cNvSpPr txBox="1"/>
          <p:nvPr/>
        </p:nvSpPr>
        <p:spPr>
          <a:xfrm>
            <a:off x="10514039" y="45303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707BCC-72E3-4406-9EDD-4B167C9260DC}"/>
              </a:ext>
            </a:extLst>
          </p:cNvPr>
          <p:cNvSpPr txBox="1"/>
          <p:nvPr/>
        </p:nvSpPr>
        <p:spPr>
          <a:xfrm>
            <a:off x="10524271" y="526317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DF1426-897B-45A7-8EC0-8980A3075387}"/>
              </a:ext>
            </a:extLst>
          </p:cNvPr>
          <p:cNvSpPr txBox="1"/>
          <p:nvPr/>
        </p:nvSpPr>
        <p:spPr>
          <a:xfrm>
            <a:off x="884831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401950-EE6D-46B5-867F-7CAD67108687}"/>
              </a:ext>
            </a:extLst>
          </p:cNvPr>
          <p:cNvSpPr txBox="1"/>
          <p:nvPr/>
        </p:nvSpPr>
        <p:spPr>
          <a:xfrm>
            <a:off x="8848314" y="88587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0E75A2-AEBB-43A6-88FD-D3096B129621}"/>
              </a:ext>
            </a:extLst>
          </p:cNvPr>
          <p:cNvSpPr txBox="1"/>
          <p:nvPr/>
        </p:nvSpPr>
        <p:spPr>
          <a:xfrm>
            <a:off x="8868394" y="4543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07EE74-74B9-43D0-9DFD-9DDE52EE0179}"/>
              </a:ext>
            </a:extLst>
          </p:cNvPr>
          <p:cNvSpPr txBox="1"/>
          <p:nvPr/>
        </p:nvSpPr>
        <p:spPr>
          <a:xfrm>
            <a:off x="8848313" y="525310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017304-7E64-4921-979E-6789BCE572BD}"/>
              </a:ext>
            </a:extLst>
          </p:cNvPr>
          <p:cNvSpPr txBox="1"/>
          <p:nvPr/>
        </p:nvSpPr>
        <p:spPr>
          <a:xfrm>
            <a:off x="8839816" y="599005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1C9103-4B30-44D4-BAD1-45D299673BDF}"/>
              </a:ext>
            </a:extLst>
          </p:cNvPr>
          <p:cNvSpPr txBox="1"/>
          <p:nvPr/>
        </p:nvSpPr>
        <p:spPr>
          <a:xfrm>
            <a:off x="9354016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03DA6-6898-4F1E-9B12-6626F36E4C42}"/>
              </a:ext>
            </a:extLst>
          </p:cNvPr>
          <p:cNvSpPr txBox="1"/>
          <p:nvPr/>
        </p:nvSpPr>
        <p:spPr>
          <a:xfrm>
            <a:off x="9344664" y="379955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1A8985-1BA5-4A7E-B2E2-5D9F15EAA710}"/>
              </a:ext>
            </a:extLst>
          </p:cNvPr>
          <p:cNvGrpSpPr/>
          <p:nvPr/>
        </p:nvGrpSpPr>
        <p:grpSpPr>
          <a:xfrm>
            <a:off x="11105650" y="864015"/>
            <a:ext cx="1006517" cy="369332"/>
            <a:chOff x="2454974" y="2562937"/>
            <a:chExt cx="1006517" cy="3693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E913204-CEAF-4945-9591-75BE25D6AC9F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3276D21-518B-4C52-8D7A-4334AE12C3F5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86339A5-C7B0-44DC-B1ED-BBCD2BA9533C}"/>
              </a:ext>
            </a:extLst>
          </p:cNvPr>
          <p:cNvGrpSpPr/>
          <p:nvPr/>
        </p:nvGrpSpPr>
        <p:grpSpPr>
          <a:xfrm>
            <a:off x="11105650" y="3810482"/>
            <a:ext cx="1006517" cy="369332"/>
            <a:chOff x="2454974" y="2562937"/>
            <a:chExt cx="1006517" cy="3693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D2BDEA-02CE-4877-9939-893A97B4D95A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50CA4EB-CD32-4A58-9713-0F38E18E9C71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B2C0B8C-9C93-4984-AAB8-393E198966CD}"/>
              </a:ext>
            </a:extLst>
          </p:cNvPr>
          <p:cNvGrpSpPr/>
          <p:nvPr/>
        </p:nvGrpSpPr>
        <p:grpSpPr>
          <a:xfrm>
            <a:off x="11105650" y="4530320"/>
            <a:ext cx="1006517" cy="369332"/>
            <a:chOff x="2454974" y="2562937"/>
            <a:chExt cx="1006517" cy="36933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808E529-13D0-4E4E-92DF-54483EE5CE55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355FEB2-6F7E-4DB0-9156-CF15109838FE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96AED65-0342-463C-A89C-C233AA61D51A}"/>
              </a:ext>
            </a:extLst>
          </p:cNvPr>
          <p:cNvGrpSpPr/>
          <p:nvPr/>
        </p:nvGrpSpPr>
        <p:grpSpPr>
          <a:xfrm>
            <a:off x="11105650" y="5260195"/>
            <a:ext cx="1006517" cy="369332"/>
            <a:chOff x="2454974" y="2562937"/>
            <a:chExt cx="1006517" cy="3693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F200F13-AB63-42C6-9DE2-E966DBB9E91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8D5C519-469C-4636-A40E-1A587C05FE8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94732A7-58D2-4EEA-9163-EBAFBAAB8DCE}"/>
              </a:ext>
            </a:extLst>
          </p:cNvPr>
          <p:cNvGrpSpPr/>
          <p:nvPr/>
        </p:nvGrpSpPr>
        <p:grpSpPr>
          <a:xfrm>
            <a:off x="11108739" y="6005632"/>
            <a:ext cx="1006517" cy="369332"/>
            <a:chOff x="2454974" y="2562937"/>
            <a:chExt cx="1006517" cy="3693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0736BCF-7244-49B7-A538-E7934B03C96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9DE61CA-A9EE-4190-B937-A749EB6CBDD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61069444-385C-400A-8E82-BFA478AFC030}"/>
              </a:ext>
            </a:extLst>
          </p:cNvPr>
          <p:cNvSpPr txBox="1"/>
          <p:nvPr/>
        </p:nvSpPr>
        <p:spPr>
          <a:xfrm>
            <a:off x="9346075" y="452530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B712A8-C12F-49C1-BBB3-9F3949ABA875}"/>
              </a:ext>
            </a:extLst>
          </p:cNvPr>
          <p:cNvSpPr txBox="1"/>
          <p:nvPr/>
        </p:nvSpPr>
        <p:spPr>
          <a:xfrm>
            <a:off x="9356740" y="52510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D21674-332A-4E5B-9EE8-788CDE4AFAF2}"/>
              </a:ext>
            </a:extLst>
          </p:cNvPr>
          <p:cNvGrpSpPr/>
          <p:nvPr/>
        </p:nvGrpSpPr>
        <p:grpSpPr>
          <a:xfrm>
            <a:off x="609106" y="2619063"/>
            <a:ext cx="3486785" cy="361899"/>
            <a:chOff x="0" y="0"/>
            <a:chExt cx="3486785" cy="36195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8A06F0B-CED2-4BFB-82D6-B443B873F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61950" cy="361950"/>
              <a:chOff x="3180" y="2475"/>
              <a:chExt cx="570" cy="57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41EF064-7C1D-477A-BBA3-1BC26E75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8" name="Text Box 1115">
                <a:extLst>
                  <a:ext uri="{FF2B5EF4-FFF2-40B4-BE49-F238E27FC236}">
                    <a16:creationId xmlns:a16="http://schemas.microsoft.com/office/drawing/2014/main" id="{A7C9AE09-64A6-4EEF-B376-55DC72572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0000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BA0941C-EC19-4141-8D7C-7538C4D8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0"/>
              <a:ext cx="361950" cy="361950"/>
              <a:chOff x="3180" y="2475"/>
              <a:chExt cx="570" cy="570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83AD570-1F6C-401D-9AE5-98AE81A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6" name="Text Box 1119">
                <a:extLst>
                  <a:ext uri="{FF2B5EF4-FFF2-40B4-BE49-F238E27FC236}">
                    <a16:creationId xmlns:a16="http://schemas.microsoft.com/office/drawing/2014/main" id="{5A198AA2-E9E2-46B3-94F8-2B74C14CA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8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A0441EC-5727-4302-9DF6-25621D10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950" y="0"/>
              <a:ext cx="438785" cy="361950"/>
              <a:chOff x="3120" y="2475"/>
              <a:chExt cx="691" cy="57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098B14B-97DE-4C8E-B69B-B9BAAD6F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4" name="Text Box 1122">
                <a:extLst>
                  <a:ext uri="{FF2B5EF4-FFF2-40B4-BE49-F238E27FC236}">
                    <a16:creationId xmlns:a16="http://schemas.microsoft.com/office/drawing/2014/main" id="{CC6401AF-C84B-4635-A135-5BBCB6B1D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510"/>
                <a:ext cx="691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D6F95B2-3CB7-42F4-8A3F-46EE9C40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525" y="0"/>
              <a:ext cx="429260" cy="361950"/>
              <a:chOff x="3135" y="2475"/>
              <a:chExt cx="676" cy="57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347DD14-9001-4109-94F6-FF5ECF09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2" name="Text Box 1125">
                <a:extLst>
                  <a:ext uri="{FF2B5EF4-FFF2-40B4-BE49-F238E27FC236}">
                    <a16:creationId xmlns:a16="http://schemas.microsoft.com/office/drawing/2014/main" id="{371CFAAF-7064-4407-9A67-0063C8151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7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12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83D1332-0F94-4B8C-8D2B-860FE8083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575" y="0"/>
              <a:ext cx="410210" cy="361950"/>
              <a:chOff x="3135" y="2475"/>
              <a:chExt cx="646" cy="570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4F3EF6E-8935-4530-9EBA-0F2426D4C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Text Box 1128">
                <a:extLst>
                  <a:ext uri="{FF2B5EF4-FFF2-40B4-BE49-F238E27FC236}">
                    <a16:creationId xmlns:a16="http://schemas.microsoft.com/office/drawing/2014/main" id="{43C9C331-8AB1-4FA7-B9F2-3618825D1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4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14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97" name="AutoShape 1140">
            <a:extLst>
              <a:ext uri="{FF2B5EF4-FFF2-40B4-BE49-F238E27FC236}">
                <a16:creationId xmlns:a16="http://schemas.microsoft.com/office/drawing/2014/main" id="{06185F74-39FD-49B1-BE49-2CC86D73C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726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141">
            <a:extLst>
              <a:ext uri="{FF2B5EF4-FFF2-40B4-BE49-F238E27FC236}">
                <a16:creationId xmlns:a16="http://schemas.microsoft.com/office/drawing/2014/main" id="{DF8BF71C-5A94-495A-9BFA-C9C6F5BF52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6687" y="2810488"/>
            <a:ext cx="39243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140">
            <a:extLst>
              <a:ext uri="{FF2B5EF4-FFF2-40B4-BE49-F238E27FC236}">
                <a16:creationId xmlns:a16="http://schemas.microsoft.com/office/drawing/2014/main" id="{D73C01D6-9FDB-4B6A-807F-6E6F5DC2E6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212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140">
            <a:extLst>
              <a:ext uri="{FF2B5EF4-FFF2-40B4-BE49-F238E27FC236}">
                <a16:creationId xmlns:a16="http://schemas.microsoft.com/office/drawing/2014/main" id="{A1B8B75D-AFD8-49A3-BB1B-BCCF939C455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94309" y="1253885"/>
            <a:ext cx="1719608" cy="144663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40">
            <a:extLst>
              <a:ext uri="{FF2B5EF4-FFF2-40B4-BE49-F238E27FC236}">
                <a16:creationId xmlns:a16="http://schemas.microsoft.com/office/drawing/2014/main" id="{C4F8BF01-F382-40EF-AD56-CDA37CF0918E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 flipV="1">
            <a:off x="988201" y="1942097"/>
            <a:ext cx="1071709" cy="73076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AD6D84A-9996-46F4-89DC-95B3AB3A5529}"/>
              </a:ext>
            </a:extLst>
          </p:cNvPr>
          <p:cNvSpPr txBox="1"/>
          <p:nvPr/>
        </p:nvSpPr>
        <p:spPr>
          <a:xfrm>
            <a:off x="330950" y="3440820"/>
            <a:ext cx="381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the circuit self-correcting?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8DA82EA-2A8A-428F-801C-058B551F8F33}"/>
              </a:ext>
            </a:extLst>
          </p:cNvPr>
          <p:cNvSpPr txBox="1"/>
          <p:nvPr/>
        </p:nvSpPr>
        <p:spPr>
          <a:xfrm>
            <a:off x="4028943" y="3411893"/>
            <a:ext cx="7296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112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6" grpId="0"/>
      <p:bldP spid="87" grpId="0"/>
      <p:bldP spid="128" grpId="0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52" grpId="0"/>
      <p:bldP spid="153" grpId="0"/>
      <p:bldP spid="154" grpId="0"/>
      <p:bldP spid="155" grpId="0"/>
      <p:bldP spid="156" grpId="0"/>
      <p:bldP spid="157" grpId="0"/>
      <p:bldP spid="163" grpId="0"/>
      <p:bldP spid="165" grpId="0"/>
      <p:bldP spid="143" grpId="0"/>
      <p:bldP spid="167" grpId="0"/>
      <p:bldP spid="192" grpId="0"/>
      <p:bldP spid="193" grpId="0"/>
      <p:bldP spid="276" grpId="0"/>
      <p:bldP spid="2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1412</Words>
  <Application>Microsoft Office PowerPoint</Application>
  <PresentationFormat>Widescreen</PresentationFormat>
  <Paragraphs>1024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 2</vt:lpstr>
      <vt:lpstr>Office Theme</vt:lpstr>
      <vt:lpstr>Document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170</cp:revision>
  <dcterms:created xsi:type="dcterms:W3CDTF">2015-03-28T05:22:46Z</dcterms:created>
  <dcterms:modified xsi:type="dcterms:W3CDTF">2020-04-03T06:12:25Z</dcterms:modified>
</cp:coreProperties>
</file>