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46AEB20-D507-4200-A8FC-5F9A4A71D39C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0DFDD7-3220-4DE2-8839-7CE75C33E945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084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EB20-D507-4200-A8FC-5F9A4A71D39C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FDD7-3220-4DE2-8839-7CE75C33E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33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EB20-D507-4200-A8FC-5F9A4A71D39C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FDD7-3220-4DE2-8839-7CE75C33E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540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EB20-D507-4200-A8FC-5F9A4A71D39C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FDD7-3220-4DE2-8839-7CE75C33E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056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6AEB20-D507-4200-A8FC-5F9A4A71D39C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0DFDD7-3220-4DE2-8839-7CE75C33E945}" type="slidenum">
              <a:rPr lang="en-SG" smtClean="0"/>
              <a:t>‹#›</a:t>
            </a:fld>
            <a:endParaRPr lang="en-SG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6113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EB20-D507-4200-A8FC-5F9A4A71D39C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FDD7-3220-4DE2-8839-7CE75C33E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45645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EB20-D507-4200-A8FC-5F9A4A71D39C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FDD7-3220-4DE2-8839-7CE75C33E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476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EB20-D507-4200-A8FC-5F9A4A71D39C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FDD7-3220-4DE2-8839-7CE75C33E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1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EB20-D507-4200-A8FC-5F9A4A71D39C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FDD7-3220-4DE2-8839-7CE75C33E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94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46AEB20-D507-4200-A8FC-5F9A4A71D39C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E0DFDD7-3220-4DE2-8839-7CE75C33E945}" type="slidenum">
              <a:rPr lang="en-SG" smtClean="0"/>
              <a:t>‹#›</a:t>
            </a:fld>
            <a:endParaRPr lang="en-SG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06476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46AEB20-D507-4200-A8FC-5F9A4A71D39C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E0DFDD7-3220-4DE2-8839-7CE75C33E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07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6AEB20-D507-4200-A8FC-5F9A4A71D39C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0DFDD7-3220-4DE2-8839-7CE75C33E945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22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b="0" i="0" u="none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b="0" i="0" u="none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ELC1001 Critical Reading 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at your own pace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887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I learn?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connect a text to its context</a:t>
            </a:r>
          </a:p>
          <a:p>
            <a:r>
              <a:rPr lang="en-US" dirty="0" smtClean="0"/>
              <a:t>How to identify the arguments a text is making </a:t>
            </a:r>
          </a:p>
          <a:p>
            <a:r>
              <a:rPr lang="en-US" dirty="0" smtClean="0"/>
              <a:t>How to evaluate and respond to the arguments</a:t>
            </a:r>
          </a:p>
          <a:p>
            <a:r>
              <a:rPr lang="en-US" dirty="0" smtClean="0"/>
              <a:t>How to critically read other modes of information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69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I learn it?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Videos grouped into 5 modules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Why read critically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Reading around the text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Identifying arguments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Evaluating arguments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Multimodal critical reading</a:t>
            </a:r>
          </a:p>
          <a:p>
            <a:r>
              <a:rPr lang="en-US" dirty="0" smtClean="0"/>
              <a:t>Pause the video when you need to check your own learning</a:t>
            </a:r>
          </a:p>
          <a:p>
            <a:r>
              <a:rPr lang="en-US" dirty="0" smtClean="0"/>
              <a:t>Complete a reflection survey at the end of the module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626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teaches it?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6178" y="1797424"/>
            <a:ext cx="7537622" cy="851672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sz="2400" dirty="0" smtClean="0"/>
              <a:t>CELC instructors with backgrounds in language teaching, media studies, linguistics and philosophy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08" y="4300151"/>
            <a:ext cx="4067628" cy="2114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76" y="3341743"/>
            <a:ext cx="3388326" cy="2441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80" y="2332886"/>
            <a:ext cx="3508088" cy="251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7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28663"/>
            <a:ext cx="10178322" cy="1492132"/>
          </a:xfrm>
        </p:spPr>
        <p:txBody>
          <a:bodyPr/>
          <a:lstStyle/>
          <a:p>
            <a:r>
              <a:rPr lang="en-US" dirty="0" smtClean="0"/>
              <a:t>To sign 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914400"/>
            <a:ext cx="10178322" cy="5943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to IVLE and click on the “Others” and select “Corporate Courses”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Scroll down until you see the course; click “Yes” next to the course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You should now see the module in your IVLE home page.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40" y="1376577"/>
            <a:ext cx="7251731" cy="2453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79" y="4419240"/>
            <a:ext cx="3897941" cy="1824980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8772548" y="2309095"/>
            <a:ext cx="1403287" cy="41646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ight Arrow 9"/>
          <p:cNvSpPr/>
          <p:nvPr/>
        </p:nvSpPr>
        <p:spPr>
          <a:xfrm>
            <a:off x="1809845" y="5739897"/>
            <a:ext cx="1136634" cy="27798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5202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2&quot; unique_id=&quot;18125&quot;&gt;&lt;object type=&quot;3&quot; unique_id=&quot;18126&quot;&gt;&lt;property id=&quot;20148&quot; value=&quot;5&quot;/&gt;&lt;property id=&quot;20300&quot; value=&quot;Slide 1 - &amp;quot;ELC1001 Critical Reading &amp;quot;&quot;/&gt;&lt;property id=&quot;20307&quot; value=&quot;256&quot;/&gt;&lt;/object&gt;&lt;object type=&quot;3&quot; unique_id=&quot;18127&quot;&gt;&lt;property id=&quot;20148&quot; value=&quot;5&quot;/&gt;&lt;property id=&quot;20300&quot; value=&quot;Slide 2 - &amp;quot;What will I learn?&amp;quot;&quot;/&gt;&lt;property id=&quot;20307&quot; value=&quot;257&quot;/&gt;&lt;/object&gt;&lt;object type=&quot;3&quot; unique_id=&quot;18128&quot;&gt;&lt;property id=&quot;20148&quot; value=&quot;5&quot;/&gt;&lt;property id=&quot;20300&quot; value=&quot;Slide 3 - &amp;quot;How will I learn it?&amp;quot;&quot;/&gt;&lt;property id=&quot;20307&quot; value=&quot;258&quot;/&gt;&lt;/object&gt;&lt;object type=&quot;3&quot; unique_id=&quot;18129&quot;&gt;&lt;property id=&quot;20148&quot; value=&quot;5&quot;/&gt;&lt;property id=&quot;20300&quot; value=&quot;Slide 4 - &amp;quot;Who teaches it?&amp;quot;&quot;/&gt;&lt;property id=&quot;20307&quot; value=&quot;259&quot;/&gt;&lt;/object&gt;&lt;object type=&quot;3&quot; unique_id=&quot;18190&quot;&gt;&lt;property id=&quot;20148&quot; value=&quot;5&quot;/&gt;&lt;property id=&quot;20300&quot; value=&quot;Slide 5 - &amp;quot;To sign up&amp;quot;&quot;/&gt;&lt;property id=&quot;20307&quot; value=&quot;260&quot;/&gt;&lt;/object&gt;&lt;/object&gt;&lt;object type=&quot;8&quot; unique_id=&quot;181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69</TotalTime>
  <Words>158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ELC1001 Critical Reading </vt:lpstr>
      <vt:lpstr>What will I learn?</vt:lpstr>
      <vt:lpstr>How will I learn it?</vt:lpstr>
      <vt:lpstr>Who teaches it?</vt:lpstr>
      <vt:lpstr>To sign 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ELC1001 Critical Reading</dc:title>
  <dc:creator>Reviewer</dc:creator>
  <cp:lastModifiedBy>Reviewer</cp:lastModifiedBy>
  <cp:revision>9</cp:revision>
  <dcterms:created xsi:type="dcterms:W3CDTF">2017-08-17T04:06:00Z</dcterms:created>
  <dcterms:modified xsi:type="dcterms:W3CDTF">2017-08-17T06:09:35Z</dcterms:modified>
</cp:coreProperties>
</file>