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4357F-5EDB-4481-AA3B-2A4226980802}" type="datetimeFigureOut">
              <a:rPr lang="en-SG" smtClean="0"/>
              <a:t>21/8/2017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E59BF-B69C-4BBC-93BC-BF57C4BCFA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487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drive.google.com</a:t>
            </a:r>
            <a:r>
              <a:rPr lang="en-US" dirty="0" smtClean="0"/>
              <a:t>/</a:t>
            </a:r>
            <a:r>
              <a:rPr lang="en-US" dirty="0" err="1" smtClean="0"/>
              <a:t>open?id</a:t>
            </a:r>
            <a:r>
              <a:rPr lang="en-US" smtClean="0"/>
              <a:t>=0B3nQiwcIfGVgWjBWWlRKa0pJZlU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3C530-01AD-2143-A474-BF580D69BF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2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6281-37D4-469D-A0F5-C1A1F530C942}" type="datetimeFigureOut">
              <a:rPr lang="en-SG" smtClean="0"/>
              <a:t>21/8/2017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EF54-BAB7-4D57-85F7-2AF7402C4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1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6281-37D4-469D-A0F5-C1A1F530C942}" type="datetimeFigureOut">
              <a:rPr lang="en-SG" smtClean="0"/>
              <a:t>21/8/2017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EF54-BAB7-4D57-85F7-2AF7402C4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500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6281-37D4-469D-A0F5-C1A1F530C942}" type="datetimeFigureOut">
              <a:rPr lang="en-SG" smtClean="0"/>
              <a:t>21/8/2017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EF54-BAB7-4D57-85F7-2AF7402C4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523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6281-37D4-469D-A0F5-C1A1F530C942}" type="datetimeFigureOut">
              <a:rPr lang="en-SG" smtClean="0"/>
              <a:t>21/8/2017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EF54-BAB7-4D57-85F7-2AF7402C4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569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6281-37D4-469D-A0F5-C1A1F530C942}" type="datetimeFigureOut">
              <a:rPr lang="en-SG" smtClean="0"/>
              <a:t>21/8/2017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EF54-BAB7-4D57-85F7-2AF7402C4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449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6281-37D4-469D-A0F5-C1A1F530C942}" type="datetimeFigureOut">
              <a:rPr lang="en-SG" smtClean="0"/>
              <a:t>21/8/2017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EF54-BAB7-4D57-85F7-2AF7402C4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00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6281-37D4-469D-A0F5-C1A1F530C942}" type="datetimeFigureOut">
              <a:rPr lang="en-SG" smtClean="0"/>
              <a:t>21/8/2017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EF54-BAB7-4D57-85F7-2AF7402C4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692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6281-37D4-469D-A0F5-C1A1F530C942}" type="datetimeFigureOut">
              <a:rPr lang="en-SG" smtClean="0"/>
              <a:t>21/8/2017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EF54-BAB7-4D57-85F7-2AF7402C4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827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6281-37D4-469D-A0F5-C1A1F530C942}" type="datetimeFigureOut">
              <a:rPr lang="en-SG" smtClean="0"/>
              <a:t>21/8/2017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EF54-BAB7-4D57-85F7-2AF7402C4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279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6281-37D4-469D-A0F5-C1A1F530C942}" type="datetimeFigureOut">
              <a:rPr lang="en-SG" smtClean="0"/>
              <a:t>21/8/2017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EF54-BAB7-4D57-85F7-2AF7402C4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488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6281-37D4-469D-A0F5-C1A1F530C942}" type="datetimeFigureOut">
              <a:rPr lang="en-SG" smtClean="0"/>
              <a:t>21/8/2017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EF54-BAB7-4D57-85F7-2AF7402C4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308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56281-37D4-469D-A0F5-C1A1F530C942}" type="datetimeFigureOut">
              <a:rPr lang="en-SG" smtClean="0"/>
              <a:t>21/8/2017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FEF54-BAB7-4D57-85F7-2AF7402C4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823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web.nus.edu.sg/Panopto/Pages/Viewer.aspx?id=c39b3c8a-c76e-4dbb-b7b6-c812b66073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8-07 at 10.34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84201"/>
            <a:ext cx="9144000" cy="4741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4700" y="5626100"/>
            <a:ext cx="810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Developed by: </a:t>
            </a:r>
            <a:r>
              <a:rPr lang="en-US" dirty="0" err="1" smtClean="0"/>
              <a:t>Dr</a:t>
            </a:r>
            <a:r>
              <a:rPr lang="en-US" dirty="0" smtClean="0"/>
              <a:t> Misty Cook, </a:t>
            </a:r>
            <a:r>
              <a:rPr lang="en-US" dirty="0" err="1" smtClean="0"/>
              <a:t>Dr</a:t>
            </a:r>
            <a:r>
              <a:rPr lang="en-US" dirty="0" smtClean="0"/>
              <a:t> Tetyana </a:t>
            </a:r>
            <a:r>
              <a:rPr lang="en-US" dirty="0"/>
              <a:t>(Tania) </a:t>
            </a:r>
            <a:r>
              <a:rPr lang="en-US" dirty="0" smtClean="0"/>
              <a:t>Smotrova &amp; </a:t>
            </a:r>
            <a:r>
              <a:rPr lang="en-US" dirty="0" err="1" smtClean="0"/>
              <a:t>Ms</a:t>
            </a:r>
            <a:r>
              <a:rPr lang="en-US" dirty="0" smtClean="0"/>
              <a:t> Anita </a:t>
            </a:r>
            <a:r>
              <a:rPr lang="en-US" dirty="0"/>
              <a:t>Toh</a:t>
            </a:r>
          </a:p>
        </p:txBody>
      </p:sp>
    </p:spTree>
    <p:extLst>
      <p:ext uri="{BB962C8B-B14F-4D97-AF65-F5344CB8AC3E}">
        <p14:creationId xmlns:p14="http://schemas.microsoft.com/office/powerpoint/2010/main" val="419767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4969570"/>
            <a:ext cx="8229600" cy="1341650"/>
          </a:xfrm>
        </p:spPr>
        <p:txBody>
          <a:bodyPr>
            <a:noAutofit/>
          </a:bodyPr>
          <a:lstStyle/>
          <a:p>
            <a:r>
              <a:rPr lang="en-US" sz="2400" dirty="0" smtClean="0"/>
              <a:t>Video link: </a:t>
            </a:r>
            <a:r>
              <a:rPr lang="en-US" sz="2400" dirty="0" smtClean="0">
                <a:hlinkClick r:id="rId3"/>
              </a:rPr>
              <a:t>https://mediaweb.nus.edu.sg/Panopto/Pages/Viewer.aspx?id=c39b3c8a-c76e-4dbb-b7b6-c812b66073df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749" y="699751"/>
            <a:ext cx="6657561" cy="400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5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Topics covered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714500"/>
            <a:ext cx="2628900" cy="19431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Reader awareness</a:t>
            </a:r>
          </a:p>
          <a:p>
            <a:pPr marL="342900" indent="-342900" algn="ctr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In content, presentation and language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4889500" y="1689100"/>
            <a:ext cx="2552700" cy="2806700"/>
          </a:xfrm>
          <a:prstGeom prst="rect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2.  </a:t>
            </a:r>
            <a:r>
              <a:rPr lang="en-US" sz="2400" b="1" dirty="0">
                <a:solidFill>
                  <a:srgbClr val="FFFFFF"/>
                </a:solidFill>
              </a:rPr>
              <a:t>Clarity</a:t>
            </a:r>
            <a:endParaRPr lang="en-US" b="1" dirty="0">
              <a:solidFill>
                <a:srgbClr val="FFFFFF"/>
              </a:solidFill>
            </a:endParaRPr>
          </a:p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>
                <a:solidFill>
                  <a:srgbClr val="FFFFFF"/>
                </a:solidFill>
              </a:rPr>
              <a:t>Modifiers, active/passive voices, cohesive devices, pronoun references 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94600" y="1689100"/>
            <a:ext cx="2552700" cy="28067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3.  Conciseness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>
                <a:solidFill>
                  <a:srgbClr val="FFFFFF"/>
                </a:solidFill>
              </a:rPr>
              <a:t>Wordiness &amp; redundancy, parallel structures, nominalizations, </a:t>
            </a:r>
            <a:r>
              <a:rPr lang="en-US" dirty="0" smtClean="0">
                <a:solidFill>
                  <a:srgbClr val="FFFFFF"/>
                </a:solidFill>
              </a:rPr>
              <a:t>clichés  </a:t>
            </a:r>
            <a:r>
              <a:rPr lang="en-US" dirty="0">
                <a:solidFill>
                  <a:srgbClr val="FFFFFF"/>
                </a:solidFill>
              </a:rPr>
              <a:t>and euphemisms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9800" y="3746500"/>
            <a:ext cx="2552700" cy="20447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4. Punctuation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Avoiding confusing use of commas, colons, semi-colons, dashes and hyphens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89500" y="4654550"/>
            <a:ext cx="5257800" cy="11366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5.  Clear and unified writing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>
                <a:solidFill>
                  <a:srgbClr val="FFFFFF"/>
                </a:solidFill>
              </a:rPr>
              <a:t>Paragraph development and cohesion</a:t>
            </a:r>
          </a:p>
        </p:txBody>
      </p:sp>
    </p:spTree>
    <p:extLst>
      <p:ext uri="{BB962C8B-B14F-4D97-AF65-F5344CB8AC3E}">
        <p14:creationId xmlns:p14="http://schemas.microsoft.com/office/powerpoint/2010/main" val="357229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91</Words>
  <Application>Microsoft Office PowerPoint</Application>
  <PresentationFormat>Widescreen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Video link: https://mediaweb.nus.edu.sg/Panopto/Pages/Viewer.aspx?id=c39b3c8a-c76e-4dbb-b7b6-c812b66073df </vt:lpstr>
      <vt:lpstr>Topics covered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Toh Ann Lee</dc:creator>
  <cp:lastModifiedBy>GL Lee</cp:lastModifiedBy>
  <cp:revision>2</cp:revision>
  <dcterms:created xsi:type="dcterms:W3CDTF">2017-08-21T00:59:05Z</dcterms:created>
  <dcterms:modified xsi:type="dcterms:W3CDTF">2017-08-21T05:16:27Z</dcterms:modified>
</cp:coreProperties>
</file>