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 id="2147483698" r:id="rId26"/>
    <p:sldMasterId id="2147483700" r:id="rId27"/>
    <p:sldMasterId id="2147483702" r:id="rId28"/>
    <p:sldMasterId id="2147483704" r:id="rId29"/>
    <p:sldMasterId id="2147483706" r:id="rId30"/>
    <p:sldMasterId id="2147483708" r:id="rId31"/>
  </p:sldMasterIdLst>
  <p:sldIdLst>
    <p:sldId id="256" r:id="rId32"/>
    <p:sldId id="257" r:id="rId33"/>
    <p:sldId id="258" r:id="rId34"/>
    <p:sldId id="259" r:id="rId35"/>
    <p:sldId id="260" r:id="rId36"/>
    <p:sldId id="261" r:id="rId37"/>
    <p:sldId id="262" r:id="rId38"/>
    <p:sldId id="263" r:id="rId39"/>
    <p:sldId id="264" r:id="rId40"/>
    <p:sldId id="265" r:id="rId41"/>
    <p:sldId id="266" r:id="rId42"/>
    <p:sldId id="267" r:id="rId4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34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883"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8.xml"/><Relationship Id="rId21" Type="http://schemas.openxmlformats.org/officeDocument/2006/relationships/slideMaster" Target="slideMasters/slideMaster21.xml"/><Relationship Id="rId34" Type="http://schemas.openxmlformats.org/officeDocument/2006/relationships/slide" Target="slides/slide3.xml"/><Relationship Id="rId42" Type="http://schemas.openxmlformats.org/officeDocument/2006/relationships/slide" Target="slides/slide11.xml"/><Relationship Id="rId47"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1.xml"/><Relationship Id="rId37" Type="http://schemas.openxmlformats.org/officeDocument/2006/relationships/slide" Target="slides/slide6.xml"/><Relationship Id="rId40" Type="http://schemas.openxmlformats.org/officeDocument/2006/relationships/slide" Target="slides/slide9.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5.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4.xml"/><Relationship Id="rId43" Type="http://schemas.openxmlformats.org/officeDocument/2006/relationships/slide" Target="slides/slide12.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2.xml"/><Relationship Id="rId38" Type="http://schemas.openxmlformats.org/officeDocument/2006/relationships/slide" Target="slides/slide7.xml"/><Relationship Id="rId46" Type="http://schemas.openxmlformats.org/officeDocument/2006/relationships/theme" Target="theme/theme1.xml"/><Relationship Id="rId20" Type="http://schemas.openxmlformats.org/officeDocument/2006/relationships/slideMaster" Target="slideMasters/slideMaster20.xml"/><Relationship Id="rId41"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10" name="PlaceHolder 1"/>
          <p:cNvSpPr>
            <a:spLocks noGrp="1"/>
          </p:cNvSpPr>
          <p:nvPr>
            <p:ph type="title"/>
          </p:nvPr>
        </p:nvSpPr>
        <p:spPr>
          <a:xfrm>
            <a:off x="2347920" y="67752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11"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12">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2572" name="PlaceHolder 1"/>
          <p:cNvSpPr>
            <a:spLocks noGrp="1"/>
          </p:cNvSpPr>
          <p:nvPr>
            <p:ph type="title"/>
          </p:nvPr>
        </p:nvSpPr>
        <p:spPr>
          <a:xfrm>
            <a:off x="2347920" y="67752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573"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2684" name="PlaceHolder 1"/>
          <p:cNvSpPr>
            <a:spLocks noGrp="1"/>
          </p:cNvSpPr>
          <p:nvPr>
            <p:ph type="title"/>
          </p:nvPr>
        </p:nvSpPr>
        <p:spPr>
          <a:xfrm>
            <a:off x="2347920" y="67752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685"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268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770" name="PlaceHolder 1"/>
          <p:cNvSpPr>
            <a:spLocks noGrp="1"/>
          </p:cNvSpPr>
          <p:nvPr>
            <p:ph type="title"/>
          </p:nvPr>
        </p:nvSpPr>
        <p:spPr>
          <a:xfrm>
            <a:off x="2347920" y="67752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0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10_1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theme" Target="../theme/theme20.xml"/><Relationship Id="rId1" Type="http://schemas.openxmlformats.org/officeDocument/2006/relationships/slideLayout" Target="../slideLayouts/slideLayout20.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0" name="PlaceHolder 1"/>
          <p:cNvSpPr>
            <a:spLocks noGrp="1"/>
          </p:cNvSpPr>
          <p:nvPr>
            <p:ph type="title"/>
          </p:nvPr>
        </p:nvSpPr>
        <p:spPr>
          <a:xfrm>
            <a:off x="1612080" y="1074240"/>
            <a:ext cx="5919120" cy="2124000"/>
          </a:xfrm>
          <a:prstGeom prst="rect">
            <a:avLst/>
          </a:prstGeom>
          <a:noFill/>
          <a:ln w="0">
            <a:noFill/>
          </a:ln>
        </p:spPr>
        <p:txBody>
          <a:bodyPr lIns="91440" tIns="91440" rIns="91440" bIns="91440" anchor="b">
            <a:noAutofit/>
          </a:bodyPr>
          <a:lstStyle/>
          <a:p>
            <a:pPr indent="0">
              <a:buNone/>
            </a:pPr>
            <a:r>
              <a:rPr lang="fr-FR" sz="7000" b="0" strike="noStrike" spc="-1">
                <a:solidFill>
                  <a:schemeClr val="dk1"/>
                </a:solidFill>
                <a:latin typeface="Arial"/>
              </a:rPr>
              <a:t>Click to edit the title text format</a:t>
            </a:r>
          </a:p>
        </p:txBody>
      </p:sp>
      <p:grpSp>
        <p:nvGrpSpPr>
          <p:cNvPr id="111" name="Google Shape;11;p2"/>
          <p:cNvGrpSpPr/>
          <p:nvPr/>
        </p:nvGrpSpPr>
        <p:grpSpPr>
          <a:xfrm>
            <a:off x="278640" y="-1422000"/>
            <a:ext cx="8607600" cy="6742800"/>
            <a:chOff x="278640" y="-1422000"/>
            <a:chExt cx="8607600" cy="6742800"/>
          </a:xfrm>
        </p:grpSpPr>
        <p:grpSp>
          <p:nvGrpSpPr>
            <p:cNvPr id="2" name="Google Shape;12;p2"/>
            <p:cNvGrpSpPr/>
            <p:nvPr/>
          </p:nvGrpSpPr>
          <p:grpSpPr>
            <a:xfrm>
              <a:off x="278640" y="-780840"/>
              <a:ext cx="142920" cy="2453760"/>
              <a:chOff x="278640" y="-780840"/>
              <a:chExt cx="142920" cy="2453760"/>
            </a:xfrm>
          </p:grpSpPr>
          <p:grpSp>
            <p:nvGrpSpPr>
              <p:cNvPr id="3" name="Google Shape;13;p2"/>
              <p:cNvGrpSpPr/>
              <p:nvPr/>
            </p:nvGrpSpPr>
            <p:grpSpPr>
              <a:xfrm>
                <a:off x="278640" y="-780840"/>
                <a:ext cx="142920" cy="2453760"/>
                <a:chOff x="278640" y="-780840"/>
                <a:chExt cx="142920" cy="2453760"/>
              </a:xfrm>
            </p:grpSpPr>
            <p:sp>
              <p:nvSpPr>
                <p:cNvPr id="4" name="Google Shape;14;p2"/>
                <p:cNvSpPr/>
                <p:nvPr/>
              </p:nvSpPr>
              <p:spPr>
                <a:xfrm>
                  <a:off x="278640" y="153000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 name="Google Shape;15;p2"/>
                <p:cNvSpPr/>
                <p:nvPr/>
              </p:nvSpPr>
              <p:spPr>
                <a:xfrm>
                  <a:off x="287280" y="13194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 name="Google Shape;16;p2"/>
                <p:cNvSpPr/>
                <p:nvPr/>
              </p:nvSpPr>
              <p:spPr>
                <a:xfrm>
                  <a:off x="287280" y="11088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 name="Google Shape;17;p2"/>
                <p:cNvSpPr/>
                <p:nvPr/>
              </p:nvSpPr>
              <p:spPr>
                <a:xfrm>
                  <a:off x="287280" y="8978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 name="Google Shape;18;p2"/>
                <p:cNvSpPr/>
                <p:nvPr/>
              </p:nvSpPr>
              <p:spPr>
                <a:xfrm>
                  <a:off x="291600" y="6872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 name="Google Shape;19;p2"/>
                <p:cNvSpPr/>
                <p:nvPr/>
              </p:nvSpPr>
              <p:spPr>
                <a:xfrm>
                  <a:off x="291600" y="4766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 name="Google Shape;20;p2"/>
                <p:cNvSpPr/>
                <p:nvPr/>
              </p:nvSpPr>
              <p:spPr>
                <a:xfrm>
                  <a:off x="293400" y="26568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 name="Google Shape;21;p2"/>
                <p:cNvSpPr/>
                <p:nvPr/>
              </p:nvSpPr>
              <p:spPr>
                <a:xfrm>
                  <a:off x="295920" y="5508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 name="Google Shape;22;p2"/>
                <p:cNvSpPr/>
                <p:nvPr/>
              </p:nvSpPr>
              <p:spPr>
                <a:xfrm>
                  <a:off x="300600" y="-1512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 name="Google Shape;23;p2"/>
                <p:cNvSpPr/>
                <p:nvPr/>
              </p:nvSpPr>
              <p:spPr>
                <a:xfrm>
                  <a:off x="305640" y="-3574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 name="Google Shape;24;p2"/>
                <p:cNvSpPr/>
                <p:nvPr/>
              </p:nvSpPr>
              <p:spPr>
                <a:xfrm>
                  <a:off x="305640" y="-56376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 name="Google Shape;25;p2"/>
                <p:cNvSpPr/>
                <p:nvPr/>
              </p:nvSpPr>
              <p:spPr>
                <a:xfrm>
                  <a:off x="310680" y="-7808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6" name="Google Shape;26;p2"/>
              <p:cNvGrpSpPr/>
              <p:nvPr/>
            </p:nvGrpSpPr>
            <p:grpSpPr>
              <a:xfrm>
                <a:off x="278640" y="-780840"/>
                <a:ext cx="142920" cy="2453760"/>
                <a:chOff x="278640" y="-780840"/>
                <a:chExt cx="142920" cy="2453760"/>
              </a:xfrm>
            </p:grpSpPr>
            <p:sp>
              <p:nvSpPr>
                <p:cNvPr id="17" name="Google Shape;27;p2"/>
                <p:cNvSpPr/>
                <p:nvPr/>
              </p:nvSpPr>
              <p:spPr>
                <a:xfrm>
                  <a:off x="278640" y="153000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 name="Google Shape;28;p2"/>
                <p:cNvSpPr/>
                <p:nvPr/>
              </p:nvSpPr>
              <p:spPr>
                <a:xfrm>
                  <a:off x="287280" y="13194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 name="Google Shape;29;p2"/>
                <p:cNvSpPr/>
                <p:nvPr/>
              </p:nvSpPr>
              <p:spPr>
                <a:xfrm>
                  <a:off x="287280" y="11088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 name="Google Shape;30;p2"/>
                <p:cNvSpPr/>
                <p:nvPr/>
              </p:nvSpPr>
              <p:spPr>
                <a:xfrm>
                  <a:off x="287280" y="8978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 name="Google Shape;31;p2"/>
                <p:cNvSpPr/>
                <p:nvPr/>
              </p:nvSpPr>
              <p:spPr>
                <a:xfrm>
                  <a:off x="291600" y="6872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 name="Google Shape;32;p2"/>
                <p:cNvSpPr/>
                <p:nvPr/>
              </p:nvSpPr>
              <p:spPr>
                <a:xfrm>
                  <a:off x="291600" y="4766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 name="Google Shape;33;p2"/>
                <p:cNvSpPr/>
                <p:nvPr/>
              </p:nvSpPr>
              <p:spPr>
                <a:xfrm>
                  <a:off x="293400" y="2656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 name="Google Shape;34;p2"/>
                <p:cNvSpPr/>
                <p:nvPr/>
              </p:nvSpPr>
              <p:spPr>
                <a:xfrm>
                  <a:off x="295920" y="550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 name="Google Shape;35;p2"/>
                <p:cNvSpPr/>
                <p:nvPr/>
              </p:nvSpPr>
              <p:spPr>
                <a:xfrm>
                  <a:off x="300600" y="-1512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 name="Google Shape;36;p2"/>
                <p:cNvSpPr/>
                <p:nvPr/>
              </p:nvSpPr>
              <p:spPr>
                <a:xfrm>
                  <a:off x="305640" y="-3574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 name="Google Shape;37;p2"/>
                <p:cNvSpPr/>
                <p:nvPr/>
              </p:nvSpPr>
              <p:spPr>
                <a:xfrm>
                  <a:off x="305640" y="-56376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 name="Google Shape;38;p2"/>
                <p:cNvSpPr/>
                <p:nvPr/>
              </p:nvSpPr>
              <p:spPr>
                <a:xfrm>
                  <a:off x="310680" y="-7808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29" name="Google Shape;39;p2"/>
            <p:cNvGrpSpPr/>
            <p:nvPr/>
          </p:nvGrpSpPr>
          <p:grpSpPr>
            <a:xfrm>
              <a:off x="8743320" y="2378520"/>
              <a:ext cx="142920" cy="2453760"/>
              <a:chOff x="8743320" y="2378520"/>
              <a:chExt cx="142920" cy="2453760"/>
            </a:xfrm>
          </p:grpSpPr>
          <p:grpSp>
            <p:nvGrpSpPr>
              <p:cNvPr id="30" name="Google Shape;40;p2"/>
              <p:cNvGrpSpPr/>
              <p:nvPr/>
            </p:nvGrpSpPr>
            <p:grpSpPr>
              <a:xfrm>
                <a:off x="8743320" y="2378520"/>
                <a:ext cx="142920" cy="2453760"/>
                <a:chOff x="8743320" y="2378520"/>
                <a:chExt cx="142920" cy="2453760"/>
              </a:xfrm>
            </p:grpSpPr>
            <p:sp>
              <p:nvSpPr>
                <p:cNvPr id="31" name="Google Shape;41;p2"/>
                <p:cNvSpPr/>
                <p:nvPr/>
              </p:nvSpPr>
              <p:spPr>
                <a:xfrm>
                  <a:off x="8743320" y="46893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 name="Google Shape;42;p2"/>
                <p:cNvSpPr/>
                <p:nvPr/>
              </p:nvSpPr>
              <p:spPr>
                <a:xfrm>
                  <a:off x="8751960" y="447876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 name="Google Shape;43;p2"/>
                <p:cNvSpPr/>
                <p:nvPr/>
              </p:nvSpPr>
              <p:spPr>
                <a:xfrm>
                  <a:off x="8751960" y="42678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 name="Google Shape;44;p2"/>
                <p:cNvSpPr/>
                <p:nvPr/>
              </p:nvSpPr>
              <p:spPr>
                <a:xfrm>
                  <a:off x="8751960" y="40572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 name="Google Shape;45;p2"/>
                <p:cNvSpPr/>
                <p:nvPr/>
              </p:nvSpPr>
              <p:spPr>
                <a:xfrm>
                  <a:off x="8756280" y="384660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 name="Google Shape;46;p2"/>
                <p:cNvSpPr/>
                <p:nvPr/>
              </p:nvSpPr>
              <p:spPr>
                <a:xfrm>
                  <a:off x="8756280" y="36356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 name="Google Shape;47;p2"/>
                <p:cNvSpPr/>
                <p:nvPr/>
              </p:nvSpPr>
              <p:spPr>
                <a:xfrm>
                  <a:off x="8758440" y="342504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8" name="Google Shape;48;p2"/>
                <p:cNvSpPr/>
                <p:nvPr/>
              </p:nvSpPr>
              <p:spPr>
                <a:xfrm>
                  <a:off x="8760600" y="321444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9" name="Google Shape;49;p2"/>
                <p:cNvSpPr/>
                <p:nvPr/>
              </p:nvSpPr>
              <p:spPr>
                <a:xfrm>
                  <a:off x="8765640" y="300816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0" name="Google Shape;50;p2"/>
                <p:cNvSpPr/>
                <p:nvPr/>
              </p:nvSpPr>
              <p:spPr>
                <a:xfrm>
                  <a:off x="8770320" y="28018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1" name="Google Shape;51;p2"/>
                <p:cNvSpPr/>
                <p:nvPr/>
              </p:nvSpPr>
              <p:spPr>
                <a:xfrm>
                  <a:off x="8770320" y="25956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2" name="Google Shape;52;p2"/>
                <p:cNvSpPr/>
                <p:nvPr/>
              </p:nvSpPr>
              <p:spPr>
                <a:xfrm>
                  <a:off x="8775360" y="237852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43" name="Google Shape;53;p2"/>
              <p:cNvGrpSpPr/>
              <p:nvPr/>
            </p:nvGrpSpPr>
            <p:grpSpPr>
              <a:xfrm>
                <a:off x="8743320" y="2378520"/>
                <a:ext cx="142920" cy="2453760"/>
                <a:chOff x="8743320" y="2378520"/>
                <a:chExt cx="142920" cy="2453760"/>
              </a:xfrm>
            </p:grpSpPr>
            <p:sp>
              <p:nvSpPr>
                <p:cNvPr id="44" name="Google Shape;54;p2"/>
                <p:cNvSpPr/>
                <p:nvPr/>
              </p:nvSpPr>
              <p:spPr>
                <a:xfrm>
                  <a:off x="8743320" y="46893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 name="Google Shape;55;p2"/>
                <p:cNvSpPr/>
                <p:nvPr/>
              </p:nvSpPr>
              <p:spPr>
                <a:xfrm>
                  <a:off x="8751960" y="447876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6" name="Google Shape;56;p2"/>
                <p:cNvSpPr/>
                <p:nvPr/>
              </p:nvSpPr>
              <p:spPr>
                <a:xfrm>
                  <a:off x="8751960" y="42678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7" name="Google Shape;57;p2"/>
                <p:cNvSpPr/>
                <p:nvPr/>
              </p:nvSpPr>
              <p:spPr>
                <a:xfrm>
                  <a:off x="8751960" y="40572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8" name="Google Shape;58;p2"/>
                <p:cNvSpPr/>
                <p:nvPr/>
              </p:nvSpPr>
              <p:spPr>
                <a:xfrm>
                  <a:off x="8756280" y="384660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9" name="Google Shape;59;p2"/>
                <p:cNvSpPr/>
                <p:nvPr/>
              </p:nvSpPr>
              <p:spPr>
                <a:xfrm>
                  <a:off x="8756280" y="36356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0" name="Google Shape;60;p2"/>
                <p:cNvSpPr/>
                <p:nvPr/>
              </p:nvSpPr>
              <p:spPr>
                <a:xfrm>
                  <a:off x="8758440" y="342504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 name="Google Shape;61;p2"/>
                <p:cNvSpPr/>
                <p:nvPr/>
              </p:nvSpPr>
              <p:spPr>
                <a:xfrm>
                  <a:off x="8760600" y="321444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2" name="Google Shape;62;p2"/>
                <p:cNvSpPr/>
                <p:nvPr/>
              </p:nvSpPr>
              <p:spPr>
                <a:xfrm>
                  <a:off x="8765640" y="300816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3" name="Google Shape;63;p2"/>
                <p:cNvSpPr/>
                <p:nvPr/>
              </p:nvSpPr>
              <p:spPr>
                <a:xfrm>
                  <a:off x="8770320" y="28018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4" name="Google Shape;64;p2"/>
                <p:cNvSpPr/>
                <p:nvPr/>
              </p:nvSpPr>
              <p:spPr>
                <a:xfrm>
                  <a:off x="8770320" y="25956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5" name="Google Shape;65;p2"/>
                <p:cNvSpPr/>
                <p:nvPr/>
              </p:nvSpPr>
              <p:spPr>
                <a:xfrm>
                  <a:off x="8775360" y="237852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56" name="Google Shape;66;p2"/>
            <p:cNvGrpSpPr/>
            <p:nvPr/>
          </p:nvGrpSpPr>
          <p:grpSpPr>
            <a:xfrm>
              <a:off x="636840" y="2867040"/>
              <a:ext cx="142920" cy="2453760"/>
              <a:chOff x="636840" y="2867040"/>
              <a:chExt cx="142920" cy="2453760"/>
            </a:xfrm>
          </p:grpSpPr>
          <p:grpSp>
            <p:nvGrpSpPr>
              <p:cNvPr id="57" name="Google Shape;67;p2"/>
              <p:cNvGrpSpPr/>
              <p:nvPr/>
            </p:nvGrpSpPr>
            <p:grpSpPr>
              <a:xfrm>
                <a:off x="636840" y="2867040"/>
                <a:ext cx="142920" cy="2453760"/>
                <a:chOff x="636840" y="2867040"/>
                <a:chExt cx="142920" cy="2453760"/>
              </a:xfrm>
            </p:grpSpPr>
            <p:sp>
              <p:nvSpPr>
                <p:cNvPr id="58" name="Google Shape;68;p2"/>
                <p:cNvSpPr/>
                <p:nvPr/>
              </p:nvSpPr>
              <p:spPr>
                <a:xfrm>
                  <a:off x="636840" y="517788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9" name="Google Shape;69;p2"/>
                <p:cNvSpPr/>
                <p:nvPr/>
              </p:nvSpPr>
              <p:spPr>
                <a:xfrm>
                  <a:off x="645480" y="49672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0" name="Google Shape;70;p2"/>
                <p:cNvSpPr/>
                <p:nvPr/>
              </p:nvSpPr>
              <p:spPr>
                <a:xfrm>
                  <a:off x="645480" y="47566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 name="Google Shape;71;p2"/>
                <p:cNvSpPr/>
                <p:nvPr/>
              </p:nvSpPr>
              <p:spPr>
                <a:xfrm>
                  <a:off x="645480" y="45457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2" name="Google Shape;72;p2"/>
                <p:cNvSpPr/>
                <p:nvPr/>
              </p:nvSpPr>
              <p:spPr>
                <a:xfrm>
                  <a:off x="649800" y="43351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 name="Google Shape;73;p2"/>
                <p:cNvSpPr/>
                <p:nvPr/>
              </p:nvSpPr>
              <p:spPr>
                <a:xfrm>
                  <a:off x="649800" y="41245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 name="Google Shape;74;p2"/>
                <p:cNvSpPr/>
                <p:nvPr/>
              </p:nvSpPr>
              <p:spPr>
                <a:xfrm>
                  <a:off x="651960" y="391356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5" name="Google Shape;75;p2"/>
                <p:cNvSpPr/>
                <p:nvPr/>
              </p:nvSpPr>
              <p:spPr>
                <a:xfrm>
                  <a:off x="654120" y="370296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 name="Google Shape;76;p2"/>
                <p:cNvSpPr/>
                <p:nvPr/>
              </p:nvSpPr>
              <p:spPr>
                <a:xfrm>
                  <a:off x="659160" y="349668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 name="Google Shape;77;p2"/>
                <p:cNvSpPr/>
                <p:nvPr/>
              </p:nvSpPr>
              <p:spPr>
                <a:xfrm>
                  <a:off x="663840" y="32904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8" name="Google Shape;78;p2"/>
                <p:cNvSpPr/>
                <p:nvPr/>
              </p:nvSpPr>
              <p:spPr>
                <a:xfrm>
                  <a:off x="663840" y="30841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9" name="Google Shape;79;p2"/>
                <p:cNvSpPr/>
                <p:nvPr/>
              </p:nvSpPr>
              <p:spPr>
                <a:xfrm>
                  <a:off x="668880" y="28670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70" name="Google Shape;80;p2"/>
              <p:cNvGrpSpPr/>
              <p:nvPr/>
            </p:nvGrpSpPr>
            <p:grpSpPr>
              <a:xfrm>
                <a:off x="636840" y="2867040"/>
                <a:ext cx="142920" cy="2453760"/>
                <a:chOff x="636840" y="2867040"/>
                <a:chExt cx="142920" cy="2453760"/>
              </a:xfrm>
            </p:grpSpPr>
            <p:sp>
              <p:nvSpPr>
                <p:cNvPr id="71" name="Google Shape;81;p2"/>
                <p:cNvSpPr/>
                <p:nvPr/>
              </p:nvSpPr>
              <p:spPr>
                <a:xfrm>
                  <a:off x="636840" y="51778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 name="Google Shape;82;p2"/>
                <p:cNvSpPr/>
                <p:nvPr/>
              </p:nvSpPr>
              <p:spPr>
                <a:xfrm>
                  <a:off x="645480" y="496728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3" name="Google Shape;83;p2"/>
                <p:cNvSpPr/>
                <p:nvPr/>
              </p:nvSpPr>
              <p:spPr>
                <a:xfrm>
                  <a:off x="645480" y="47566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4" name="Google Shape;84;p2"/>
                <p:cNvSpPr/>
                <p:nvPr/>
              </p:nvSpPr>
              <p:spPr>
                <a:xfrm>
                  <a:off x="645480" y="454572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5" name="Google Shape;85;p2"/>
                <p:cNvSpPr/>
                <p:nvPr/>
              </p:nvSpPr>
              <p:spPr>
                <a:xfrm>
                  <a:off x="649800" y="433512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6" name="Google Shape;86;p2"/>
                <p:cNvSpPr/>
                <p:nvPr/>
              </p:nvSpPr>
              <p:spPr>
                <a:xfrm>
                  <a:off x="649800" y="412452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7" name="Google Shape;87;p2"/>
                <p:cNvSpPr/>
                <p:nvPr/>
              </p:nvSpPr>
              <p:spPr>
                <a:xfrm>
                  <a:off x="651960" y="39135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8" name="Google Shape;88;p2"/>
                <p:cNvSpPr/>
                <p:nvPr/>
              </p:nvSpPr>
              <p:spPr>
                <a:xfrm>
                  <a:off x="654120" y="370296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9" name="Google Shape;89;p2"/>
                <p:cNvSpPr/>
                <p:nvPr/>
              </p:nvSpPr>
              <p:spPr>
                <a:xfrm>
                  <a:off x="659160" y="34966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0" name="Google Shape;90;p2"/>
                <p:cNvSpPr/>
                <p:nvPr/>
              </p:nvSpPr>
              <p:spPr>
                <a:xfrm>
                  <a:off x="663840" y="32904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 name="Google Shape;91;p2"/>
                <p:cNvSpPr/>
                <p:nvPr/>
              </p:nvSpPr>
              <p:spPr>
                <a:xfrm>
                  <a:off x="663840" y="30841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2" name="Google Shape;92;p2"/>
                <p:cNvSpPr/>
                <p:nvPr/>
              </p:nvSpPr>
              <p:spPr>
                <a:xfrm>
                  <a:off x="668880" y="28670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83" name="Google Shape;93;p2"/>
            <p:cNvGrpSpPr/>
            <p:nvPr/>
          </p:nvGrpSpPr>
          <p:grpSpPr>
            <a:xfrm>
              <a:off x="8600040" y="-1422000"/>
              <a:ext cx="142920" cy="2453760"/>
              <a:chOff x="8600040" y="-1422000"/>
              <a:chExt cx="142920" cy="2453760"/>
            </a:xfrm>
          </p:grpSpPr>
          <p:grpSp>
            <p:nvGrpSpPr>
              <p:cNvPr id="84" name="Google Shape;94;p2"/>
              <p:cNvGrpSpPr/>
              <p:nvPr/>
            </p:nvGrpSpPr>
            <p:grpSpPr>
              <a:xfrm>
                <a:off x="8600040" y="-1422000"/>
                <a:ext cx="142920" cy="2453760"/>
                <a:chOff x="8600040" y="-1422000"/>
                <a:chExt cx="142920" cy="2453760"/>
              </a:xfrm>
            </p:grpSpPr>
            <p:sp>
              <p:nvSpPr>
                <p:cNvPr id="85" name="Google Shape;95;p2"/>
                <p:cNvSpPr/>
                <p:nvPr/>
              </p:nvSpPr>
              <p:spPr>
                <a:xfrm>
                  <a:off x="8600040" y="88884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6" name="Google Shape;96;p2"/>
                <p:cNvSpPr/>
                <p:nvPr/>
              </p:nvSpPr>
              <p:spPr>
                <a:xfrm>
                  <a:off x="8608320" y="6782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7" name="Google Shape;97;p2"/>
                <p:cNvSpPr/>
                <p:nvPr/>
              </p:nvSpPr>
              <p:spPr>
                <a:xfrm>
                  <a:off x="8608320" y="4676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8" name="Google Shape;98;p2"/>
                <p:cNvSpPr/>
                <p:nvPr/>
              </p:nvSpPr>
              <p:spPr>
                <a:xfrm>
                  <a:off x="8608320" y="25668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9" name="Google Shape;99;p2"/>
                <p:cNvSpPr/>
                <p:nvPr/>
              </p:nvSpPr>
              <p:spPr>
                <a:xfrm>
                  <a:off x="8612640" y="460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0" name="Google Shape;100;p2"/>
                <p:cNvSpPr/>
                <p:nvPr/>
              </p:nvSpPr>
              <p:spPr>
                <a:xfrm>
                  <a:off x="8612640" y="-16452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1" name="Google Shape;101;p2"/>
                <p:cNvSpPr/>
                <p:nvPr/>
              </p:nvSpPr>
              <p:spPr>
                <a:xfrm>
                  <a:off x="8614800" y="-3754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2" name="Google Shape;102;p2"/>
                <p:cNvSpPr/>
                <p:nvPr/>
              </p:nvSpPr>
              <p:spPr>
                <a:xfrm>
                  <a:off x="8617320" y="-58608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3" name="Google Shape;103;p2"/>
                <p:cNvSpPr/>
                <p:nvPr/>
              </p:nvSpPr>
              <p:spPr>
                <a:xfrm>
                  <a:off x="8622000" y="-79236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4" name="Google Shape;104;p2"/>
                <p:cNvSpPr/>
                <p:nvPr/>
              </p:nvSpPr>
              <p:spPr>
                <a:xfrm>
                  <a:off x="8627040" y="-9986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5" name="Google Shape;105;p2"/>
                <p:cNvSpPr/>
                <p:nvPr/>
              </p:nvSpPr>
              <p:spPr>
                <a:xfrm>
                  <a:off x="8627040" y="-12049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6" name="Google Shape;106;p2"/>
                <p:cNvSpPr/>
                <p:nvPr/>
              </p:nvSpPr>
              <p:spPr>
                <a:xfrm>
                  <a:off x="8631720" y="-142200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97" name="Google Shape;107;p2"/>
              <p:cNvSpPr/>
              <p:nvPr/>
            </p:nvSpPr>
            <p:spPr>
              <a:xfrm>
                <a:off x="8600040" y="8888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8" name="Google Shape;108;p2"/>
              <p:cNvSpPr/>
              <p:nvPr/>
            </p:nvSpPr>
            <p:spPr>
              <a:xfrm>
                <a:off x="8608320" y="6782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9" name="Google Shape;109;p2"/>
              <p:cNvSpPr/>
              <p:nvPr/>
            </p:nvSpPr>
            <p:spPr>
              <a:xfrm>
                <a:off x="8608320" y="4676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0" name="Google Shape;110;p2"/>
              <p:cNvSpPr/>
              <p:nvPr/>
            </p:nvSpPr>
            <p:spPr>
              <a:xfrm>
                <a:off x="8608320" y="2566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1" name="Google Shape;111;p2"/>
              <p:cNvSpPr/>
              <p:nvPr/>
            </p:nvSpPr>
            <p:spPr>
              <a:xfrm>
                <a:off x="8612640" y="460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2" name="Google Shape;112;p2"/>
              <p:cNvSpPr/>
              <p:nvPr/>
            </p:nvSpPr>
            <p:spPr>
              <a:xfrm>
                <a:off x="8612640" y="-16452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3" name="Google Shape;113;p2"/>
              <p:cNvSpPr/>
              <p:nvPr/>
            </p:nvSpPr>
            <p:spPr>
              <a:xfrm>
                <a:off x="8614800" y="-3754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4" name="Google Shape;114;p2"/>
              <p:cNvSpPr/>
              <p:nvPr/>
            </p:nvSpPr>
            <p:spPr>
              <a:xfrm>
                <a:off x="8617320" y="-5860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5" name="Google Shape;115;p2"/>
              <p:cNvSpPr/>
              <p:nvPr/>
            </p:nvSpPr>
            <p:spPr>
              <a:xfrm>
                <a:off x="8622000" y="-79236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6" name="Google Shape;116;p2"/>
              <p:cNvSpPr/>
              <p:nvPr/>
            </p:nvSpPr>
            <p:spPr>
              <a:xfrm>
                <a:off x="8627040" y="-99864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7" name="Google Shape;117;p2"/>
              <p:cNvSpPr/>
              <p:nvPr/>
            </p:nvSpPr>
            <p:spPr>
              <a:xfrm>
                <a:off x="8627040" y="-12049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8" name="Google Shape;118;p2"/>
              <p:cNvSpPr/>
              <p:nvPr/>
            </p:nvSpPr>
            <p:spPr>
              <a:xfrm>
                <a:off x="8631720" y="-14220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
        <p:nvSpPr>
          <p:cNvPr id="10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72" name="PlaceHolder 1"/>
          <p:cNvSpPr>
            <a:spLocks noGrp="1"/>
          </p:cNvSpPr>
          <p:nvPr>
            <p:ph type="title"/>
          </p:nvPr>
        </p:nvSpPr>
        <p:spPr>
          <a:xfrm>
            <a:off x="720000" y="1637640"/>
            <a:ext cx="3597480" cy="106272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grpSp>
        <p:nvGrpSpPr>
          <p:cNvPr id="973" name="Google Shape;1715;p19"/>
          <p:cNvGrpSpPr/>
          <p:nvPr/>
        </p:nvGrpSpPr>
        <p:grpSpPr>
          <a:xfrm>
            <a:off x="132120" y="-570240"/>
            <a:ext cx="8828640" cy="6099840"/>
            <a:chOff x="132120" y="-570240"/>
            <a:chExt cx="8828640" cy="6099840"/>
          </a:xfrm>
        </p:grpSpPr>
        <p:grpSp>
          <p:nvGrpSpPr>
            <p:cNvPr id="974" name="Google Shape;1716;p19"/>
            <p:cNvGrpSpPr/>
            <p:nvPr/>
          </p:nvGrpSpPr>
          <p:grpSpPr>
            <a:xfrm>
              <a:off x="132120" y="-570240"/>
              <a:ext cx="142920" cy="2453760"/>
              <a:chOff x="132120" y="-570240"/>
              <a:chExt cx="142920" cy="2453760"/>
            </a:xfrm>
          </p:grpSpPr>
          <p:grpSp>
            <p:nvGrpSpPr>
              <p:cNvPr id="975" name="Google Shape;1717;p19"/>
              <p:cNvGrpSpPr/>
              <p:nvPr/>
            </p:nvGrpSpPr>
            <p:grpSpPr>
              <a:xfrm>
                <a:off x="132120" y="-570240"/>
                <a:ext cx="142920" cy="2453760"/>
                <a:chOff x="132120" y="-570240"/>
                <a:chExt cx="142920" cy="2453760"/>
              </a:xfrm>
            </p:grpSpPr>
            <p:sp>
              <p:nvSpPr>
                <p:cNvPr id="976" name="Google Shape;1718;p19"/>
                <p:cNvSpPr/>
                <p:nvPr/>
              </p:nvSpPr>
              <p:spPr>
                <a:xfrm>
                  <a:off x="132120" y="174060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77" name="Google Shape;1719;p19"/>
                <p:cNvSpPr/>
                <p:nvPr/>
              </p:nvSpPr>
              <p:spPr>
                <a:xfrm>
                  <a:off x="140760" y="15300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78" name="Google Shape;1720;p19"/>
                <p:cNvSpPr/>
                <p:nvPr/>
              </p:nvSpPr>
              <p:spPr>
                <a:xfrm>
                  <a:off x="140760" y="13190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79" name="Google Shape;1721;p19"/>
                <p:cNvSpPr/>
                <p:nvPr/>
              </p:nvSpPr>
              <p:spPr>
                <a:xfrm>
                  <a:off x="140760" y="11084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80" name="Google Shape;1722;p19"/>
                <p:cNvSpPr/>
                <p:nvPr/>
              </p:nvSpPr>
              <p:spPr>
                <a:xfrm>
                  <a:off x="145080" y="8978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81" name="Google Shape;1723;p19"/>
                <p:cNvSpPr/>
                <p:nvPr/>
              </p:nvSpPr>
              <p:spPr>
                <a:xfrm>
                  <a:off x="145080" y="6868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82" name="Google Shape;1724;p19"/>
                <p:cNvSpPr/>
                <p:nvPr/>
              </p:nvSpPr>
              <p:spPr>
                <a:xfrm>
                  <a:off x="147240" y="47628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83" name="Google Shape;1725;p19"/>
                <p:cNvSpPr/>
                <p:nvPr/>
              </p:nvSpPr>
              <p:spPr>
                <a:xfrm>
                  <a:off x="149400" y="26568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84" name="Google Shape;1726;p19"/>
                <p:cNvSpPr/>
                <p:nvPr/>
              </p:nvSpPr>
              <p:spPr>
                <a:xfrm>
                  <a:off x="154440" y="594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85" name="Google Shape;1727;p19"/>
                <p:cNvSpPr/>
                <p:nvPr/>
              </p:nvSpPr>
              <p:spPr>
                <a:xfrm>
                  <a:off x="159120" y="-1468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86" name="Google Shape;1728;p19"/>
                <p:cNvSpPr/>
                <p:nvPr/>
              </p:nvSpPr>
              <p:spPr>
                <a:xfrm>
                  <a:off x="159120" y="-35316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87" name="Google Shape;1729;p19"/>
                <p:cNvSpPr/>
                <p:nvPr/>
              </p:nvSpPr>
              <p:spPr>
                <a:xfrm>
                  <a:off x="164160" y="-5702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988" name="Google Shape;1730;p19"/>
              <p:cNvGrpSpPr/>
              <p:nvPr/>
            </p:nvGrpSpPr>
            <p:grpSpPr>
              <a:xfrm>
                <a:off x="132120" y="-570240"/>
                <a:ext cx="142920" cy="2453760"/>
                <a:chOff x="132120" y="-570240"/>
                <a:chExt cx="142920" cy="2453760"/>
              </a:xfrm>
            </p:grpSpPr>
            <p:sp>
              <p:nvSpPr>
                <p:cNvPr id="989" name="Google Shape;1731;p19"/>
                <p:cNvSpPr/>
                <p:nvPr/>
              </p:nvSpPr>
              <p:spPr>
                <a:xfrm>
                  <a:off x="132120" y="174060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90" name="Google Shape;1732;p19"/>
                <p:cNvSpPr/>
                <p:nvPr/>
              </p:nvSpPr>
              <p:spPr>
                <a:xfrm>
                  <a:off x="140760" y="15300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91" name="Google Shape;1733;p19"/>
                <p:cNvSpPr/>
                <p:nvPr/>
              </p:nvSpPr>
              <p:spPr>
                <a:xfrm>
                  <a:off x="140760" y="13190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92" name="Google Shape;1734;p19"/>
                <p:cNvSpPr/>
                <p:nvPr/>
              </p:nvSpPr>
              <p:spPr>
                <a:xfrm>
                  <a:off x="140760" y="11084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93" name="Google Shape;1735;p19"/>
                <p:cNvSpPr/>
                <p:nvPr/>
              </p:nvSpPr>
              <p:spPr>
                <a:xfrm>
                  <a:off x="145080" y="8978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94" name="Google Shape;1736;p19"/>
                <p:cNvSpPr/>
                <p:nvPr/>
              </p:nvSpPr>
              <p:spPr>
                <a:xfrm>
                  <a:off x="145080" y="6868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95" name="Google Shape;1737;p19"/>
                <p:cNvSpPr/>
                <p:nvPr/>
              </p:nvSpPr>
              <p:spPr>
                <a:xfrm>
                  <a:off x="147240" y="4762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96" name="Google Shape;1738;p19"/>
                <p:cNvSpPr/>
                <p:nvPr/>
              </p:nvSpPr>
              <p:spPr>
                <a:xfrm>
                  <a:off x="149400" y="2656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97" name="Google Shape;1739;p19"/>
                <p:cNvSpPr/>
                <p:nvPr/>
              </p:nvSpPr>
              <p:spPr>
                <a:xfrm>
                  <a:off x="154440" y="594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98" name="Google Shape;1740;p19"/>
                <p:cNvSpPr/>
                <p:nvPr/>
              </p:nvSpPr>
              <p:spPr>
                <a:xfrm>
                  <a:off x="159120" y="-1468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99" name="Google Shape;1741;p19"/>
                <p:cNvSpPr/>
                <p:nvPr/>
              </p:nvSpPr>
              <p:spPr>
                <a:xfrm>
                  <a:off x="159120" y="-35316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00" name="Google Shape;1742;p19"/>
                <p:cNvSpPr/>
                <p:nvPr/>
              </p:nvSpPr>
              <p:spPr>
                <a:xfrm>
                  <a:off x="164160" y="-5702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001" name="Google Shape;1743;p19"/>
            <p:cNvGrpSpPr/>
            <p:nvPr/>
          </p:nvGrpSpPr>
          <p:grpSpPr>
            <a:xfrm>
              <a:off x="426240" y="3075840"/>
              <a:ext cx="142920" cy="2453760"/>
              <a:chOff x="426240" y="3075840"/>
              <a:chExt cx="142920" cy="2453760"/>
            </a:xfrm>
          </p:grpSpPr>
          <p:grpSp>
            <p:nvGrpSpPr>
              <p:cNvPr id="1002" name="Google Shape;1744;p19"/>
              <p:cNvGrpSpPr/>
              <p:nvPr/>
            </p:nvGrpSpPr>
            <p:grpSpPr>
              <a:xfrm>
                <a:off x="426240" y="3075840"/>
                <a:ext cx="142920" cy="2453760"/>
                <a:chOff x="426240" y="3075840"/>
                <a:chExt cx="142920" cy="2453760"/>
              </a:xfrm>
            </p:grpSpPr>
            <p:sp>
              <p:nvSpPr>
                <p:cNvPr id="1003" name="Google Shape;1745;p19"/>
                <p:cNvSpPr/>
                <p:nvPr/>
              </p:nvSpPr>
              <p:spPr>
                <a:xfrm>
                  <a:off x="426240" y="538668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04" name="Google Shape;1746;p19"/>
                <p:cNvSpPr/>
                <p:nvPr/>
              </p:nvSpPr>
              <p:spPr>
                <a:xfrm>
                  <a:off x="434520" y="517608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05" name="Google Shape;1747;p19"/>
                <p:cNvSpPr/>
                <p:nvPr/>
              </p:nvSpPr>
              <p:spPr>
                <a:xfrm>
                  <a:off x="434520" y="496548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06" name="Google Shape;1748;p19"/>
                <p:cNvSpPr/>
                <p:nvPr/>
              </p:nvSpPr>
              <p:spPr>
                <a:xfrm>
                  <a:off x="434520" y="47545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07" name="Google Shape;1749;p19"/>
                <p:cNvSpPr/>
                <p:nvPr/>
              </p:nvSpPr>
              <p:spPr>
                <a:xfrm>
                  <a:off x="438840" y="454392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08" name="Google Shape;1750;p19"/>
                <p:cNvSpPr/>
                <p:nvPr/>
              </p:nvSpPr>
              <p:spPr>
                <a:xfrm>
                  <a:off x="438840" y="433332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09" name="Google Shape;1751;p19"/>
                <p:cNvSpPr/>
                <p:nvPr/>
              </p:nvSpPr>
              <p:spPr>
                <a:xfrm>
                  <a:off x="441000" y="412236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10" name="Google Shape;1752;p19"/>
                <p:cNvSpPr/>
                <p:nvPr/>
              </p:nvSpPr>
              <p:spPr>
                <a:xfrm>
                  <a:off x="443160" y="391176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11" name="Google Shape;1753;p19"/>
                <p:cNvSpPr/>
                <p:nvPr/>
              </p:nvSpPr>
              <p:spPr>
                <a:xfrm>
                  <a:off x="448200" y="370548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12" name="Google Shape;1754;p19"/>
                <p:cNvSpPr/>
                <p:nvPr/>
              </p:nvSpPr>
              <p:spPr>
                <a:xfrm>
                  <a:off x="453240" y="349920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13" name="Google Shape;1755;p19"/>
                <p:cNvSpPr/>
                <p:nvPr/>
              </p:nvSpPr>
              <p:spPr>
                <a:xfrm>
                  <a:off x="453240" y="32929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14" name="Google Shape;1756;p19"/>
                <p:cNvSpPr/>
                <p:nvPr/>
              </p:nvSpPr>
              <p:spPr>
                <a:xfrm>
                  <a:off x="457920" y="307584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015" name="Google Shape;1757;p19"/>
              <p:cNvGrpSpPr/>
              <p:nvPr/>
            </p:nvGrpSpPr>
            <p:grpSpPr>
              <a:xfrm>
                <a:off x="426240" y="3075840"/>
                <a:ext cx="142920" cy="2453760"/>
                <a:chOff x="426240" y="3075840"/>
                <a:chExt cx="142920" cy="2453760"/>
              </a:xfrm>
            </p:grpSpPr>
            <p:sp>
              <p:nvSpPr>
                <p:cNvPr id="1016" name="Google Shape;1758;p19"/>
                <p:cNvSpPr/>
                <p:nvPr/>
              </p:nvSpPr>
              <p:spPr>
                <a:xfrm>
                  <a:off x="426240" y="53866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17" name="Google Shape;1759;p19"/>
                <p:cNvSpPr/>
                <p:nvPr/>
              </p:nvSpPr>
              <p:spPr>
                <a:xfrm>
                  <a:off x="434520" y="517608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18" name="Google Shape;1760;p19"/>
                <p:cNvSpPr/>
                <p:nvPr/>
              </p:nvSpPr>
              <p:spPr>
                <a:xfrm>
                  <a:off x="434520" y="49654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19" name="Google Shape;1761;p19"/>
                <p:cNvSpPr/>
                <p:nvPr/>
              </p:nvSpPr>
              <p:spPr>
                <a:xfrm>
                  <a:off x="434520" y="475452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20" name="Google Shape;1762;p19"/>
                <p:cNvSpPr/>
                <p:nvPr/>
              </p:nvSpPr>
              <p:spPr>
                <a:xfrm>
                  <a:off x="438840" y="454392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21" name="Google Shape;1763;p19"/>
                <p:cNvSpPr/>
                <p:nvPr/>
              </p:nvSpPr>
              <p:spPr>
                <a:xfrm>
                  <a:off x="438840" y="433332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22" name="Google Shape;1764;p19"/>
                <p:cNvSpPr/>
                <p:nvPr/>
              </p:nvSpPr>
              <p:spPr>
                <a:xfrm>
                  <a:off x="441000" y="41223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23" name="Google Shape;1765;p19"/>
                <p:cNvSpPr/>
                <p:nvPr/>
              </p:nvSpPr>
              <p:spPr>
                <a:xfrm>
                  <a:off x="443160" y="391176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24" name="Google Shape;1766;p19"/>
                <p:cNvSpPr/>
                <p:nvPr/>
              </p:nvSpPr>
              <p:spPr>
                <a:xfrm>
                  <a:off x="448200" y="37054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25" name="Google Shape;1767;p19"/>
                <p:cNvSpPr/>
                <p:nvPr/>
              </p:nvSpPr>
              <p:spPr>
                <a:xfrm>
                  <a:off x="453240" y="34992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26" name="Google Shape;1768;p19"/>
                <p:cNvSpPr/>
                <p:nvPr/>
              </p:nvSpPr>
              <p:spPr>
                <a:xfrm>
                  <a:off x="453240" y="32929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27" name="Google Shape;1769;p19"/>
                <p:cNvSpPr/>
                <p:nvPr/>
              </p:nvSpPr>
              <p:spPr>
                <a:xfrm>
                  <a:off x="457920" y="30758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028" name="Google Shape;1770;p19"/>
            <p:cNvGrpSpPr/>
            <p:nvPr/>
          </p:nvGrpSpPr>
          <p:grpSpPr>
            <a:xfrm>
              <a:off x="8368560" y="-117000"/>
              <a:ext cx="142920" cy="2453760"/>
              <a:chOff x="8368560" y="-117000"/>
              <a:chExt cx="142920" cy="2453760"/>
            </a:xfrm>
          </p:grpSpPr>
          <p:grpSp>
            <p:nvGrpSpPr>
              <p:cNvPr id="1029" name="Google Shape;1771;p19"/>
              <p:cNvGrpSpPr/>
              <p:nvPr/>
            </p:nvGrpSpPr>
            <p:grpSpPr>
              <a:xfrm>
                <a:off x="8368560" y="-117000"/>
                <a:ext cx="142920" cy="2453760"/>
                <a:chOff x="8368560" y="-117000"/>
                <a:chExt cx="142920" cy="2453760"/>
              </a:xfrm>
            </p:grpSpPr>
            <p:sp>
              <p:nvSpPr>
                <p:cNvPr id="1030" name="Google Shape;1772;p19"/>
                <p:cNvSpPr/>
                <p:nvPr/>
              </p:nvSpPr>
              <p:spPr>
                <a:xfrm>
                  <a:off x="8368560" y="219384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31" name="Google Shape;1773;p19"/>
                <p:cNvSpPr/>
                <p:nvPr/>
              </p:nvSpPr>
              <p:spPr>
                <a:xfrm>
                  <a:off x="8376840" y="19832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32" name="Google Shape;1774;p19"/>
                <p:cNvSpPr/>
                <p:nvPr/>
              </p:nvSpPr>
              <p:spPr>
                <a:xfrm>
                  <a:off x="8376840" y="17726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33" name="Google Shape;1775;p19"/>
                <p:cNvSpPr/>
                <p:nvPr/>
              </p:nvSpPr>
              <p:spPr>
                <a:xfrm>
                  <a:off x="8376840" y="15616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34" name="Google Shape;1776;p19"/>
                <p:cNvSpPr/>
                <p:nvPr/>
              </p:nvSpPr>
              <p:spPr>
                <a:xfrm>
                  <a:off x="8381520" y="13510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35" name="Google Shape;1777;p19"/>
                <p:cNvSpPr/>
                <p:nvPr/>
              </p:nvSpPr>
              <p:spPr>
                <a:xfrm>
                  <a:off x="8381520" y="11404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36" name="Google Shape;1778;p19"/>
                <p:cNvSpPr/>
                <p:nvPr/>
              </p:nvSpPr>
              <p:spPr>
                <a:xfrm>
                  <a:off x="8383320" y="92952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37" name="Google Shape;1779;p19"/>
                <p:cNvSpPr/>
                <p:nvPr/>
              </p:nvSpPr>
              <p:spPr>
                <a:xfrm>
                  <a:off x="8385840" y="71892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38" name="Google Shape;1780;p19"/>
                <p:cNvSpPr/>
                <p:nvPr/>
              </p:nvSpPr>
              <p:spPr>
                <a:xfrm>
                  <a:off x="8390520" y="51264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39" name="Google Shape;1781;p19"/>
                <p:cNvSpPr/>
                <p:nvPr/>
              </p:nvSpPr>
              <p:spPr>
                <a:xfrm>
                  <a:off x="8395560" y="30636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40" name="Google Shape;1782;p19"/>
                <p:cNvSpPr/>
                <p:nvPr/>
              </p:nvSpPr>
              <p:spPr>
                <a:xfrm>
                  <a:off x="8395560" y="1000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41" name="Google Shape;1783;p19"/>
                <p:cNvSpPr/>
                <p:nvPr/>
              </p:nvSpPr>
              <p:spPr>
                <a:xfrm>
                  <a:off x="8400240" y="-11700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042" name="Google Shape;1784;p19"/>
              <p:cNvGrpSpPr/>
              <p:nvPr/>
            </p:nvGrpSpPr>
            <p:grpSpPr>
              <a:xfrm>
                <a:off x="8368560" y="-117000"/>
                <a:ext cx="142920" cy="2453760"/>
                <a:chOff x="8368560" y="-117000"/>
                <a:chExt cx="142920" cy="2453760"/>
              </a:xfrm>
            </p:grpSpPr>
            <p:sp>
              <p:nvSpPr>
                <p:cNvPr id="1043" name="Google Shape;1785;p19"/>
                <p:cNvSpPr/>
                <p:nvPr/>
              </p:nvSpPr>
              <p:spPr>
                <a:xfrm>
                  <a:off x="8368560" y="21938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44" name="Google Shape;1786;p19"/>
                <p:cNvSpPr/>
                <p:nvPr/>
              </p:nvSpPr>
              <p:spPr>
                <a:xfrm>
                  <a:off x="8376840" y="19832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45" name="Google Shape;1787;p19"/>
                <p:cNvSpPr/>
                <p:nvPr/>
              </p:nvSpPr>
              <p:spPr>
                <a:xfrm>
                  <a:off x="8376840" y="17726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46" name="Google Shape;1788;p19"/>
                <p:cNvSpPr/>
                <p:nvPr/>
              </p:nvSpPr>
              <p:spPr>
                <a:xfrm>
                  <a:off x="8376840" y="15616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47" name="Google Shape;1789;p19"/>
                <p:cNvSpPr/>
                <p:nvPr/>
              </p:nvSpPr>
              <p:spPr>
                <a:xfrm>
                  <a:off x="8381520" y="13510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48" name="Google Shape;1790;p19"/>
                <p:cNvSpPr/>
                <p:nvPr/>
              </p:nvSpPr>
              <p:spPr>
                <a:xfrm>
                  <a:off x="8381520" y="11404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49" name="Google Shape;1791;p19"/>
                <p:cNvSpPr/>
                <p:nvPr/>
              </p:nvSpPr>
              <p:spPr>
                <a:xfrm>
                  <a:off x="8383320" y="9295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50" name="Google Shape;1792;p19"/>
                <p:cNvSpPr/>
                <p:nvPr/>
              </p:nvSpPr>
              <p:spPr>
                <a:xfrm>
                  <a:off x="8385840" y="7189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51" name="Google Shape;1793;p19"/>
                <p:cNvSpPr/>
                <p:nvPr/>
              </p:nvSpPr>
              <p:spPr>
                <a:xfrm>
                  <a:off x="8390520" y="5126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52" name="Google Shape;1794;p19"/>
                <p:cNvSpPr/>
                <p:nvPr/>
              </p:nvSpPr>
              <p:spPr>
                <a:xfrm>
                  <a:off x="8395560" y="3063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53" name="Google Shape;1795;p19"/>
                <p:cNvSpPr/>
                <p:nvPr/>
              </p:nvSpPr>
              <p:spPr>
                <a:xfrm>
                  <a:off x="8395560" y="1000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54" name="Google Shape;1796;p19"/>
                <p:cNvSpPr/>
                <p:nvPr/>
              </p:nvSpPr>
              <p:spPr>
                <a:xfrm>
                  <a:off x="8400240" y="-1170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055" name="Google Shape;1797;p19"/>
            <p:cNvGrpSpPr/>
            <p:nvPr/>
          </p:nvGrpSpPr>
          <p:grpSpPr>
            <a:xfrm>
              <a:off x="8817840" y="2397600"/>
              <a:ext cx="142920" cy="2453760"/>
              <a:chOff x="8817840" y="2397600"/>
              <a:chExt cx="142920" cy="2453760"/>
            </a:xfrm>
          </p:grpSpPr>
          <p:grpSp>
            <p:nvGrpSpPr>
              <p:cNvPr id="1056" name="Google Shape;1798;p19"/>
              <p:cNvGrpSpPr/>
              <p:nvPr/>
            </p:nvGrpSpPr>
            <p:grpSpPr>
              <a:xfrm>
                <a:off x="8817840" y="2397600"/>
                <a:ext cx="142920" cy="2453760"/>
                <a:chOff x="8817840" y="2397600"/>
                <a:chExt cx="142920" cy="2453760"/>
              </a:xfrm>
            </p:grpSpPr>
            <p:sp>
              <p:nvSpPr>
                <p:cNvPr id="1057" name="Google Shape;1799;p19"/>
                <p:cNvSpPr/>
                <p:nvPr/>
              </p:nvSpPr>
              <p:spPr>
                <a:xfrm>
                  <a:off x="8817840" y="470844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58" name="Google Shape;1800;p19"/>
                <p:cNvSpPr/>
                <p:nvPr/>
              </p:nvSpPr>
              <p:spPr>
                <a:xfrm>
                  <a:off x="8826480" y="44978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59" name="Google Shape;1801;p19"/>
                <p:cNvSpPr/>
                <p:nvPr/>
              </p:nvSpPr>
              <p:spPr>
                <a:xfrm>
                  <a:off x="8826480" y="42872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60" name="Google Shape;1802;p19"/>
                <p:cNvSpPr/>
                <p:nvPr/>
              </p:nvSpPr>
              <p:spPr>
                <a:xfrm>
                  <a:off x="8826480" y="407628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61" name="Google Shape;1803;p19"/>
                <p:cNvSpPr/>
                <p:nvPr/>
              </p:nvSpPr>
              <p:spPr>
                <a:xfrm>
                  <a:off x="8830800" y="38656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62" name="Google Shape;1804;p19"/>
                <p:cNvSpPr/>
                <p:nvPr/>
              </p:nvSpPr>
              <p:spPr>
                <a:xfrm>
                  <a:off x="8830800" y="36550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63" name="Google Shape;1805;p19"/>
                <p:cNvSpPr/>
                <p:nvPr/>
              </p:nvSpPr>
              <p:spPr>
                <a:xfrm>
                  <a:off x="8832960" y="344412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64" name="Google Shape;1806;p19"/>
                <p:cNvSpPr/>
                <p:nvPr/>
              </p:nvSpPr>
              <p:spPr>
                <a:xfrm>
                  <a:off x="8835120" y="323352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65" name="Google Shape;1807;p19"/>
                <p:cNvSpPr/>
                <p:nvPr/>
              </p:nvSpPr>
              <p:spPr>
                <a:xfrm>
                  <a:off x="8840160" y="302724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66" name="Google Shape;1808;p19"/>
                <p:cNvSpPr/>
                <p:nvPr/>
              </p:nvSpPr>
              <p:spPr>
                <a:xfrm>
                  <a:off x="8844840" y="28209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67" name="Google Shape;1809;p19"/>
                <p:cNvSpPr/>
                <p:nvPr/>
              </p:nvSpPr>
              <p:spPr>
                <a:xfrm>
                  <a:off x="8844840" y="261468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68" name="Google Shape;1810;p19"/>
                <p:cNvSpPr/>
                <p:nvPr/>
              </p:nvSpPr>
              <p:spPr>
                <a:xfrm>
                  <a:off x="8849880" y="239760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069" name="Google Shape;1811;p19"/>
              <p:cNvGrpSpPr/>
              <p:nvPr/>
            </p:nvGrpSpPr>
            <p:grpSpPr>
              <a:xfrm>
                <a:off x="8817840" y="2397600"/>
                <a:ext cx="142920" cy="2453760"/>
                <a:chOff x="8817840" y="2397600"/>
                <a:chExt cx="142920" cy="2453760"/>
              </a:xfrm>
            </p:grpSpPr>
            <p:sp>
              <p:nvSpPr>
                <p:cNvPr id="1070" name="Google Shape;1812;p19"/>
                <p:cNvSpPr/>
                <p:nvPr/>
              </p:nvSpPr>
              <p:spPr>
                <a:xfrm>
                  <a:off x="8817840" y="47084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71" name="Google Shape;1813;p19"/>
                <p:cNvSpPr/>
                <p:nvPr/>
              </p:nvSpPr>
              <p:spPr>
                <a:xfrm>
                  <a:off x="8826480" y="44978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72" name="Google Shape;1814;p19"/>
                <p:cNvSpPr/>
                <p:nvPr/>
              </p:nvSpPr>
              <p:spPr>
                <a:xfrm>
                  <a:off x="8826480" y="42872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73" name="Google Shape;1815;p19"/>
                <p:cNvSpPr/>
                <p:nvPr/>
              </p:nvSpPr>
              <p:spPr>
                <a:xfrm>
                  <a:off x="8826480" y="40762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74" name="Google Shape;1816;p19"/>
                <p:cNvSpPr/>
                <p:nvPr/>
              </p:nvSpPr>
              <p:spPr>
                <a:xfrm>
                  <a:off x="8830800" y="38656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75" name="Google Shape;1817;p19"/>
                <p:cNvSpPr/>
                <p:nvPr/>
              </p:nvSpPr>
              <p:spPr>
                <a:xfrm>
                  <a:off x="8830800" y="36550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76" name="Google Shape;1818;p19"/>
                <p:cNvSpPr/>
                <p:nvPr/>
              </p:nvSpPr>
              <p:spPr>
                <a:xfrm>
                  <a:off x="8832960" y="34441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77" name="Google Shape;1819;p19"/>
                <p:cNvSpPr/>
                <p:nvPr/>
              </p:nvSpPr>
              <p:spPr>
                <a:xfrm>
                  <a:off x="8835120" y="32335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78" name="Google Shape;1820;p19"/>
                <p:cNvSpPr/>
                <p:nvPr/>
              </p:nvSpPr>
              <p:spPr>
                <a:xfrm>
                  <a:off x="8840160" y="30272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79" name="Google Shape;1821;p19"/>
                <p:cNvSpPr/>
                <p:nvPr/>
              </p:nvSpPr>
              <p:spPr>
                <a:xfrm>
                  <a:off x="8844840" y="28209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80" name="Google Shape;1822;p19"/>
                <p:cNvSpPr/>
                <p:nvPr/>
              </p:nvSpPr>
              <p:spPr>
                <a:xfrm>
                  <a:off x="8844840" y="26146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81" name="Google Shape;1823;p19"/>
                <p:cNvSpPr/>
                <p:nvPr/>
              </p:nvSpPr>
              <p:spPr>
                <a:xfrm>
                  <a:off x="8849880" y="23976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82" name="PlaceHolder 1"/>
          <p:cNvSpPr>
            <a:spLocks noGrp="1"/>
          </p:cNvSpPr>
          <p:nvPr>
            <p:ph type="title"/>
          </p:nvPr>
        </p:nvSpPr>
        <p:spPr>
          <a:xfrm>
            <a:off x="4613040" y="1711800"/>
            <a:ext cx="3593160" cy="67284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grpSp>
        <p:nvGrpSpPr>
          <p:cNvPr id="1083" name="Google Shape;1827;p20"/>
          <p:cNvGrpSpPr/>
          <p:nvPr/>
        </p:nvGrpSpPr>
        <p:grpSpPr>
          <a:xfrm>
            <a:off x="177840" y="-363600"/>
            <a:ext cx="8708400" cy="5800680"/>
            <a:chOff x="177840" y="-363600"/>
            <a:chExt cx="8708400" cy="5800680"/>
          </a:xfrm>
        </p:grpSpPr>
        <p:grpSp>
          <p:nvGrpSpPr>
            <p:cNvPr id="1084" name="Google Shape;1828;p20"/>
            <p:cNvGrpSpPr/>
            <p:nvPr/>
          </p:nvGrpSpPr>
          <p:grpSpPr>
            <a:xfrm>
              <a:off x="177840" y="-363600"/>
              <a:ext cx="8708400" cy="4967280"/>
              <a:chOff x="177840" y="-363600"/>
              <a:chExt cx="8708400" cy="4967280"/>
            </a:xfrm>
          </p:grpSpPr>
          <p:grpSp>
            <p:nvGrpSpPr>
              <p:cNvPr id="1085" name="Google Shape;1829;p20"/>
              <p:cNvGrpSpPr/>
              <p:nvPr/>
            </p:nvGrpSpPr>
            <p:grpSpPr>
              <a:xfrm>
                <a:off x="8743320" y="-363600"/>
                <a:ext cx="142920" cy="2453760"/>
                <a:chOff x="8743320" y="-363600"/>
                <a:chExt cx="142920" cy="2453760"/>
              </a:xfrm>
            </p:grpSpPr>
            <p:grpSp>
              <p:nvGrpSpPr>
                <p:cNvPr id="1086" name="Google Shape;1830;p20"/>
                <p:cNvGrpSpPr/>
                <p:nvPr/>
              </p:nvGrpSpPr>
              <p:grpSpPr>
                <a:xfrm>
                  <a:off x="8743320" y="-363600"/>
                  <a:ext cx="142920" cy="2453760"/>
                  <a:chOff x="8743320" y="-363600"/>
                  <a:chExt cx="142920" cy="2453760"/>
                </a:xfrm>
              </p:grpSpPr>
              <p:sp>
                <p:nvSpPr>
                  <p:cNvPr id="1087" name="Google Shape;1831;p20"/>
                  <p:cNvSpPr/>
                  <p:nvPr/>
                </p:nvSpPr>
                <p:spPr>
                  <a:xfrm>
                    <a:off x="8743320" y="194724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88" name="Google Shape;1832;p20"/>
                  <p:cNvSpPr/>
                  <p:nvPr/>
                </p:nvSpPr>
                <p:spPr>
                  <a:xfrm>
                    <a:off x="8751960" y="17366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89" name="Google Shape;1833;p20"/>
                  <p:cNvSpPr/>
                  <p:nvPr/>
                </p:nvSpPr>
                <p:spPr>
                  <a:xfrm>
                    <a:off x="8751960" y="15256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90" name="Google Shape;1834;p20"/>
                  <p:cNvSpPr/>
                  <p:nvPr/>
                </p:nvSpPr>
                <p:spPr>
                  <a:xfrm>
                    <a:off x="8751960" y="13150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91" name="Google Shape;1835;p20"/>
                  <p:cNvSpPr/>
                  <p:nvPr/>
                </p:nvSpPr>
                <p:spPr>
                  <a:xfrm>
                    <a:off x="8756280" y="11044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92" name="Google Shape;1836;p20"/>
                  <p:cNvSpPr/>
                  <p:nvPr/>
                </p:nvSpPr>
                <p:spPr>
                  <a:xfrm>
                    <a:off x="8756280" y="8935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93" name="Google Shape;1837;p20"/>
                  <p:cNvSpPr/>
                  <p:nvPr/>
                </p:nvSpPr>
                <p:spPr>
                  <a:xfrm>
                    <a:off x="8758440" y="68292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94" name="Google Shape;1838;p20"/>
                  <p:cNvSpPr/>
                  <p:nvPr/>
                </p:nvSpPr>
                <p:spPr>
                  <a:xfrm>
                    <a:off x="8760600" y="47232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95" name="Google Shape;1839;p20"/>
                  <p:cNvSpPr/>
                  <p:nvPr/>
                </p:nvSpPr>
                <p:spPr>
                  <a:xfrm>
                    <a:off x="8765640" y="26604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96" name="Google Shape;1840;p20"/>
                  <p:cNvSpPr/>
                  <p:nvPr/>
                </p:nvSpPr>
                <p:spPr>
                  <a:xfrm>
                    <a:off x="8770320" y="5976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97" name="Google Shape;1841;p20"/>
                  <p:cNvSpPr/>
                  <p:nvPr/>
                </p:nvSpPr>
                <p:spPr>
                  <a:xfrm>
                    <a:off x="8770320" y="-1465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98" name="Google Shape;1842;p20"/>
                  <p:cNvSpPr/>
                  <p:nvPr/>
                </p:nvSpPr>
                <p:spPr>
                  <a:xfrm>
                    <a:off x="8775360" y="-36360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099" name="Google Shape;1843;p20"/>
                <p:cNvGrpSpPr/>
                <p:nvPr/>
              </p:nvGrpSpPr>
              <p:grpSpPr>
                <a:xfrm>
                  <a:off x="8743320" y="-363600"/>
                  <a:ext cx="142920" cy="2453760"/>
                  <a:chOff x="8743320" y="-363600"/>
                  <a:chExt cx="142920" cy="2453760"/>
                </a:xfrm>
              </p:grpSpPr>
              <p:sp>
                <p:nvSpPr>
                  <p:cNvPr id="1100" name="Google Shape;1844;p20"/>
                  <p:cNvSpPr/>
                  <p:nvPr/>
                </p:nvSpPr>
                <p:spPr>
                  <a:xfrm>
                    <a:off x="8743320" y="19472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01" name="Google Shape;1845;p20"/>
                  <p:cNvSpPr/>
                  <p:nvPr/>
                </p:nvSpPr>
                <p:spPr>
                  <a:xfrm>
                    <a:off x="8751960" y="17366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02" name="Google Shape;1846;p20"/>
                  <p:cNvSpPr/>
                  <p:nvPr/>
                </p:nvSpPr>
                <p:spPr>
                  <a:xfrm>
                    <a:off x="8751960" y="15256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03" name="Google Shape;1847;p20"/>
                  <p:cNvSpPr/>
                  <p:nvPr/>
                </p:nvSpPr>
                <p:spPr>
                  <a:xfrm>
                    <a:off x="8751960" y="13150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04" name="Google Shape;1848;p20"/>
                  <p:cNvSpPr/>
                  <p:nvPr/>
                </p:nvSpPr>
                <p:spPr>
                  <a:xfrm>
                    <a:off x="8756280" y="11044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05" name="Google Shape;1849;p20"/>
                  <p:cNvSpPr/>
                  <p:nvPr/>
                </p:nvSpPr>
                <p:spPr>
                  <a:xfrm>
                    <a:off x="8756280" y="89352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06" name="Google Shape;1850;p20"/>
                  <p:cNvSpPr/>
                  <p:nvPr/>
                </p:nvSpPr>
                <p:spPr>
                  <a:xfrm>
                    <a:off x="8758440" y="6829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07" name="Google Shape;1851;p20"/>
                  <p:cNvSpPr/>
                  <p:nvPr/>
                </p:nvSpPr>
                <p:spPr>
                  <a:xfrm>
                    <a:off x="8760600" y="4723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08" name="Google Shape;1852;p20"/>
                  <p:cNvSpPr/>
                  <p:nvPr/>
                </p:nvSpPr>
                <p:spPr>
                  <a:xfrm>
                    <a:off x="8765640" y="2660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09" name="Google Shape;1853;p20"/>
                  <p:cNvSpPr/>
                  <p:nvPr/>
                </p:nvSpPr>
                <p:spPr>
                  <a:xfrm>
                    <a:off x="8770320" y="597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10" name="Google Shape;1854;p20"/>
                  <p:cNvSpPr/>
                  <p:nvPr/>
                </p:nvSpPr>
                <p:spPr>
                  <a:xfrm>
                    <a:off x="8770320" y="-1465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11" name="Google Shape;1855;p20"/>
                  <p:cNvSpPr/>
                  <p:nvPr/>
                </p:nvSpPr>
                <p:spPr>
                  <a:xfrm>
                    <a:off x="8775360" y="-3636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112" name="Google Shape;1856;p20"/>
              <p:cNvGrpSpPr/>
              <p:nvPr/>
            </p:nvGrpSpPr>
            <p:grpSpPr>
              <a:xfrm>
                <a:off x="177840" y="-345240"/>
                <a:ext cx="142920" cy="2454120"/>
                <a:chOff x="177840" y="-345240"/>
                <a:chExt cx="142920" cy="2454120"/>
              </a:xfrm>
            </p:grpSpPr>
            <p:grpSp>
              <p:nvGrpSpPr>
                <p:cNvPr id="1113" name="Google Shape;1857;p20"/>
                <p:cNvGrpSpPr/>
                <p:nvPr/>
              </p:nvGrpSpPr>
              <p:grpSpPr>
                <a:xfrm>
                  <a:off x="177840" y="-345240"/>
                  <a:ext cx="142920" cy="2454120"/>
                  <a:chOff x="177840" y="-345240"/>
                  <a:chExt cx="142920" cy="2454120"/>
                </a:xfrm>
              </p:grpSpPr>
              <p:sp>
                <p:nvSpPr>
                  <p:cNvPr id="1114" name="Google Shape;1858;p20"/>
                  <p:cNvSpPr/>
                  <p:nvPr/>
                </p:nvSpPr>
                <p:spPr>
                  <a:xfrm>
                    <a:off x="177840" y="196596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15" name="Google Shape;1859;p20"/>
                  <p:cNvSpPr/>
                  <p:nvPr/>
                </p:nvSpPr>
                <p:spPr>
                  <a:xfrm>
                    <a:off x="186120" y="17550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16" name="Google Shape;1860;p20"/>
                  <p:cNvSpPr/>
                  <p:nvPr/>
                </p:nvSpPr>
                <p:spPr>
                  <a:xfrm>
                    <a:off x="186120" y="15444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17" name="Google Shape;1861;p20"/>
                  <p:cNvSpPr/>
                  <p:nvPr/>
                </p:nvSpPr>
                <p:spPr>
                  <a:xfrm>
                    <a:off x="186120" y="13338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18" name="Google Shape;1862;p20"/>
                  <p:cNvSpPr/>
                  <p:nvPr/>
                </p:nvSpPr>
                <p:spPr>
                  <a:xfrm>
                    <a:off x="190800" y="11228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19" name="Google Shape;1863;p20"/>
                  <p:cNvSpPr/>
                  <p:nvPr/>
                </p:nvSpPr>
                <p:spPr>
                  <a:xfrm>
                    <a:off x="190800" y="9122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20" name="Google Shape;1864;p20"/>
                  <p:cNvSpPr/>
                  <p:nvPr/>
                </p:nvSpPr>
                <p:spPr>
                  <a:xfrm>
                    <a:off x="192600" y="7012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21" name="Google Shape;1865;p20"/>
                  <p:cNvSpPr/>
                  <p:nvPr/>
                </p:nvSpPr>
                <p:spPr>
                  <a:xfrm>
                    <a:off x="195120" y="49068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22" name="Google Shape;1866;p20"/>
                  <p:cNvSpPr/>
                  <p:nvPr/>
                </p:nvSpPr>
                <p:spPr>
                  <a:xfrm>
                    <a:off x="199800" y="28440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23" name="Google Shape;1867;p20"/>
                  <p:cNvSpPr/>
                  <p:nvPr/>
                </p:nvSpPr>
                <p:spPr>
                  <a:xfrm>
                    <a:off x="204840" y="781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24" name="Google Shape;1868;p20"/>
                  <p:cNvSpPr/>
                  <p:nvPr/>
                </p:nvSpPr>
                <p:spPr>
                  <a:xfrm>
                    <a:off x="204840" y="-12780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25" name="Google Shape;1869;p20"/>
                  <p:cNvSpPr/>
                  <p:nvPr/>
                </p:nvSpPr>
                <p:spPr>
                  <a:xfrm>
                    <a:off x="209520" y="-34524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126" name="Google Shape;1870;p20"/>
                <p:cNvGrpSpPr/>
                <p:nvPr/>
              </p:nvGrpSpPr>
              <p:grpSpPr>
                <a:xfrm>
                  <a:off x="177840" y="-345240"/>
                  <a:ext cx="142920" cy="2454120"/>
                  <a:chOff x="177840" y="-345240"/>
                  <a:chExt cx="142920" cy="2454120"/>
                </a:xfrm>
              </p:grpSpPr>
              <p:sp>
                <p:nvSpPr>
                  <p:cNvPr id="1127" name="Google Shape;1871;p20"/>
                  <p:cNvSpPr/>
                  <p:nvPr/>
                </p:nvSpPr>
                <p:spPr>
                  <a:xfrm>
                    <a:off x="177840" y="19659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28" name="Google Shape;1872;p20"/>
                  <p:cNvSpPr/>
                  <p:nvPr/>
                </p:nvSpPr>
                <p:spPr>
                  <a:xfrm>
                    <a:off x="186120" y="17550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29" name="Google Shape;1873;p20"/>
                  <p:cNvSpPr/>
                  <p:nvPr/>
                </p:nvSpPr>
                <p:spPr>
                  <a:xfrm>
                    <a:off x="186120" y="15444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30" name="Google Shape;1874;p20"/>
                  <p:cNvSpPr/>
                  <p:nvPr/>
                </p:nvSpPr>
                <p:spPr>
                  <a:xfrm>
                    <a:off x="186120" y="13338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31" name="Google Shape;1875;p20"/>
                  <p:cNvSpPr/>
                  <p:nvPr/>
                </p:nvSpPr>
                <p:spPr>
                  <a:xfrm>
                    <a:off x="190800" y="11228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32" name="Google Shape;1876;p20"/>
                  <p:cNvSpPr/>
                  <p:nvPr/>
                </p:nvSpPr>
                <p:spPr>
                  <a:xfrm>
                    <a:off x="190800" y="9122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33" name="Google Shape;1877;p20"/>
                  <p:cNvSpPr/>
                  <p:nvPr/>
                </p:nvSpPr>
                <p:spPr>
                  <a:xfrm>
                    <a:off x="192600" y="7012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34" name="Google Shape;1878;p20"/>
                  <p:cNvSpPr/>
                  <p:nvPr/>
                </p:nvSpPr>
                <p:spPr>
                  <a:xfrm>
                    <a:off x="195120" y="4906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35" name="Google Shape;1879;p20"/>
                  <p:cNvSpPr/>
                  <p:nvPr/>
                </p:nvSpPr>
                <p:spPr>
                  <a:xfrm>
                    <a:off x="199800" y="2844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36" name="Google Shape;1880;p20"/>
                  <p:cNvSpPr/>
                  <p:nvPr/>
                </p:nvSpPr>
                <p:spPr>
                  <a:xfrm>
                    <a:off x="204840" y="781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37" name="Google Shape;1881;p20"/>
                  <p:cNvSpPr/>
                  <p:nvPr/>
                </p:nvSpPr>
                <p:spPr>
                  <a:xfrm>
                    <a:off x="204840" y="-1278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38" name="Google Shape;1882;p20"/>
                  <p:cNvSpPr/>
                  <p:nvPr/>
                </p:nvSpPr>
                <p:spPr>
                  <a:xfrm>
                    <a:off x="209520" y="-3452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139" name="Google Shape;1883;p20"/>
              <p:cNvGrpSpPr/>
              <p:nvPr/>
            </p:nvGrpSpPr>
            <p:grpSpPr>
              <a:xfrm>
                <a:off x="8430840" y="2149560"/>
                <a:ext cx="142920" cy="2454120"/>
                <a:chOff x="8430840" y="2149560"/>
                <a:chExt cx="142920" cy="2454120"/>
              </a:xfrm>
            </p:grpSpPr>
            <p:grpSp>
              <p:nvGrpSpPr>
                <p:cNvPr id="1140" name="Google Shape;1884;p20"/>
                <p:cNvGrpSpPr/>
                <p:nvPr/>
              </p:nvGrpSpPr>
              <p:grpSpPr>
                <a:xfrm>
                  <a:off x="8430840" y="2149560"/>
                  <a:ext cx="142920" cy="2454120"/>
                  <a:chOff x="8430840" y="2149560"/>
                  <a:chExt cx="142920" cy="2454120"/>
                </a:xfrm>
              </p:grpSpPr>
              <p:sp>
                <p:nvSpPr>
                  <p:cNvPr id="1141" name="Google Shape;1885;p20"/>
                  <p:cNvSpPr/>
                  <p:nvPr/>
                </p:nvSpPr>
                <p:spPr>
                  <a:xfrm>
                    <a:off x="8430840" y="44607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42" name="Google Shape;1886;p20"/>
                  <p:cNvSpPr/>
                  <p:nvPr/>
                </p:nvSpPr>
                <p:spPr>
                  <a:xfrm>
                    <a:off x="8439480" y="42498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43" name="Google Shape;1887;p20"/>
                  <p:cNvSpPr/>
                  <p:nvPr/>
                </p:nvSpPr>
                <p:spPr>
                  <a:xfrm>
                    <a:off x="8439480" y="40392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44" name="Google Shape;1888;p20"/>
                  <p:cNvSpPr/>
                  <p:nvPr/>
                </p:nvSpPr>
                <p:spPr>
                  <a:xfrm>
                    <a:off x="8439480" y="38286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45" name="Google Shape;1889;p20"/>
                  <p:cNvSpPr/>
                  <p:nvPr/>
                </p:nvSpPr>
                <p:spPr>
                  <a:xfrm>
                    <a:off x="8443800" y="36176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46" name="Google Shape;1890;p20"/>
                  <p:cNvSpPr/>
                  <p:nvPr/>
                </p:nvSpPr>
                <p:spPr>
                  <a:xfrm>
                    <a:off x="8443800" y="34070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47" name="Google Shape;1891;p20"/>
                  <p:cNvSpPr/>
                  <p:nvPr/>
                </p:nvSpPr>
                <p:spPr>
                  <a:xfrm>
                    <a:off x="8445960" y="319608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48" name="Google Shape;1892;p20"/>
                  <p:cNvSpPr/>
                  <p:nvPr/>
                </p:nvSpPr>
                <p:spPr>
                  <a:xfrm>
                    <a:off x="8448120" y="298548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49" name="Google Shape;1893;p20"/>
                  <p:cNvSpPr/>
                  <p:nvPr/>
                </p:nvSpPr>
                <p:spPr>
                  <a:xfrm>
                    <a:off x="8453160" y="27792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50" name="Google Shape;1894;p20"/>
                  <p:cNvSpPr/>
                  <p:nvPr/>
                </p:nvSpPr>
                <p:spPr>
                  <a:xfrm>
                    <a:off x="8457840" y="25729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51" name="Google Shape;1895;p20"/>
                  <p:cNvSpPr/>
                  <p:nvPr/>
                </p:nvSpPr>
                <p:spPr>
                  <a:xfrm>
                    <a:off x="8457840" y="23670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52" name="Google Shape;1896;p20"/>
                  <p:cNvSpPr/>
                  <p:nvPr/>
                </p:nvSpPr>
                <p:spPr>
                  <a:xfrm>
                    <a:off x="8462880" y="214956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153" name="Google Shape;1897;p20"/>
                <p:cNvGrpSpPr/>
                <p:nvPr/>
              </p:nvGrpSpPr>
              <p:grpSpPr>
                <a:xfrm>
                  <a:off x="8430840" y="2149560"/>
                  <a:ext cx="142920" cy="2454120"/>
                  <a:chOff x="8430840" y="2149560"/>
                  <a:chExt cx="142920" cy="2454120"/>
                </a:xfrm>
              </p:grpSpPr>
              <p:sp>
                <p:nvSpPr>
                  <p:cNvPr id="1154" name="Google Shape;1898;p20"/>
                  <p:cNvSpPr/>
                  <p:nvPr/>
                </p:nvSpPr>
                <p:spPr>
                  <a:xfrm>
                    <a:off x="8430840" y="44607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55" name="Google Shape;1899;p20"/>
                  <p:cNvSpPr/>
                  <p:nvPr/>
                </p:nvSpPr>
                <p:spPr>
                  <a:xfrm>
                    <a:off x="8439480" y="42498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56" name="Google Shape;1900;p20"/>
                  <p:cNvSpPr/>
                  <p:nvPr/>
                </p:nvSpPr>
                <p:spPr>
                  <a:xfrm>
                    <a:off x="8439480" y="40392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57" name="Google Shape;1901;p20"/>
                  <p:cNvSpPr/>
                  <p:nvPr/>
                </p:nvSpPr>
                <p:spPr>
                  <a:xfrm>
                    <a:off x="8439480" y="38286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58" name="Google Shape;1902;p20"/>
                  <p:cNvSpPr/>
                  <p:nvPr/>
                </p:nvSpPr>
                <p:spPr>
                  <a:xfrm>
                    <a:off x="8443800" y="36176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59" name="Google Shape;1903;p20"/>
                  <p:cNvSpPr/>
                  <p:nvPr/>
                </p:nvSpPr>
                <p:spPr>
                  <a:xfrm>
                    <a:off x="8443800" y="34070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60" name="Google Shape;1904;p20"/>
                  <p:cNvSpPr/>
                  <p:nvPr/>
                </p:nvSpPr>
                <p:spPr>
                  <a:xfrm>
                    <a:off x="8445960" y="31960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61" name="Google Shape;1905;p20"/>
                  <p:cNvSpPr/>
                  <p:nvPr/>
                </p:nvSpPr>
                <p:spPr>
                  <a:xfrm>
                    <a:off x="8448120" y="29854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62" name="Google Shape;1906;p20"/>
                  <p:cNvSpPr/>
                  <p:nvPr/>
                </p:nvSpPr>
                <p:spPr>
                  <a:xfrm>
                    <a:off x="8453160" y="27792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63" name="Google Shape;1907;p20"/>
                  <p:cNvSpPr/>
                  <p:nvPr/>
                </p:nvSpPr>
                <p:spPr>
                  <a:xfrm>
                    <a:off x="8457840" y="25729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64" name="Google Shape;1908;p20"/>
                  <p:cNvSpPr/>
                  <p:nvPr/>
                </p:nvSpPr>
                <p:spPr>
                  <a:xfrm>
                    <a:off x="8457840" y="23670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65" name="Google Shape;1909;p20"/>
                  <p:cNvSpPr/>
                  <p:nvPr/>
                </p:nvSpPr>
                <p:spPr>
                  <a:xfrm>
                    <a:off x="8462880" y="21495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grpSp>
          <p:nvGrpSpPr>
            <p:cNvPr id="1166" name="Google Shape;1910;p20"/>
            <p:cNvGrpSpPr/>
            <p:nvPr/>
          </p:nvGrpSpPr>
          <p:grpSpPr>
            <a:xfrm>
              <a:off x="713160" y="2983320"/>
              <a:ext cx="142920" cy="2453760"/>
              <a:chOff x="713160" y="2983320"/>
              <a:chExt cx="142920" cy="2453760"/>
            </a:xfrm>
          </p:grpSpPr>
          <p:grpSp>
            <p:nvGrpSpPr>
              <p:cNvPr id="1167" name="Google Shape;1911;p20"/>
              <p:cNvGrpSpPr/>
              <p:nvPr/>
            </p:nvGrpSpPr>
            <p:grpSpPr>
              <a:xfrm>
                <a:off x="713160" y="2983320"/>
                <a:ext cx="142920" cy="2453760"/>
                <a:chOff x="713160" y="2983320"/>
                <a:chExt cx="142920" cy="2453760"/>
              </a:xfrm>
            </p:grpSpPr>
            <p:sp>
              <p:nvSpPr>
                <p:cNvPr id="1168" name="Google Shape;1912;p20"/>
                <p:cNvSpPr/>
                <p:nvPr/>
              </p:nvSpPr>
              <p:spPr>
                <a:xfrm>
                  <a:off x="713160" y="529416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69" name="Google Shape;1913;p20"/>
                <p:cNvSpPr/>
                <p:nvPr/>
              </p:nvSpPr>
              <p:spPr>
                <a:xfrm>
                  <a:off x="721800" y="50835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70" name="Google Shape;1914;p20"/>
                <p:cNvSpPr/>
                <p:nvPr/>
              </p:nvSpPr>
              <p:spPr>
                <a:xfrm>
                  <a:off x="721800" y="48729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71" name="Google Shape;1915;p20"/>
                <p:cNvSpPr/>
                <p:nvPr/>
              </p:nvSpPr>
              <p:spPr>
                <a:xfrm>
                  <a:off x="721800" y="46620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72" name="Google Shape;1916;p20"/>
                <p:cNvSpPr/>
                <p:nvPr/>
              </p:nvSpPr>
              <p:spPr>
                <a:xfrm>
                  <a:off x="726120" y="445140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73" name="Google Shape;1917;p20"/>
                <p:cNvSpPr/>
                <p:nvPr/>
              </p:nvSpPr>
              <p:spPr>
                <a:xfrm>
                  <a:off x="726120" y="424080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74" name="Google Shape;1918;p20"/>
                <p:cNvSpPr/>
                <p:nvPr/>
              </p:nvSpPr>
              <p:spPr>
                <a:xfrm>
                  <a:off x="728280" y="402984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75" name="Google Shape;1919;p20"/>
                <p:cNvSpPr/>
                <p:nvPr/>
              </p:nvSpPr>
              <p:spPr>
                <a:xfrm>
                  <a:off x="730440" y="381924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76" name="Google Shape;1920;p20"/>
                <p:cNvSpPr/>
                <p:nvPr/>
              </p:nvSpPr>
              <p:spPr>
                <a:xfrm>
                  <a:off x="735480" y="361296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77" name="Google Shape;1921;p20"/>
                <p:cNvSpPr/>
                <p:nvPr/>
              </p:nvSpPr>
              <p:spPr>
                <a:xfrm>
                  <a:off x="740160" y="340668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78" name="Google Shape;1922;p20"/>
                <p:cNvSpPr/>
                <p:nvPr/>
              </p:nvSpPr>
              <p:spPr>
                <a:xfrm>
                  <a:off x="740160" y="320040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79" name="Google Shape;1923;p20"/>
                <p:cNvSpPr/>
                <p:nvPr/>
              </p:nvSpPr>
              <p:spPr>
                <a:xfrm>
                  <a:off x="745200" y="298332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180" name="Google Shape;1924;p20"/>
              <p:cNvGrpSpPr/>
              <p:nvPr/>
            </p:nvGrpSpPr>
            <p:grpSpPr>
              <a:xfrm>
                <a:off x="713160" y="2983320"/>
                <a:ext cx="142920" cy="2453760"/>
                <a:chOff x="713160" y="2983320"/>
                <a:chExt cx="142920" cy="2453760"/>
              </a:xfrm>
            </p:grpSpPr>
            <p:sp>
              <p:nvSpPr>
                <p:cNvPr id="1181" name="Google Shape;1925;p20"/>
                <p:cNvSpPr/>
                <p:nvPr/>
              </p:nvSpPr>
              <p:spPr>
                <a:xfrm>
                  <a:off x="713160" y="52941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82" name="Google Shape;1926;p20"/>
                <p:cNvSpPr/>
                <p:nvPr/>
              </p:nvSpPr>
              <p:spPr>
                <a:xfrm>
                  <a:off x="721800" y="508356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83" name="Google Shape;1927;p20"/>
                <p:cNvSpPr/>
                <p:nvPr/>
              </p:nvSpPr>
              <p:spPr>
                <a:xfrm>
                  <a:off x="721800" y="487296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84" name="Google Shape;1928;p20"/>
                <p:cNvSpPr/>
                <p:nvPr/>
              </p:nvSpPr>
              <p:spPr>
                <a:xfrm>
                  <a:off x="721800" y="46620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85" name="Google Shape;1929;p20"/>
                <p:cNvSpPr/>
                <p:nvPr/>
              </p:nvSpPr>
              <p:spPr>
                <a:xfrm>
                  <a:off x="726120" y="445140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86" name="Google Shape;1930;p20"/>
                <p:cNvSpPr/>
                <p:nvPr/>
              </p:nvSpPr>
              <p:spPr>
                <a:xfrm>
                  <a:off x="726120" y="424080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87" name="Google Shape;1931;p20"/>
                <p:cNvSpPr/>
                <p:nvPr/>
              </p:nvSpPr>
              <p:spPr>
                <a:xfrm>
                  <a:off x="728280" y="402984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88" name="Google Shape;1932;p20"/>
                <p:cNvSpPr/>
                <p:nvPr/>
              </p:nvSpPr>
              <p:spPr>
                <a:xfrm>
                  <a:off x="730440" y="381924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89" name="Google Shape;1933;p20"/>
                <p:cNvSpPr/>
                <p:nvPr/>
              </p:nvSpPr>
              <p:spPr>
                <a:xfrm>
                  <a:off x="735480" y="361296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90" name="Google Shape;1934;p20"/>
                <p:cNvSpPr/>
                <p:nvPr/>
              </p:nvSpPr>
              <p:spPr>
                <a:xfrm>
                  <a:off x="740160" y="34066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91" name="Google Shape;1935;p20"/>
                <p:cNvSpPr/>
                <p:nvPr/>
              </p:nvSpPr>
              <p:spPr>
                <a:xfrm>
                  <a:off x="740160" y="32004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92" name="Google Shape;1936;p20"/>
                <p:cNvSpPr/>
                <p:nvPr/>
              </p:nvSpPr>
              <p:spPr>
                <a:xfrm>
                  <a:off x="745200" y="298332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93" name="PlaceHolder 1"/>
          <p:cNvSpPr>
            <a:spLocks noGrp="1"/>
          </p:cNvSpPr>
          <p:nvPr>
            <p:ph type="title"/>
          </p:nvPr>
        </p:nvSpPr>
        <p:spPr>
          <a:xfrm>
            <a:off x="2038320" y="2306160"/>
            <a:ext cx="5067360" cy="83700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1194" name="PlaceHolder 2"/>
          <p:cNvSpPr>
            <a:spLocks noGrp="1"/>
          </p:cNvSpPr>
          <p:nvPr>
            <p:ph type="title"/>
          </p:nvPr>
        </p:nvSpPr>
        <p:spPr>
          <a:xfrm>
            <a:off x="2038320" y="1374120"/>
            <a:ext cx="5067360" cy="915480"/>
          </a:xfrm>
          <a:prstGeom prst="rect">
            <a:avLst/>
          </a:prstGeom>
          <a:noFill/>
          <a:ln w="0">
            <a:noFill/>
          </a:ln>
        </p:spPr>
        <p:txBody>
          <a:bodyPr lIns="91440" tIns="91440" rIns="91440" bIns="91440" anchor="b">
            <a:noAutofit/>
          </a:bodyPr>
          <a:lstStyle/>
          <a:p>
            <a:pPr indent="0" algn="ctr">
              <a:lnSpc>
                <a:spcPct val="100000"/>
              </a:lnSpc>
              <a:buNone/>
            </a:pPr>
            <a:r>
              <a:rPr lang="fr-FR" sz="6000" b="1" strike="noStrike" spc="-1">
                <a:solidFill>
                  <a:schemeClr val="accent1"/>
                </a:solidFill>
                <a:latin typeface="Outfit"/>
                <a:ea typeface="Outfit"/>
              </a:rPr>
              <a:t>xx%</a:t>
            </a:r>
            <a:endParaRPr lang="fr-FR" sz="6000" b="0" strike="noStrike" spc="-1">
              <a:solidFill>
                <a:schemeClr val="dk1"/>
              </a:solidFill>
              <a:latin typeface="Arial"/>
            </a:endParaRPr>
          </a:p>
        </p:txBody>
      </p:sp>
      <p:grpSp>
        <p:nvGrpSpPr>
          <p:cNvPr id="1195" name="Google Shape;123;p3"/>
          <p:cNvGrpSpPr/>
          <p:nvPr/>
        </p:nvGrpSpPr>
        <p:grpSpPr>
          <a:xfrm>
            <a:off x="325440" y="-2044440"/>
            <a:ext cx="8313480" cy="5904360"/>
            <a:chOff x="325440" y="-2044440"/>
            <a:chExt cx="8313480" cy="5904360"/>
          </a:xfrm>
        </p:grpSpPr>
        <p:grpSp>
          <p:nvGrpSpPr>
            <p:cNvPr id="1196" name="Google Shape;124;p3"/>
            <p:cNvGrpSpPr/>
            <p:nvPr/>
          </p:nvGrpSpPr>
          <p:grpSpPr>
            <a:xfrm>
              <a:off x="325440" y="969480"/>
              <a:ext cx="142920" cy="2454120"/>
              <a:chOff x="325440" y="969480"/>
              <a:chExt cx="142920" cy="2454120"/>
            </a:xfrm>
          </p:grpSpPr>
          <p:grpSp>
            <p:nvGrpSpPr>
              <p:cNvPr id="1197" name="Google Shape;125;p3"/>
              <p:cNvGrpSpPr/>
              <p:nvPr/>
            </p:nvGrpSpPr>
            <p:grpSpPr>
              <a:xfrm>
                <a:off x="325440" y="969480"/>
                <a:ext cx="142920" cy="2454120"/>
                <a:chOff x="325440" y="969480"/>
                <a:chExt cx="142920" cy="2454120"/>
              </a:xfrm>
            </p:grpSpPr>
            <p:sp>
              <p:nvSpPr>
                <p:cNvPr id="1198" name="Google Shape;126;p3"/>
                <p:cNvSpPr/>
                <p:nvPr/>
              </p:nvSpPr>
              <p:spPr>
                <a:xfrm>
                  <a:off x="325440" y="328068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99" name="Google Shape;127;p3"/>
                <p:cNvSpPr/>
                <p:nvPr/>
              </p:nvSpPr>
              <p:spPr>
                <a:xfrm>
                  <a:off x="333720" y="30697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00" name="Google Shape;128;p3"/>
                <p:cNvSpPr/>
                <p:nvPr/>
              </p:nvSpPr>
              <p:spPr>
                <a:xfrm>
                  <a:off x="333720" y="28591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01" name="Google Shape;129;p3"/>
                <p:cNvSpPr/>
                <p:nvPr/>
              </p:nvSpPr>
              <p:spPr>
                <a:xfrm>
                  <a:off x="333720" y="26485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02" name="Google Shape;130;p3"/>
                <p:cNvSpPr/>
                <p:nvPr/>
              </p:nvSpPr>
              <p:spPr>
                <a:xfrm>
                  <a:off x="338040" y="24375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03" name="Google Shape;131;p3"/>
                <p:cNvSpPr/>
                <p:nvPr/>
              </p:nvSpPr>
              <p:spPr>
                <a:xfrm>
                  <a:off x="338040" y="22269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04" name="Google Shape;132;p3"/>
                <p:cNvSpPr/>
                <p:nvPr/>
              </p:nvSpPr>
              <p:spPr>
                <a:xfrm>
                  <a:off x="340200" y="201636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05" name="Google Shape;133;p3"/>
                <p:cNvSpPr/>
                <p:nvPr/>
              </p:nvSpPr>
              <p:spPr>
                <a:xfrm>
                  <a:off x="342720" y="180540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06" name="Google Shape;134;p3"/>
                <p:cNvSpPr/>
                <p:nvPr/>
              </p:nvSpPr>
              <p:spPr>
                <a:xfrm>
                  <a:off x="347400" y="159912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07" name="Google Shape;135;p3"/>
                <p:cNvSpPr/>
                <p:nvPr/>
              </p:nvSpPr>
              <p:spPr>
                <a:xfrm>
                  <a:off x="352440" y="13932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08" name="Google Shape;136;p3"/>
                <p:cNvSpPr/>
                <p:nvPr/>
              </p:nvSpPr>
              <p:spPr>
                <a:xfrm>
                  <a:off x="352440" y="11869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09" name="Google Shape;137;p3"/>
                <p:cNvSpPr/>
                <p:nvPr/>
              </p:nvSpPr>
              <p:spPr>
                <a:xfrm>
                  <a:off x="357120" y="96948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210" name="Google Shape;138;p3"/>
              <p:cNvGrpSpPr/>
              <p:nvPr/>
            </p:nvGrpSpPr>
            <p:grpSpPr>
              <a:xfrm>
                <a:off x="325440" y="969480"/>
                <a:ext cx="142920" cy="2454120"/>
                <a:chOff x="325440" y="969480"/>
                <a:chExt cx="142920" cy="2454120"/>
              </a:xfrm>
            </p:grpSpPr>
            <p:sp>
              <p:nvSpPr>
                <p:cNvPr id="1211" name="Google Shape;139;p3"/>
                <p:cNvSpPr/>
                <p:nvPr/>
              </p:nvSpPr>
              <p:spPr>
                <a:xfrm>
                  <a:off x="325440" y="32806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12" name="Google Shape;140;p3"/>
                <p:cNvSpPr/>
                <p:nvPr/>
              </p:nvSpPr>
              <p:spPr>
                <a:xfrm>
                  <a:off x="333720" y="30697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13" name="Google Shape;141;p3"/>
                <p:cNvSpPr/>
                <p:nvPr/>
              </p:nvSpPr>
              <p:spPr>
                <a:xfrm>
                  <a:off x="333720" y="285912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14" name="Google Shape;142;p3"/>
                <p:cNvSpPr/>
                <p:nvPr/>
              </p:nvSpPr>
              <p:spPr>
                <a:xfrm>
                  <a:off x="333720" y="264852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15" name="Google Shape;143;p3"/>
                <p:cNvSpPr/>
                <p:nvPr/>
              </p:nvSpPr>
              <p:spPr>
                <a:xfrm>
                  <a:off x="338040" y="24375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16" name="Google Shape;144;p3"/>
                <p:cNvSpPr/>
                <p:nvPr/>
              </p:nvSpPr>
              <p:spPr>
                <a:xfrm>
                  <a:off x="338040" y="22269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17" name="Google Shape;145;p3"/>
                <p:cNvSpPr/>
                <p:nvPr/>
              </p:nvSpPr>
              <p:spPr>
                <a:xfrm>
                  <a:off x="340200" y="20163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18" name="Google Shape;146;p3"/>
                <p:cNvSpPr/>
                <p:nvPr/>
              </p:nvSpPr>
              <p:spPr>
                <a:xfrm>
                  <a:off x="342720" y="18054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19" name="Google Shape;147;p3"/>
                <p:cNvSpPr/>
                <p:nvPr/>
              </p:nvSpPr>
              <p:spPr>
                <a:xfrm>
                  <a:off x="347400" y="159912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20" name="Google Shape;148;p3"/>
                <p:cNvSpPr/>
                <p:nvPr/>
              </p:nvSpPr>
              <p:spPr>
                <a:xfrm>
                  <a:off x="352440" y="13932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21" name="Google Shape;149;p3"/>
                <p:cNvSpPr/>
                <p:nvPr/>
              </p:nvSpPr>
              <p:spPr>
                <a:xfrm>
                  <a:off x="352440" y="11869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22" name="Google Shape;150;p3"/>
                <p:cNvSpPr/>
                <p:nvPr/>
              </p:nvSpPr>
              <p:spPr>
                <a:xfrm>
                  <a:off x="357120" y="96948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223" name="Google Shape;151;p3"/>
            <p:cNvGrpSpPr/>
            <p:nvPr/>
          </p:nvGrpSpPr>
          <p:grpSpPr>
            <a:xfrm>
              <a:off x="7105680" y="-2044440"/>
              <a:ext cx="142920" cy="2454120"/>
              <a:chOff x="7105680" y="-2044440"/>
              <a:chExt cx="142920" cy="2454120"/>
            </a:xfrm>
          </p:grpSpPr>
          <p:grpSp>
            <p:nvGrpSpPr>
              <p:cNvPr id="1224" name="Google Shape;152;p3"/>
              <p:cNvGrpSpPr/>
              <p:nvPr/>
            </p:nvGrpSpPr>
            <p:grpSpPr>
              <a:xfrm>
                <a:off x="7105680" y="-2044440"/>
                <a:ext cx="142920" cy="2454120"/>
                <a:chOff x="7105680" y="-2044440"/>
                <a:chExt cx="142920" cy="2454120"/>
              </a:xfrm>
            </p:grpSpPr>
            <p:sp>
              <p:nvSpPr>
                <p:cNvPr id="1225" name="Google Shape;153;p3"/>
                <p:cNvSpPr/>
                <p:nvPr/>
              </p:nvSpPr>
              <p:spPr>
                <a:xfrm>
                  <a:off x="7105680" y="2667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26" name="Google Shape;154;p3"/>
                <p:cNvSpPr/>
                <p:nvPr/>
              </p:nvSpPr>
              <p:spPr>
                <a:xfrm>
                  <a:off x="7114320" y="558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27" name="Google Shape;155;p3"/>
                <p:cNvSpPr/>
                <p:nvPr/>
              </p:nvSpPr>
              <p:spPr>
                <a:xfrm>
                  <a:off x="7114320" y="-1548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28" name="Google Shape;156;p3"/>
                <p:cNvSpPr/>
                <p:nvPr/>
              </p:nvSpPr>
              <p:spPr>
                <a:xfrm>
                  <a:off x="7114320" y="-3654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29" name="Google Shape;157;p3"/>
                <p:cNvSpPr/>
                <p:nvPr/>
              </p:nvSpPr>
              <p:spPr>
                <a:xfrm>
                  <a:off x="7118640" y="-5763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30" name="Google Shape;158;p3"/>
                <p:cNvSpPr/>
                <p:nvPr/>
              </p:nvSpPr>
              <p:spPr>
                <a:xfrm>
                  <a:off x="7118640" y="-7869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31" name="Google Shape;159;p3"/>
                <p:cNvSpPr/>
                <p:nvPr/>
              </p:nvSpPr>
              <p:spPr>
                <a:xfrm>
                  <a:off x="7120800" y="-99756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32" name="Google Shape;160;p3"/>
                <p:cNvSpPr/>
                <p:nvPr/>
              </p:nvSpPr>
              <p:spPr>
                <a:xfrm>
                  <a:off x="7122960" y="-120852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33" name="Google Shape;161;p3"/>
                <p:cNvSpPr/>
                <p:nvPr/>
              </p:nvSpPr>
              <p:spPr>
                <a:xfrm>
                  <a:off x="7128000" y="-14148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34" name="Google Shape;162;p3"/>
                <p:cNvSpPr/>
                <p:nvPr/>
              </p:nvSpPr>
              <p:spPr>
                <a:xfrm>
                  <a:off x="7132680" y="-16207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35" name="Google Shape;163;p3"/>
                <p:cNvSpPr/>
                <p:nvPr/>
              </p:nvSpPr>
              <p:spPr>
                <a:xfrm>
                  <a:off x="7132680" y="-18270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36" name="Google Shape;164;p3"/>
                <p:cNvSpPr/>
                <p:nvPr/>
              </p:nvSpPr>
              <p:spPr>
                <a:xfrm>
                  <a:off x="7137720" y="-20444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237" name="Google Shape;165;p3"/>
              <p:cNvGrpSpPr/>
              <p:nvPr/>
            </p:nvGrpSpPr>
            <p:grpSpPr>
              <a:xfrm>
                <a:off x="7105680" y="-2044440"/>
                <a:ext cx="142920" cy="2454120"/>
                <a:chOff x="7105680" y="-2044440"/>
                <a:chExt cx="142920" cy="2454120"/>
              </a:xfrm>
            </p:grpSpPr>
            <p:sp>
              <p:nvSpPr>
                <p:cNvPr id="1238" name="Google Shape;166;p3"/>
                <p:cNvSpPr/>
                <p:nvPr/>
              </p:nvSpPr>
              <p:spPr>
                <a:xfrm>
                  <a:off x="7105680" y="2667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39" name="Google Shape;167;p3"/>
                <p:cNvSpPr/>
                <p:nvPr/>
              </p:nvSpPr>
              <p:spPr>
                <a:xfrm>
                  <a:off x="7114320" y="558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40" name="Google Shape;168;p3"/>
                <p:cNvSpPr/>
                <p:nvPr/>
              </p:nvSpPr>
              <p:spPr>
                <a:xfrm>
                  <a:off x="7114320" y="-1548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41" name="Google Shape;169;p3"/>
                <p:cNvSpPr/>
                <p:nvPr/>
              </p:nvSpPr>
              <p:spPr>
                <a:xfrm>
                  <a:off x="7114320" y="-3654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42" name="Google Shape;170;p3"/>
                <p:cNvSpPr/>
                <p:nvPr/>
              </p:nvSpPr>
              <p:spPr>
                <a:xfrm>
                  <a:off x="7118640" y="-5763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43" name="Google Shape;171;p3"/>
                <p:cNvSpPr/>
                <p:nvPr/>
              </p:nvSpPr>
              <p:spPr>
                <a:xfrm>
                  <a:off x="7118640" y="-7869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44" name="Google Shape;172;p3"/>
                <p:cNvSpPr/>
                <p:nvPr/>
              </p:nvSpPr>
              <p:spPr>
                <a:xfrm>
                  <a:off x="7120800" y="-9975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45" name="Google Shape;173;p3"/>
                <p:cNvSpPr/>
                <p:nvPr/>
              </p:nvSpPr>
              <p:spPr>
                <a:xfrm>
                  <a:off x="7122960" y="-12085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46" name="Google Shape;174;p3"/>
                <p:cNvSpPr/>
                <p:nvPr/>
              </p:nvSpPr>
              <p:spPr>
                <a:xfrm>
                  <a:off x="7128000" y="-14148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47" name="Google Shape;175;p3"/>
                <p:cNvSpPr/>
                <p:nvPr/>
              </p:nvSpPr>
              <p:spPr>
                <a:xfrm>
                  <a:off x="7132680" y="-16207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48" name="Google Shape;176;p3"/>
                <p:cNvSpPr/>
                <p:nvPr/>
              </p:nvSpPr>
              <p:spPr>
                <a:xfrm>
                  <a:off x="7132680" y="-18270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49" name="Google Shape;177;p3"/>
                <p:cNvSpPr/>
                <p:nvPr/>
              </p:nvSpPr>
              <p:spPr>
                <a:xfrm>
                  <a:off x="7137720" y="-20444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250" name="Google Shape;178;p3"/>
            <p:cNvGrpSpPr/>
            <p:nvPr/>
          </p:nvGrpSpPr>
          <p:grpSpPr>
            <a:xfrm>
              <a:off x="8496000" y="1406160"/>
              <a:ext cx="142920" cy="2453760"/>
              <a:chOff x="8496000" y="1406160"/>
              <a:chExt cx="142920" cy="2453760"/>
            </a:xfrm>
          </p:grpSpPr>
          <p:grpSp>
            <p:nvGrpSpPr>
              <p:cNvPr id="1251" name="Google Shape;179;p3"/>
              <p:cNvGrpSpPr/>
              <p:nvPr/>
            </p:nvGrpSpPr>
            <p:grpSpPr>
              <a:xfrm>
                <a:off x="8496000" y="1406160"/>
                <a:ext cx="142920" cy="2453760"/>
                <a:chOff x="8496000" y="1406160"/>
                <a:chExt cx="142920" cy="2453760"/>
              </a:xfrm>
            </p:grpSpPr>
            <p:sp>
              <p:nvSpPr>
                <p:cNvPr id="1252" name="Google Shape;180;p3"/>
                <p:cNvSpPr/>
                <p:nvPr/>
              </p:nvSpPr>
              <p:spPr>
                <a:xfrm>
                  <a:off x="8496000" y="371700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53" name="Google Shape;181;p3"/>
                <p:cNvSpPr/>
                <p:nvPr/>
              </p:nvSpPr>
              <p:spPr>
                <a:xfrm>
                  <a:off x="8504640" y="35064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54" name="Google Shape;182;p3"/>
                <p:cNvSpPr/>
                <p:nvPr/>
              </p:nvSpPr>
              <p:spPr>
                <a:xfrm>
                  <a:off x="8504640" y="32954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55" name="Google Shape;183;p3"/>
                <p:cNvSpPr/>
                <p:nvPr/>
              </p:nvSpPr>
              <p:spPr>
                <a:xfrm>
                  <a:off x="8504640" y="30848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56" name="Google Shape;184;p3"/>
                <p:cNvSpPr/>
                <p:nvPr/>
              </p:nvSpPr>
              <p:spPr>
                <a:xfrm>
                  <a:off x="8508960" y="28742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57" name="Google Shape;185;p3"/>
                <p:cNvSpPr/>
                <p:nvPr/>
              </p:nvSpPr>
              <p:spPr>
                <a:xfrm>
                  <a:off x="8508960" y="26632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58" name="Google Shape;186;p3"/>
                <p:cNvSpPr/>
                <p:nvPr/>
              </p:nvSpPr>
              <p:spPr>
                <a:xfrm>
                  <a:off x="8511120" y="245268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59" name="Google Shape;187;p3"/>
                <p:cNvSpPr/>
                <p:nvPr/>
              </p:nvSpPr>
              <p:spPr>
                <a:xfrm>
                  <a:off x="8513280" y="224208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60" name="Google Shape;188;p3"/>
                <p:cNvSpPr/>
                <p:nvPr/>
              </p:nvSpPr>
              <p:spPr>
                <a:xfrm>
                  <a:off x="8518320" y="20358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61" name="Google Shape;189;p3"/>
                <p:cNvSpPr/>
                <p:nvPr/>
              </p:nvSpPr>
              <p:spPr>
                <a:xfrm>
                  <a:off x="8523000" y="18295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62" name="Google Shape;190;p3"/>
                <p:cNvSpPr/>
                <p:nvPr/>
              </p:nvSpPr>
              <p:spPr>
                <a:xfrm>
                  <a:off x="8523000" y="162324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63" name="Google Shape;191;p3"/>
                <p:cNvSpPr/>
                <p:nvPr/>
              </p:nvSpPr>
              <p:spPr>
                <a:xfrm>
                  <a:off x="8528040" y="140616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264" name="Google Shape;192;p3"/>
              <p:cNvGrpSpPr/>
              <p:nvPr/>
            </p:nvGrpSpPr>
            <p:grpSpPr>
              <a:xfrm>
                <a:off x="8496000" y="1406160"/>
                <a:ext cx="142920" cy="2453760"/>
                <a:chOff x="8496000" y="1406160"/>
                <a:chExt cx="142920" cy="2453760"/>
              </a:xfrm>
            </p:grpSpPr>
            <p:sp>
              <p:nvSpPr>
                <p:cNvPr id="1265" name="Google Shape;193;p3"/>
                <p:cNvSpPr/>
                <p:nvPr/>
              </p:nvSpPr>
              <p:spPr>
                <a:xfrm>
                  <a:off x="8496000" y="371700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66" name="Google Shape;194;p3"/>
                <p:cNvSpPr/>
                <p:nvPr/>
              </p:nvSpPr>
              <p:spPr>
                <a:xfrm>
                  <a:off x="8504640" y="35064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67" name="Google Shape;195;p3"/>
                <p:cNvSpPr/>
                <p:nvPr/>
              </p:nvSpPr>
              <p:spPr>
                <a:xfrm>
                  <a:off x="8504640" y="32954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68" name="Google Shape;196;p3"/>
                <p:cNvSpPr/>
                <p:nvPr/>
              </p:nvSpPr>
              <p:spPr>
                <a:xfrm>
                  <a:off x="8504640" y="30848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69" name="Google Shape;197;p3"/>
                <p:cNvSpPr/>
                <p:nvPr/>
              </p:nvSpPr>
              <p:spPr>
                <a:xfrm>
                  <a:off x="8508960" y="28742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70" name="Google Shape;198;p3"/>
                <p:cNvSpPr/>
                <p:nvPr/>
              </p:nvSpPr>
              <p:spPr>
                <a:xfrm>
                  <a:off x="8508960" y="26632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71" name="Google Shape;199;p3"/>
                <p:cNvSpPr/>
                <p:nvPr/>
              </p:nvSpPr>
              <p:spPr>
                <a:xfrm>
                  <a:off x="8511120" y="24526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72" name="Google Shape;200;p3"/>
                <p:cNvSpPr/>
                <p:nvPr/>
              </p:nvSpPr>
              <p:spPr>
                <a:xfrm>
                  <a:off x="8513280" y="22420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73" name="Google Shape;201;p3"/>
                <p:cNvSpPr/>
                <p:nvPr/>
              </p:nvSpPr>
              <p:spPr>
                <a:xfrm>
                  <a:off x="8518320" y="20358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74" name="Google Shape;202;p3"/>
                <p:cNvSpPr/>
                <p:nvPr/>
              </p:nvSpPr>
              <p:spPr>
                <a:xfrm>
                  <a:off x="8523000" y="18295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75" name="Google Shape;203;p3"/>
                <p:cNvSpPr/>
                <p:nvPr/>
              </p:nvSpPr>
              <p:spPr>
                <a:xfrm>
                  <a:off x="8523000" y="162324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76" name="Google Shape;204;p3"/>
                <p:cNvSpPr/>
                <p:nvPr/>
              </p:nvSpPr>
              <p:spPr>
                <a:xfrm>
                  <a:off x="8528040" y="14061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
        <p:nvSpPr>
          <p:cNvPr id="1277"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278" name="Google Shape;1938;p21"/>
          <p:cNvGrpSpPr/>
          <p:nvPr/>
        </p:nvGrpSpPr>
        <p:grpSpPr>
          <a:xfrm>
            <a:off x="132120" y="-570240"/>
            <a:ext cx="8828640" cy="5421600"/>
            <a:chOff x="132120" y="-570240"/>
            <a:chExt cx="8828640" cy="5421600"/>
          </a:xfrm>
        </p:grpSpPr>
        <p:grpSp>
          <p:nvGrpSpPr>
            <p:cNvPr id="1279" name="Google Shape;1939;p21"/>
            <p:cNvGrpSpPr/>
            <p:nvPr/>
          </p:nvGrpSpPr>
          <p:grpSpPr>
            <a:xfrm>
              <a:off x="132120" y="-570240"/>
              <a:ext cx="142920" cy="2453760"/>
              <a:chOff x="132120" y="-570240"/>
              <a:chExt cx="142920" cy="2453760"/>
            </a:xfrm>
          </p:grpSpPr>
          <p:grpSp>
            <p:nvGrpSpPr>
              <p:cNvPr id="1280" name="Google Shape;1940;p21"/>
              <p:cNvGrpSpPr/>
              <p:nvPr/>
            </p:nvGrpSpPr>
            <p:grpSpPr>
              <a:xfrm>
                <a:off x="132120" y="-570240"/>
                <a:ext cx="142920" cy="2453760"/>
                <a:chOff x="132120" y="-570240"/>
                <a:chExt cx="142920" cy="2453760"/>
              </a:xfrm>
            </p:grpSpPr>
            <p:sp>
              <p:nvSpPr>
                <p:cNvPr id="1281" name="Google Shape;1941;p21"/>
                <p:cNvSpPr/>
                <p:nvPr/>
              </p:nvSpPr>
              <p:spPr>
                <a:xfrm>
                  <a:off x="132120" y="174060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82" name="Google Shape;1942;p21"/>
                <p:cNvSpPr/>
                <p:nvPr/>
              </p:nvSpPr>
              <p:spPr>
                <a:xfrm>
                  <a:off x="140760" y="15300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83" name="Google Shape;1943;p21"/>
                <p:cNvSpPr/>
                <p:nvPr/>
              </p:nvSpPr>
              <p:spPr>
                <a:xfrm>
                  <a:off x="140760" y="13190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84" name="Google Shape;1944;p21"/>
                <p:cNvSpPr/>
                <p:nvPr/>
              </p:nvSpPr>
              <p:spPr>
                <a:xfrm>
                  <a:off x="140760" y="11084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85" name="Google Shape;1945;p21"/>
                <p:cNvSpPr/>
                <p:nvPr/>
              </p:nvSpPr>
              <p:spPr>
                <a:xfrm>
                  <a:off x="145080" y="8978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86" name="Google Shape;1946;p21"/>
                <p:cNvSpPr/>
                <p:nvPr/>
              </p:nvSpPr>
              <p:spPr>
                <a:xfrm>
                  <a:off x="145080" y="6868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87" name="Google Shape;1947;p21"/>
                <p:cNvSpPr/>
                <p:nvPr/>
              </p:nvSpPr>
              <p:spPr>
                <a:xfrm>
                  <a:off x="147240" y="47628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88" name="Google Shape;1948;p21"/>
                <p:cNvSpPr/>
                <p:nvPr/>
              </p:nvSpPr>
              <p:spPr>
                <a:xfrm>
                  <a:off x="149400" y="26568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89" name="Google Shape;1949;p21"/>
                <p:cNvSpPr/>
                <p:nvPr/>
              </p:nvSpPr>
              <p:spPr>
                <a:xfrm>
                  <a:off x="154440" y="594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90" name="Google Shape;1950;p21"/>
                <p:cNvSpPr/>
                <p:nvPr/>
              </p:nvSpPr>
              <p:spPr>
                <a:xfrm>
                  <a:off x="159120" y="-1468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91" name="Google Shape;1951;p21"/>
                <p:cNvSpPr/>
                <p:nvPr/>
              </p:nvSpPr>
              <p:spPr>
                <a:xfrm>
                  <a:off x="159120" y="-35316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92" name="Google Shape;1952;p21"/>
                <p:cNvSpPr/>
                <p:nvPr/>
              </p:nvSpPr>
              <p:spPr>
                <a:xfrm>
                  <a:off x="164160" y="-5702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293" name="Google Shape;1953;p21"/>
              <p:cNvGrpSpPr/>
              <p:nvPr/>
            </p:nvGrpSpPr>
            <p:grpSpPr>
              <a:xfrm>
                <a:off x="132120" y="-570240"/>
                <a:ext cx="142920" cy="2453760"/>
                <a:chOff x="132120" y="-570240"/>
                <a:chExt cx="142920" cy="2453760"/>
              </a:xfrm>
            </p:grpSpPr>
            <p:sp>
              <p:nvSpPr>
                <p:cNvPr id="1294" name="Google Shape;1954;p21"/>
                <p:cNvSpPr/>
                <p:nvPr/>
              </p:nvSpPr>
              <p:spPr>
                <a:xfrm>
                  <a:off x="132120" y="174060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95" name="Google Shape;1955;p21"/>
                <p:cNvSpPr/>
                <p:nvPr/>
              </p:nvSpPr>
              <p:spPr>
                <a:xfrm>
                  <a:off x="140760" y="15300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96" name="Google Shape;1956;p21"/>
                <p:cNvSpPr/>
                <p:nvPr/>
              </p:nvSpPr>
              <p:spPr>
                <a:xfrm>
                  <a:off x="140760" y="13190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97" name="Google Shape;1957;p21"/>
                <p:cNvSpPr/>
                <p:nvPr/>
              </p:nvSpPr>
              <p:spPr>
                <a:xfrm>
                  <a:off x="140760" y="11084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98" name="Google Shape;1958;p21"/>
                <p:cNvSpPr/>
                <p:nvPr/>
              </p:nvSpPr>
              <p:spPr>
                <a:xfrm>
                  <a:off x="145080" y="8978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99" name="Google Shape;1959;p21"/>
                <p:cNvSpPr/>
                <p:nvPr/>
              </p:nvSpPr>
              <p:spPr>
                <a:xfrm>
                  <a:off x="145080" y="6868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00" name="Google Shape;1960;p21"/>
                <p:cNvSpPr/>
                <p:nvPr/>
              </p:nvSpPr>
              <p:spPr>
                <a:xfrm>
                  <a:off x="147240" y="4762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01" name="Google Shape;1961;p21"/>
                <p:cNvSpPr/>
                <p:nvPr/>
              </p:nvSpPr>
              <p:spPr>
                <a:xfrm>
                  <a:off x="149400" y="2656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02" name="Google Shape;1962;p21"/>
                <p:cNvSpPr/>
                <p:nvPr/>
              </p:nvSpPr>
              <p:spPr>
                <a:xfrm>
                  <a:off x="154440" y="594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03" name="Google Shape;1963;p21"/>
                <p:cNvSpPr/>
                <p:nvPr/>
              </p:nvSpPr>
              <p:spPr>
                <a:xfrm>
                  <a:off x="159120" y="-1468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04" name="Google Shape;1964;p21"/>
                <p:cNvSpPr/>
                <p:nvPr/>
              </p:nvSpPr>
              <p:spPr>
                <a:xfrm>
                  <a:off x="159120" y="-35316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05" name="Google Shape;1965;p21"/>
                <p:cNvSpPr/>
                <p:nvPr/>
              </p:nvSpPr>
              <p:spPr>
                <a:xfrm>
                  <a:off x="164160" y="-5702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306" name="Google Shape;1966;p21"/>
            <p:cNvGrpSpPr/>
            <p:nvPr/>
          </p:nvGrpSpPr>
          <p:grpSpPr>
            <a:xfrm>
              <a:off x="426240" y="1344600"/>
              <a:ext cx="142920" cy="2453760"/>
              <a:chOff x="426240" y="1344600"/>
              <a:chExt cx="142920" cy="2453760"/>
            </a:xfrm>
          </p:grpSpPr>
          <p:grpSp>
            <p:nvGrpSpPr>
              <p:cNvPr id="1307" name="Google Shape;1967;p21"/>
              <p:cNvGrpSpPr/>
              <p:nvPr/>
            </p:nvGrpSpPr>
            <p:grpSpPr>
              <a:xfrm>
                <a:off x="426240" y="1344600"/>
                <a:ext cx="142920" cy="2453760"/>
                <a:chOff x="426240" y="1344600"/>
                <a:chExt cx="142920" cy="2453760"/>
              </a:xfrm>
            </p:grpSpPr>
            <p:sp>
              <p:nvSpPr>
                <p:cNvPr id="1308" name="Google Shape;1968;p21"/>
                <p:cNvSpPr/>
                <p:nvPr/>
              </p:nvSpPr>
              <p:spPr>
                <a:xfrm>
                  <a:off x="426240" y="365544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09" name="Google Shape;1969;p21"/>
                <p:cNvSpPr/>
                <p:nvPr/>
              </p:nvSpPr>
              <p:spPr>
                <a:xfrm>
                  <a:off x="434520" y="34448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10" name="Google Shape;1970;p21"/>
                <p:cNvSpPr/>
                <p:nvPr/>
              </p:nvSpPr>
              <p:spPr>
                <a:xfrm>
                  <a:off x="434520" y="32342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11" name="Google Shape;1971;p21"/>
                <p:cNvSpPr/>
                <p:nvPr/>
              </p:nvSpPr>
              <p:spPr>
                <a:xfrm>
                  <a:off x="434520" y="302328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12" name="Google Shape;1972;p21"/>
                <p:cNvSpPr/>
                <p:nvPr/>
              </p:nvSpPr>
              <p:spPr>
                <a:xfrm>
                  <a:off x="438840" y="28126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13" name="Google Shape;1973;p21"/>
                <p:cNvSpPr/>
                <p:nvPr/>
              </p:nvSpPr>
              <p:spPr>
                <a:xfrm>
                  <a:off x="438840" y="26020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14" name="Google Shape;1974;p21"/>
                <p:cNvSpPr/>
                <p:nvPr/>
              </p:nvSpPr>
              <p:spPr>
                <a:xfrm>
                  <a:off x="441000" y="239112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15" name="Google Shape;1975;p21"/>
                <p:cNvSpPr/>
                <p:nvPr/>
              </p:nvSpPr>
              <p:spPr>
                <a:xfrm>
                  <a:off x="443160" y="218052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16" name="Google Shape;1976;p21"/>
                <p:cNvSpPr/>
                <p:nvPr/>
              </p:nvSpPr>
              <p:spPr>
                <a:xfrm>
                  <a:off x="448200" y="197424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17" name="Google Shape;1977;p21"/>
                <p:cNvSpPr/>
                <p:nvPr/>
              </p:nvSpPr>
              <p:spPr>
                <a:xfrm>
                  <a:off x="453240" y="17679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18" name="Google Shape;1978;p21"/>
                <p:cNvSpPr/>
                <p:nvPr/>
              </p:nvSpPr>
              <p:spPr>
                <a:xfrm>
                  <a:off x="453240" y="156168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19" name="Google Shape;1979;p21"/>
                <p:cNvSpPr/>
                <p:nvPr/>
              </p:nvSpPr>
              <p:spPr>
                <a:xfrm>
                  <a:off x="457920" y="134460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320" name="Google Shape;1980;p21"/>
              <p:cNvGrpSpPr/>
              <p:nvPr/>
            </p:nvGrpSpPr>
            <p:grpSpPr>
              <a:xfrm>
                <a:off x="426240" y="1344600"/>
                <a:ext cx="142920" cy="2453760"/>
                <a:chOff x="426240" y="1344600"/>
                <a:chExt cx="142920" cy="2453760"/>
              </a:xfrm>
            </p:grpSpPr>
            <p:sp>
              <p:nvSpPr>
                <p:cNvPr id="1321" name="Google Shape;1981;p21"/>
                <p:cNvSpPr/>
                <p:nvPr/>
              </p:nvSpPr>
              <p:spPr>
                <a:xfrm>
                  <a:off x="426240" y="36554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22" name="Google Shape;1982;p21"/>
                <p:cNvSpPr/>
                <p:nvPr/>
              </p:nvSpPr>
              <p:spPr>
                <a:xfrm>
                  <a:off x="434520" y="34448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23" name="Google Shape;1983;p21"/>
                <p:cNvSpPr/>
                <p:nvPr/>
              </p:nvSpPr>
              <p:spPr>
                <a:xfrm>
                  <a:off x="434520" y="32342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24" name="Google Shape;1984;p21"/>
                <p:cNvSpPr/>
                <p:nvPr/>
              </p:nvSpPr>
              <p:spPr>
                <a:xfrm>
                  <a:off x="434520" y="30232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25" name="Google Shape;1985;p21"/>
                <p:cNvSpPr/>
                <p:nvPr/>
              </p:nvSpPr>
              <p:spPr>
                <a:xfrm>
                  <a:off x="438840" y="28126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26" name="Google Shape;1986;p21"/>
                <p:cNvSpPr/>
                <p:nvPr/>
              </p:nvSpPr>
              <p:spPr>
                <a:xfrm>
                  <a:off x="438840" y="26020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27" name="Google Shape;1987;p21"/>
                <p:cNvSpPr/>
                <p:nvPr/>
              </p:nvSpPr>
              <p:spPr>
                <a:xfrm>
                  <a:off x="441000" y="23911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28" name="Google Shape;1988;p21"/>
                <p:cNvSpPr/>
                <p:nvPr/>
              </p:nvSpPr>
              <p:spPr>
                <a:xfrm>
                  <a:off x="443160" y="21805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29" name="Google Shape;1989;p21"/>
                <p:cNvSpPr/>
                <p:nvPr/>
              </p:nvSpPr>
              <p:spPr>
                <a:xfrm>
                  <a:off x="448200" y="19742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30" name="Google Shape;1990;p21"/>
                <p:cNvSpPr/>
                <p:nvPr/>
              </p:nvSpPr>
              <p:spPr>
                <a:xfrm>
                  <a:off x="453240" y="17679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31" name="Google Shape;1991;p21"/>
                <p:cNvSpPr/>
                <p:nvPr/>
              </p:nvSpPr>
              <p:spPr>
                <a:xfrm>
                  <a:off x="453240" y="15616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32" name="Google Shape;1992;p21"/>
                <p:cNvSpPr/>
                <p:nvPr/>
              </p:nvSpPr>
              <p:spPr>
                <a:xfrm>
                  <a:off x="457920" y="13446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333" name="Google Shape;1993;p21"/>
            <p:cNvGrpSpPr/>
            <p:nvPr/>
          </p:nvGrpSpPr>
          <p:grpSpPr>
            <a:xfrm>
              <a:off x="8520840" y="-117000"/>
              <a:ext cx="142920" cy="2453760"/>
              <a:chOff x="8520840" y="-117000"/>
              <a:chExt cx="142920" cy="2453760"/>
            </a:xfrm>
          </p:grpSpPr>
          <p:grpSp>
            <p:nvGrpSpPr>
              <p:cNvPr id="1334" name="Google Shape;1994;p21"/>
              <p:cNvGrpSpPr/>
              <p:nvPr/>
            </p:nvGrpSpPr>
            <p:grpSpPr>
              <a:xfrm>
                <a:off x="8520840" y="-117000"/>
                <a:ext cx="142920" cy="2453760"/>
                <a:chOff x="8520840" y="-117000"/>
                <a:chExt cx="142920" cy="2453760"/>
              </a:xfrm>
            </p:grpSpPr>
            <p:sp>
              <p:nvSpPr>
                <p:cNvPr id="1335" name="Google Shape;1995;p21"/>
                <p:cNvSpPr/>
                <p:nvPr/>
              </p:nvSpPr>
              <p:spPr>
                <a:xfrm>
                  <a:off x="8520840" y="219384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36" name="Google Shape;1996;p21"/>
                <p:cNvSpPr/>
                <p:nvPr/>
              </p:nvSpPr>
              <p:spPr>
                <a:xfrm>
                  <a:off x="8529480" y="19832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37" name="Google Shape;1997;p21"/>
                <p:cNvSpPr/>
                <p:nvPr/>
              </p:nvSpPr>
              <p:spPr>
                <a:xfrm>
                  <a:off x="8529480" y="17726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38" name="Google Shape;1998;p21"/>
                <p:cNvSpPr/>
                <p:nvPr/>
              </p:nvSpPr>
              <p:spPr>
                <a:xfrm>
                  <a:off x="8529480" y="15616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39" name="Google Shape;1999;p21"/>
                <p:cNvSpPr/>
                <p:nvPr/>
              </p:nvSpPr>
              <p:spPr>
                <a:xfrm>
                  <a:off x="8533800" y="13510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40" name="Google Shape;2000;p21"/>
                <p:cNvSpPr/>
                <p:nvPr/>
              </p:nvSpPr>
              <p:spPr>
                <a:xfrm>
                  <a:off x="8533800" y="11404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41" name="Google Shape;2001;p21"/>
                <p:cNvSpPr/>
                <p:nvPr/>
              </p:nvSpPr>
              <p:spPr>
                <a:xfrm>
                  <a:off x="8535960" y="92952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42" name="Google Shape;2002;p21"/>
                <p:cNvSpPr/>
                <p:nvPr/>
              </p:nvSpPr>
              <p:spPr>
                <a:xfrm>
                  <a:off x="8538120" y="71892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43" name="Google Shape;2003;p21"/>
                <p:cNvSpPr/>
                <p:nvPr/>
              </p:nvSpPr>
              <p:spPr>
                <a:xfrm>
                  <a:off x="8543160" y="51264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44" name="Google Shape;2004;p21"/>
                <p:cNvSpPr/>
                <p:nvPr/>
              </p:nvSpPr>
              <p:spPr>
                <a:xfrm>
                  <a:off x="8547840" y="30636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45" name="Google Shape;2005;p21"/>
                <p:cNvSpPr/>
                <p:nvPr/>
              </p:nvSpPr>
              <p:spPr>
                <a:xfrm>
                  <a:off x="8547840" y="1000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46" name="Google Shape;2006;p21"/>
                <p:cNvSpPr/>
                <p:nvPr/>
              </p:nvSpPr>
              <p:spPr>
                <a:xfrm>
                  <a:off x="8552880" y="-11700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347" name="Google Shape;2007;p21"/>
              <p:cNvGrpSpPr/>
              <p:nvPr/>
            </p:nvGrpSpPr>
            <p:grpSpPr>
              <a:xfrm>
                <a:off x="8520840" y="-117000"/>
                <a:ext cx="142920" cy="2453760"/>
                <a:chOff x="8520840" y="-117000"/>
                <a:chExt cx="142920" cy="2453760"/>
              </a:xfrm>
            </p:grpSpPr>
            <p:sp>
              <p:nvSpPr>
                <p:cNvPr id="1348" name="Google Shape;2008;p21"/>
                <p:cNvSpPr/>
                <p:nvPr/>
              </p:nvSpPr>
              <p:spPr>
                <a:xfrm>
                  <a:off x="8520840" y="21938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49" name="Google Shape;2009;p21"/>
                <p:cNvSpPr/>
                <p:nvPr/>
              </p:nvSpPr>
              <p:spPr>
                <a:xfrm>
                  <a:off x="8529480" y="19832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50" name="Google Shape;2010;p21"/>
                <p:cNvSpPr/>
                <p:nvPr/>
              </p:nvSpPr>
              <p:spPr>
                <a:xfrm>
                  <a:off x="8529480" y="17726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51" name="Google Shape;2011;p21"/>
                <p:cNvSpPr/>
                <p:nvPr/>
              </p:nvSpPr>
              <p:spPr>
                <a:xfrm>
                  <a:off x="8529480" y="15616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52" name="Google Shape;2012;p21"/>
                <p:cNvSpPr/>
                <p:nvPr/>
              </p:nvSpPr>
              <p:spPr>
                <a:xfrm>
                  <a:off x="8533800" y="13510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53" name="Google Shape;2013;p21"/>
                <p:cNvSpPr/>
                <p:nvPr/>
              </p:nvSpPr>
              <p:spPr>
                <a:xfrm>
                  <a:off x="8533800" y="11404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54" name="Google Shape;2014;p21"/>
                <p:cNvSpPr/>
                <p:nvPr/>
              </p:nvSpPr>
              <p:spPr>
                <a:xfrm>
                  <a:off x="8535960" y="9295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55" name="Google Shape;2015;p21"/>
                <p:cNvSpPr/>
                <p:nvPr/>
              </p:nvSpPr>
              <p:spPr>
                <a:xfrm>
                  <a:off x="8538120" y="7189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56" name="Google Shape;2016;p21"/>
                <p:cNvSpPr/>
                <p:nvPr/>
              </p:nvSpPr>
              <p:spPr>
                <a:xfrm>
                  <a:off x="8543160" y="5126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57" name="Google Shape;2017;p21"/>
                <p:cNvSpPr/>
                <p:nvPr/>
              </p:nvSpPr>
              <p:spPr>
                <a:xfrm>
                  <a:off x="8547840" y="3063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58" name="Google Shape;2018;p21"/>
                <p:cNvSpPr/>
                <p:nvPr/>
              </p:nvSpPr>
              <p:spPr>
                <a:xfrm>
                  <a:off x="8547840" y="1000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59" name="Google Shape;2019;p21"/>
                <p:cNvSpPr/>
                <p:nvPr/>
              </p:nvSpPr>
              <p:spPr>
                <a:xfrm>
                  <a:off x="8552880" y="-1170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360" name="Google Shape;2020;p21"/>
            <p:cNvGrpSpPr/>
            <p:nvPr/>
          </p:nvGrpSpPr>
          <p:grpSpPr>
            <a:xfrm>
              <a:off x="8817840" y="2397600"/>
              <a:ext cx="142920" cy="2453760"/>
              <a:chOff x="8817840" y="2397600"/>
              <a:chExt cx="142920" cy="2453760"/>
            </a:xfrm>
          </p:grpSpPr>
          <p:grpSp>
            <p:nvGrpSpPr>
              <p:cNvPr id="1361" name="Google Shape;2021;p21"/>
              <p:cNvGrpSpPr/>
              <p:nvPr/>
            </p:nvGrpSpPr>
            <p:grpSpPr>
              <a:xfrm>
                <a:off x="8817840" y="2397600"/>
                <a:ext cx="142920" cy="2453760"/>
                <a:chOff x="8817840" y="2397600"/>
                <a:chExt cx="142920" cy="2453760"/>
              </a:xfrm>
            </p:grpSpPr>
            <p:sp>
              <p:nvSpPr>
                <p:cNvPr id="1362" name="Google Shape;2022;p21"/>
                <p:cNvSpPr/>
                <p:nvPr/>
              </p:nvSpPr>
              <p:spPr>
                <a:xfrm>
                  <a:off x="8817840" y="470844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63" name="Google Shape;2023;p21"/>
                <p:cNvSpPr/>
                <p:nvPr/>
              </p:nvSpPr>
              <p:spPr>
                <a:xfrm>
                  <a:off x="8826480" y="44978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64" name="Google Shape;2024;p21"/>
                <p:cNvSpPr/>
                <p:nvPr/>
              </p:nvSpPr>
              <p:spPr>
                <a:xfrm>
                  <a:off x="8826480" y="42872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65" name="Google Shape;2025;p21"/>
                <p:cNvSpPr/>
                <p:nvPr/>
              </p:nvSpPr>
              <p:spPr>
                <a:xfrm>
                  <a:off x="8826480" y="407628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66" name="Google Shape;2026;p21"/>
                <p:cNvSpPr/>
                <p:nvPr/>
              </p:nvSpPr>
              <p:spPr>
                <a:xfrm>
                  <a:off x="8830800" y="38656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67" name="Google Shape;2027;p21"/>
                <p:cNvSpPr/>
                <p:nvPr/>
              </p:nvSpPr>
              <p:spPr>
                <a:xfrm>
                  <a:off x="8830800" y="36550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68" name="Google Shape;2028;p21"/>
                <p:cNvSpPr/>
                <p:nvPr/>
              </p:nvSpPr>
              <p:spPr>
                <a:xfrm>
                  <a:off x="8832960" y="344412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69" name="Google Shape;2029;p21"/>
                <p:cNvSpPr/>
                <p:nvPr/>
              </p:nvSpPr>
              <p:spPr>
                <a:xfrm>
                  <a:off x="8835120" y="323352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70" name="Google Shape;2030;p21"/>
                <p:cNvSpPr/>
                <p:nvPr/>
              </p:nvSpPr>
              <p:spPr>
                <a:xfrm>
                  <a:off x="8840160" y="302724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71" name="Google Shape;2031;p21"/>
                <p:cNvSpPr/>
                <p:nvPr/>
              </p:nvSpPr>
              <p:spPr>
                <a:xfrm>
                  <a:off x="8844840" y="28209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72" name="Google Shape;2032;p21"/>
                <p:cNvSpPr/>
                <p:nvPr/>
              </p:nvSpPr>
              <p:spPr>
                <a:xfrm>
                  <a:off x="8844840" y="261468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73" name="Google Shape;2033;p21"/>
                <p:cNvSpPr/>
                <p:nvPr/>
              </p:nvSpPr>
              <p:spPr>
                <a:xfrm>
                  <a:off x="8849880" y="239760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374" name="Google Shape;2034;p21"/>
              <p:cNvGrpSpPr/>
              <p:nvPr/>
            </p:nvGrpSpPr>
            <p:grpSpPr>
              <a:xfrm>
                <a:off x="8817840" y="2397600"/>
                <a:ext cx="142920" cy="2453760"/>
                <a:chOff x="8817840" y="2397600"/>
                <a:chExt cx="142920" cy="2453760"/>
              </a:xfrm>
            </p:grpSpPr>
            <p:sp>
              <p:nvSpPr>
                <p:cNvPr id="1375" name="Google Shape;2035;p21"/>
                <p:cNvSpPr/>
                <p:nvPr/>
              </p:nvSpPr>
              <p:spPr>
                <a:xfrm>
                  <a:off x="8817840" y="47084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76" name="Google Shape;2036;p21"/>
                <p:cNvSpPr/>
                <p:nvPr/>
              </p:nvSpPr>
              <p:spPr>
                <a:xfrm>
                  <a:off x="8826480" y="44978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77" name="Google Shape;2037;p21"/>
                <p:cNvSpPr/>
                <p:nvPr/>
              </p:nvSpPr>
              <p:spPr>
                <a:xfrm>
                  <a:off x="8826480" y="42872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78" name="Google Shape;2038;p21"/>
                <p:cNvSpPr/>
                <p:nvPr/>
              </p:nvSpPr>
              <p:spPr>
                <a:xfrm>
                  <a:off x="8826480" y="40762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79" name="Google Shape;2039;p21"/>
                <p:cNvSpPr/>
                <p:nvPr/>
              </p:nvSpPr>
              <p:spPr>
                <a:xfrm>
                  <a:off x="8830800" y="38656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80" name="Google Shape;2040;p21"/>
                <p:cNvSpPr/>
                <p:nvPr/>
              </p:nvSpPr>
              <p:spPr>
                <a:xfrm>
                  <a:off x="8830800" y="36550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81" name="Google Shape;2041;p21"/>
                <p:cNvSpPr/>
                <p:nvPr/>
              </p:nvSpPr>
              <p:spPr>
                <a:xfrm>
                  <a:off x="8832960" y="34441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82" name="Google Shape;2042;p21"/>
                <p:cNvSpPr/>
                <p:nvPr/>
              </p:nvSpPr>
              <p:spPr>
                <a:xfrm>
                  <a:off x="8835120" y="32335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83" name="Google Shape;2043;p21"/>
                <p:cNvSpPr/>
                <p:nvPr/>
              </p:nvSpPr>
              <p:spPr>
                <a:xfrm>
                  <a:off x="8840160" y="30272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84" name="Google Shape;2044;p21"/>
                <p:cNvSpPr/>
                <p:nvPr/>
              </p:nvSpPr>
              <p:spPr>
                <a:xfrm>
                  <a:off x="8844840" y="28209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85" name="Google Shape;2045;p21"/>
                <p:cNvSpPr/>
                <p:nvPr/>
              </p:nvSpPr>
              <p:spPr>
                <a:xfrm>
                  <a:off x="8844840" y="26146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86" name="Google Shape;2046;p21"/>
                <p:cNvSpPr/>
                <p:nvPr/>
              </p:nvSpPr>
              <p:spPr>
                <a:xfrm>
                  <a:off x="8849880" y="23976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
        <p:nvSpPr>
          <p:cNvPr id="138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388" name="Google Shape;2053;p22"/>
          <p:cNvGrpSpPr/>
          <p:nvPr/>
        </p:nvGrpSpPr>
        <p:grpSpPr>
          <a:xfrm>
            <a:off x="278640" y="-1550520"/>
            <a:ext cx="8607600" cy="5891760"/>
            <a:chOff x="278640" y="-1550520"/>
            <a:chExt cx="8607600" cy="5891760"/>
          </a:xfrm>
        </p:grpSpPr>
        <p:grpSp>
          <p:nvGrpSpPr>
            <p:cNvPr id="1389" name="Google Shape;2054;p22"/>
            <p:cNvGrpSpPr/>
            <p:nvPr/>
          </p:nvGrpSpPr>
          <p:grpSpPr>
            <a:xfrm>
              <a:off x="278640" y="285840"/>
              <a:ext cx="142920" cy="2454120"/>
              <a:chOff x="278640" y="285840"/>
              <a:chExt cx="142920" cy="2454120"/>
            </a:xfrm>
          </p:grpSpPr>
          <p:grpSp>
            <p:nvGrpSpPr>
              <p:cNvPr id="1390" name="Google Shape;2055;p22"/>
              <p:cNvGrpSpPr/>
              <p:nvPr/>
            </p:nvGrpSpPr>
            <p:grpSpPr>
              <a:xfrm>
                <a:off x="278640" y="285840"/>
                <a:ext cx="142920" cy="2454120"/>
                <a:chOff x="278640" y="285840"/>
                <a:chExt cx="142920" cy="2454120"/>
              </a:xfrm>
            </p:grpSpPr>
            <p:sp>
              <p:nvSpPr>
                <p:cNvPr id="1391" name="Google Shape;2056;p22"/>
                <p:cNvSpPr/>
                <p:nvPr/>
              </p:nvSpPr>
              <p:spPr>
                <a:xfrm>
                  <a:off x="278640" y="259704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92" name="Google Shape;2057;p22"/>
                <p:cNvSpPr/>
                <p:nvPr/>
              </p:nvSpPr>
              <p:spPr>
                <a:xfrm>
                  <a:off x="287280" y="23860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93" name="Google Shape;2058;p22"/>
                <p:cNvSpPr/>
                <p:nvPr/>
              </p:nvSpPr>
              <p:spPr>
                <a:xfrm>
                  <a:off x="287280" y="21754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94" name="Google Shape;2059;p22"/>
                <p:cNvSpPr/>
                <p:nvPr/>
              </p:nvSpPr>
              <p:spPr>
                <a:xfrm>
                  <a:off x="287280" y="19648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95" name="Google Shape;2060;p22"/>
                <p:cNvSpPr/>
                <p:nvPr/>
              </p:nvSpPr>
              <p:spPr>
                <a:xfrm>
                  <a:off x="291600" y="17539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96" name="Google Shape;2061;p22"/>
                <p:cNvSpPr/>
                <p:nvPr/>
              </p:nvSpPr>
              <p:spPr>
                <a:xfrm>
                  <a:off x="291600" y="15433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97" name="Google Shape;2062;p22"/>
                <p:cNvSpPr/>
                <p:nvPr/>
              </p:nvSpPr>
              <p:spPr>
                <a:xfrm>
                  <a:off x="293400" y="133272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98" name="Google Shape;2063;p22"/>
                <p:cNvSpPr/>
                <p:nvPr/>
              </p:nvSpPr>
              <p:spPr>
                <a:xfrm>
                  <a:off x="295920" y="112176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99" name="Google Shape;2064;p22"/>
                <p:cNvSpPr/>
                <p:nvPr/>
              </p:nvSpPr>
              <p:spPr>
                <a:xfrm>
                  <a:off x="300600" y="91548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00" name="Google Shape;2065;p22"/>
                <p:cNvSpPr/>
                <p:nvPr/>
              </p:nvSpPr>
              <p:spPr>
                <a:xfrm>
                  <a:off x="305640" y="70956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01" name="Google Shape;2066;p22"/>
                <p:cNvSpPr/>
                <p:nvPr/>
              </p:nvSpPr>
              <p:spPr>
                <a:xfrm>
                  <a:off x="305640" y="5032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02" name="Google Shape;2067;p22"/>
                <p:cNvSpPr/>
                <p:nvPr/>
              </p:nvSpPr>
              <p:spPr>
                <a:xfrm>
                  <a:off x="310680" y="2858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403" name="Google Shape;2068;p22"/>
              <p:cNvGrpSpPr/>
              <p:nvPr/>
            </p:nvGrpSpPr>
            <p:grpSpPr>
              <a:xfrm>
                <a:off x="278640" y="285840"/>
                <a:ext cx="142920" cy="2454120"/>
                <a:chOff x="278640" y="285840"/>
                <a:chExt cx="142920" cy="2454120"/>
              </a:xfrm>
            </p:grpSpPr>
            <p:sp>
              <p:nvSpPr>
                <p:cNvPr id="1404" name="Google Shape;2069;p22"/>
                <p:cNvSpPr/>
                <p:nvPr/>
              </p:nvSpPr>
              <p:spPr>
                <a:xfrm>
                  <a:off x="278640" y="25970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05" name="Google Shape;2070;p22"/>
                <p:cNvSpPr/>
                <p:nvPr/>
              </p:nvSpPr>
              <p:spPr>
                <a:xfrm>
                  <a:off x="287280" y="238608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06" name="Google Shape;2071;p22"/>
                <p:cNvSpPr/>
                <p:nvPr/>
              </p:nvSpPr>
              <p:spPr>
                <a:xfrm>
                  <a:off x="287280" y="21754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07" name="Google Shape;2072;p22"/>
                <p:cNvSpPr/>
                <p:nvPr/>
              </p:nvSpPr>
              <p:spPr>
                <a:xfrm>
                  <a:off x="287280" y="19648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08" name="Google Shape;2073;p22"/>
                <p:cNvSpPr/>
                <p:nvPr/>
              </p:nvSpPr>
              <p:spPr>
                <a:xfrm>
                  <a:off x="291600" y="175392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09" name="Google Shape;2074;p22"/>
                <p:cNvSpPr/>
                <p:nvPr/>
              </p:nvSpPr>
              <p:spPr>
                <a:xfrm>
                  <a:off x="291600" y="154332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10" name="Google Shape;2075;p22"/>
                <p:cNvSpPr/>
                <p:nvPr/>
              </p:nvSpPr>
              <p:spPr>
                <a:xfrm>
                  <a:off x="293400" y="13327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11" name="Google Shape;2076;p22"/>
                <p:cNvSpPr/>
                <p:nvPr/>
              </p:nvSpPr>
              <p:spPr>
                <a:xfrm>
                  <a:off x="295920" y="112176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12" name="Google Shape;2077;p22"/>
                <p:cNvSpPr/>
                <p:nvPr/>
              </p:nvSpPr>
              <p:spPr>
                <a:xfrm>
                  <a:off x="300600" y="9154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13" name="Google Shape;2078;p22"/>
                <p:cNvSpPr/>
                <p:nvPr/>
              </p:nvSpPr>
              <p:spPr>
                <a:xfrm>
                  <a:off x="305640" y="7095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14" name="Google Shape;2079;p22"/>
                <p:cNvSpPr/>
                <p:nvPr/>
              </p:nvSpPr>
              <p:spPr>
                <a:xfrm>
                  <a:off x="305640" y="5032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15" name="Google Shape;2080;p22"/>
                <p:cNvSpPr/>
                <p:nvPr/>
              </p:nvSpPr>
              <p:spPr>
                <a:xfrm>
                  <a:off x="310680" y="2858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416" name="Google Shape;2081;p22"/>
            <p:cNvGrpSpPr/>
            <p:nvPr/>
          </p:nvGrpSpPr>
          <p:grpSpPr>
            <a:xfrm>
              <a:off x="8743320" y="1430640"/>
              <a:ext cx="142920" cy="2453760"/>
              <a:chOff x="8743320" y="1430640"/>
              <a:chExt cx="142920" cy="2453760"/>
            </a:xfrm>
          </p:grpSpPr>
          <p:grpSp>
            <p:nvGrpSpPr>
              <p:cNvPr id="1417" name="Google Shape;2082;p22"/>
              <p:cNvGrpSpPr/>
              <p:nvPr/>
            </p:nvGrpSpPr>
            <p:grpSpPr>
              <a:xfrm>
                <a:off x="8743320" y="1430640"/>
                <a:ext cx="142920" cy="2453760"/>
                <a:chOff x="8743320" y="1430640"/>
                <a:chExt cx="142920" cy="2453760"/>
              </a:xfrm>
            </p:grpSpPr>
            <p:sp>
              <p:nvSpPr>
                <p:cNvPr id="1418" name="Google Shape;2083;p22"/>
                <p:cNvSpPr/>
                <p:nvPr/>
              </p:nvSpPr>
              <p:spPr>
                <a:xfrm>
                  <a:off x="8743320" y="374148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19" name="Google Shape;2084;p22"/>
                <p:cNvSpPr/>
                <p:nvPr/>
              </p:nvSpPr>
              <p:spPr>
                <a:xfrm>
                  <a:off x="8751960" y="35308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20" name="Google Shape;2085;p22"/>
                <p:cNvSpPr/>
                <p:nvPr/>
              </p:nvSpPr>
              <p:spPr>
                <a:xfrm>
                  <a:off x="8751960" y="33202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21" name="Google Shape;2086;p22"/>
                <p:cNvSpPr/>
                <p:nvPr/>
              </p:nvSpPr>
              <p:spPr>
                <a:xfrm>
                  <a:off x="8751960" y="31093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22" name="Google Shape;2087;p22"/>
                <p:cNvSpPr/>
                <p:nvPr/>
              </p:nvSpPr>
              <p:spPr>
                <a:xfrm>
                  <a:off x="8756280" y="28987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23" name="Google Shape;2088;p22"/>
                <p:cNvSpPr/>
                <p:nvPr/>
              </p:nvSpPr>
              <p:spPr>
                <a:xfrm>
                  <a:off x="8756280" y="26881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24" name="Google Shape;2089;p22"/>
                <p:cNvSpPr/>
                <p:nvPr/>
              </p:nvSpPr>
              <p:spPr>
                <a:xfrm>
                  <a:off x="8758440" y="247716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25" name="Google Shape;2090;p22"/>
                <p:cNvSpPr/>
                <p:nvPr/>
              </p:nvSpPr>
              <p:spPr>
                <a:xfrm>
                  <a:off x="8760600" y="226656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26" name="Google Shape;2091;p22"/>
                <p:cNvSpPr/>
                <p:nvPr/>
              </p:nvSpPr>
              <p:spPr>
                <a:xfrm>
                  <a:off x="8765640" y="206028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27" name="Google Shape;2092;p22"/>
                <p:cNvSpPr/>
                <p:nvPr/>
              </p:nvSpPr>
              <p:spPr>
                <a:xfrm>
                  <a:off x="8770320" y="18540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28" name="Google Shape;2093;p22"/>
                <p:cNvSpPr/>
                <p:nvPr/>
              </p:nvSpPr>
              <p:spPr>
                <a:xfrm>
                  <a:off x="8770320" y="16480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29" name="Google Shape;2094;p22"/>
                <p:cNvSpPr/>
                <p:nvPr/>
              </p:nvSpPr>
              <p:spPr>
                <a:xfrm>
                  <a:off x="8775360" y="14306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430" name="Google Shape;2095;p22"/>
              <p:cNvGrpSpPr/>
              <p:nvPr/>
            </p:nvGrpSpPr>
            <p:grpSpPr>
              <a:xfrm>
                <a:off x="8743320" y="1430640"/>
                <a:ext cx="142920" cy="2453760"/>
                <a:chOff x="8743320" y="1430640"/>
                <a:chExt cx="142920" cy="2453760"/>
              </a:xfrm>
            </p:grpSpPr>
            <p:sp>
              <p:nvSpPr>
                <p:cNvPr id="1431" name="Google Shape;2096;p22"/>
                <p:cNvSpPr/>
                <p:nvPr/>
              </p:nvSpPr>
              <p:spPr>
                <a:xfrm>
                  <a:off x="8743320" y="37414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32" name="Google Shape;2097;p22"/>
                <p:cNvSpPr/>
                <p:nvPr/>
              </p:nvSpPr>
              <p:spPr>
                <a:xfrm>
                  <a:off x="8751960" y="353088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33" name="Google Shape;2098;p22"/>
                <p:cNvSpPr/>
                <p:nvPr/>
              </p:nvSpPr>
              <p:spPr>
                <a:xfrm>
                  <a:off x="8751960" y="33202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34" name="Google Shape;2099;p22"/>
                <p:cNvSpPr/>
                <p:nvPr/>
              </p:nvSpPr>
              <p:spPr>
                <a:xfrm>
                  <a:off x="8751960" y="310932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35" name="Google Shape;2100;p22"/>
                <p:cNvSpPr/>
                <p:nvPr/>
              </p:nvSpPr>
              <p:spPr>
                <a:xfrm>
                  <a:off x="8756280" y="289872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36" name="Google Shape;2101;p22"/>
                <p:cNvSpPr/>
                <p:nvPr/>
              </p:nvSpPr>
              <p:spPr>
                <a:xfrm>
                  <a:off x="8756280" y="268812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37" name="Google Shape;2102;p22"/>
                <p:cNvSpPr/>
                <p:nvPr/>
              </p:nvSpPr>
              <p:spPr>
                <a:xfrm>
                  <a:off x="8758440" y="24771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38" name="Google Shape;2103;p22"/>
                <p:cNvSpPr/>
                <p:nvPr/>
              </p:nvSpPr>
              <p:spPr>
                <a:xfrm>
                  <a:off x="8760600" y="226656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39" name="Google Shape;2104;p22"/>
                <p:cNvSpPr/>
                <p:nvPr/>
              </p:nvSpPr>
              <p:spPr>
                <a:xfrm>
                  <a:off x="8765640" y="20602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40" name="Google Shape;2105;p22"/>
                <p:cNvSpPr/>
                <p:nvPr/>
              </p:nvSpPr>
              <p:spPr>
                <a:xfrm>
                  <a:off x="8770320" y="18540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41" name="Google Shape;2106;p22"/>
                <p:cNvSpPr/>
                <p:nvPr/>
              </p:nvSpPr>
              <p:spPr>
                <a:xfrm>
                  <a:off x="8770320" y="16480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42" name="Google Shape;2107;p22"/>
                <p:cNvSpPr/>
                <p:nvPr/>
              </p:nvSpPr>
              <p:spPr>
                <a:xfrm>
                  <a:off x="8775360" y="14306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443" name="Google Shape;2108;p22"/>
            <p:cNvGrpSpPr/>
            <p:nvPr/>
          </p:nvGrpSpPr>
          <p:grpSpPr>
            <a:xfrm>
              <a:off x="641520" y="1887480"/>
              <a:ext cx="142920" cy="2453760"/>
              <a:chOff x="641520" y="1887480"/>
              <a:chExt cx="142920" cy="2453760"/>
            </a:xfrm>
          </p:grpSpPr>
          <p:grpSp>
            <p:nvGrpSpPr>
              <p:cNvPr id="1444" name="Google Shape;2109;p22"/>
              <p:cNvGrpSpPr/>
              <p:nvPr/>
            </p:nvGrpSpPr>
            <p:grpSpPr>
              <a:xfrm>
                <a:off x="641520" y="1887480"/>
                <a:ext cx="142920" cy="2453760"/>
                <a:chOff x="641520" y="1887480"/>
                <a:chExt cx="142920" cy="2453760"/>
              </a:xfrm>
            </p:grpSpPr>
            <p:sp>
              <p:nvSpPr>
                <p:cNvPr id="1445" name="Google Shape;2110;p22"/>
                <p:cNvSpPr/>
                <p:nvPr/>
              </p:nvSpPr>
              <p:spPr>
                <a:xfrm>
                  <a:off x="641520" y="419832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46" name="Google Shape;2111;p22"/>
                <p:cNvSpPr/>
                <p:nvPr/>
              </p:nvSpPr>
              <p:spPr>
                <a:xfrm>
                  <a:off x="650160" y="39877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47" name="Google Shape;2112;p22"/>
                <p:cNvSpPr/>
                <p:nvPr/>
              </p:nvSpPr>
              <p:spPr>
                <a:xfrm>
                  <a:off x="650160" y="377676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48" name="Google Shape;2113;p22"/>
                <p:cNvSpPr/>
                <p:nvPr/>
              </p:nvSpPr>
              <p:spPr>
                <a:xfrm>
                  <a:off x="650160" y="356616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49" name="Google Shape;2114;p22"/>
                <p:cNvSpPr/>
                <p:nvPr/>
              </p:nvSpPr>
              <p:spPr>
                <a:xfrm>
                  <a:off x="654480" y="33555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50" name="Google Shape;2115;p22"/>
                <p:cNvSpPr/>
                <p:nvPr/>
              </p:nvSpPr>
              <p:spPr>
                <a:xfrm>
                  <a:off x="654480" y="314460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51" name="Google Shape;2116;p22"/>
                <p:cNvSpPr/>
                <p:nvPr/>
              </p:nvSpPr>
              <p:spPr>
                <a:xfrm>
                  <a:off x="656640" y="293400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52" name="Google Shape;2117;p22"/>
                <p:cNvSpPr/>
                <p:nvPr/>
              </p:nvSpPr>
              <p:spPr>
                <a:xfrm>
                  <a:off x="658800" y="272340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53" name="Google Shape;2118;p22"/>
                <p:cNvSpPr/>
                <p:nvPr/>
              </p:nvSpPr>
              <p:spPr>
                <a:xfrm>
                  <a:off x="663840" y="251712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54" name="Google Shape;2119;p22"/>
                <p:cNvSpPr/>
                <p:nvPr/>
              </p:nvSpPr>
              <p:spPr>
                <a:xfrm>
                  <a:off x="668520" y="231084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55" name="Google Shape;2120;p22"/>
                <p:cNvSpPr/>
                <p:nvPr/>
              </p:nvSpPr>
              <p:spPr>
                <a:xfrm>
                  <a:off x="668520" y="210456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56" name="Google Shape;2121;p22"/>
                <p:cNvSpPr/>
                <p:nvPr/>
              </p:nvSpPr>
              <p:spPr>
                <a:xfrm>
                  <a:off x="673560" y="188748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457" name="Google Shape;2122;p22"/>
              <p:cNvGrpSpPr/>
              <p:nvPr/>
            </p:nvGrpSpPr>
            <p:grpSpPr>
              <a:xfrm>
                <a:off x="641520" y="1887480"/>
                <a:ext cx="142920" cy="2453760"/>
                <a:chOff x="641520" y="1887480"/>
                <a:chExt cx="142920" cy="2453760"/>
              </a:xfrm>
            </p:grpSpPr>
            <p:sp>
              <p:nvSpPr>
                <p:cNvPr id="1458" name="Google Shape;2123;p22"/>
                <p:cNvSpPr/>
                <p:nvPr/>
              </p:nvSpPr>
              <p:spPr>
                <a:xfrm>
                  <a:off x="641520" y="419832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59" name="Google Shape;2124;p22"/>
                <p:cNvSpPr/>
                <p:nvPr/>
              </p:nvSpPr>
              <p:spPr>
                <a:xfrm>
                  <a:off x="650160" y="39877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60" name="Google Shape;2125;p22"/>
                <p:cNvSpPr/>
                <p:nvPr/>
              </p:nvSpPr>
              <p:spPr>
                <a:xfrm>
                  <a:off x="650160" y="377676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61" name="Google Shape;2126;p22"/>
                <p:cNvSpPr/>
                <p:nvPr/>
              </p:nvSpPr>
              <p:spPr>
                <a:xfrm>
                  <a:off x="650160" y="356616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62" name="Google Shape;2127;p22"/>
                <p:cNvSpPr/>
                <p:nvPr/>
              </p:nvSpPr>
              <p:spPr>
                <a:xfrm>
                  <a:off x="654480" y="33555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63" name="Google Shape;2128;p22"/>
                <p:cNvSpPr/>
                <p:nvPr/>
              </p:nvSpPr>
              <p:spPr>
                <a:xfrm>
                  <a:off x="654480" y="314460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64" name="Google Shape;2129;p22"/>
                <p:cNvSpPr/>
                <p:nvPr/>
              </p:nvSpPr>
              <p:spPr>
                <a:xfrm>
                  <a:off x="656640" y="293400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65" name="Google Shape;2130;p22"/>
                <p:cNvSpPr/>
                <p:nvPr/>
              </p:nvSpPr>
              <p:spPr>
                <a:xfrm>
                  <a:off x="658800" y="27234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66" name="Google Shape;2131;p22"/>
                <p:cNvSpPr/>
                <p:nvPr/>
              </p:nvSpPr>
              <p:spPr>
                <a:xfrm>
                  <a:off x="663840" y="251712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67" name="Google Shape;2132;p22"/>
                <p:cNvSpPr/>
                <p:nvPr/>
              </p:nvSpPr>
              <p:spPr>
                <a:xfrm>
                  <a:off x="668520" y="231084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68" name="Google Shape;2133;p22"/>
                <p:cNvSpPr/>
                <p:nvPr/>
              </p:nvSpPr>
              <p:spPr>
                <a:xfrm>
                  <a:off x="668520" y="210456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69" name="Google Shape;2134;p22"/>
                <p:cNvSpPr/>
                <p:nvPr/>
              </p:nvSpPr>
              <p:spPr>
                <a:xfrm>
                  <a:off x="673560" y="188748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470" name="Google Shape;2135;p22"/>
            <p:cNvGrpSpPr/>
            <p:nvPr/>
          </p:nvGrpSpPr>
          <p:grpSpPr>
            <a:xfrm>
              <a:off x="8600040" y="-1550520"/>
              <a:ext cx="142920" cy="2453760"/>
              <a:chOff x="8600040" y="-1550520"/>
              <a:chExt cx="142920" cy="2453760"/>
            </a:xfrm>
          </p:grpSpPr>
          <p:grpSp>
            <p:nvGrpSpPr>
              <p:cNvPr id="1471" name="Google Shape;2136;p22"/>
              <p:cNvGrpSpPr/>
              <p:nvPr/>
            </p:nvGrpSpPr>
            <p:grpSpPr>
              <a:xfrm>
                <a:off x="8600040" y="-1550520"/>
                <a:ext cx="142920" cy="2453760"/>
                <a:chOff x="8600040" y="-1550520"/>
                <a:chExt cx="142920" cy="2453760"/>
              </a:xfrm>
            </p:grpSpPr>
            <p:sp>
              <p:nvSpPr>
                <p:cNvPr id="1472" name="Google Shape;2137;p22"/>
                <p:cNvSpPr/>
                <p:nvPr/>
              </p:nvSpPr>
              <p:spPr>
                <a:xfrm>
                  <a:off x="8600040" y="76032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73" name="Google Shape;2138;p22"/>
                <p:cNvSpPr/>
                <p:nvPr/>
              </p:nvSpPr>
              <p:spPr>
                <a:xfrm>
                  <a:off x="8608320" y="5493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74" name="Google Shape;2139;p22"/>
                <p:cNvSpPr/>
                <p:nvPr/>
              </p:nvSpPr>
              <p:spPr>
                <a:xfrm>
                  <a:off x="8608320" y="3387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75" name="Google Shape;2140;p22"/>
                <p:cNvSpPr/>
                <p:nvPr/>
              </p:nvSpPr>
              <p:spPr>
                <a:xfrm>
                  <a:off x="8608320" y="1281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76" name="Google Shape;2141;p22"/>
                <p:cNvSpPr/>
                <p:nvPr/>
              </p:nvSpPr>
              <p:spPr>
                <a:xfrm>
                  <a:off x="8612640" y="-8280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77" name="Google Shape;2142;p22"/>
                <p:cNvSpPr/>
                <p:nvPr/>
              </p:nvSpPr>
              <p:spPr>
                <a:xfrm>
                  <a:off x="8612640" y="-29340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78" name="Google Shape;2143;p22"/>
                <p:cNvSpPr/>
                <p:nvPr/>
              </p:nvSpPr>
              <p:spPr>
                <a:xfrm>
                  <a:off x="8614800" y="-50400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79" name="Google Shape;2144;p22"/>
                <p:cNvSpPr/>
                <p:nvPr/>
              </p:nvSpPr>
              <p:spPr>
                <a:xfrm>
                  <a:off x="8616960" y="-71496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80" name="Google Shape;2145;p22"/>
                <p:cNvSpPr/>
                <p:nvPr/>
              </p:nvSpPr>
              <p:spPr>
                <a:xfrm>
                  <a:off x="8622000" y="-92088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81" name="Google Shape;2146;p22"/>
                <p:cNvSpPr/>
                <p:nvPr/>
              </p:nvSpPr>
              <p:spPr>
                <a:xfrm>
                  <a:off x="8627040" y="-11271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82" name="Google Shape;2147;p22"/>
                <p:cNvSpPr/>
                <p:nvPr/>
              </p:nvSpPr>
              <p:spPr>
                <a:xfrm>
                  <a:off x="8627040" y="-13334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83" name="Google Shape;2148;p22"/>
                <p:cNvSpPr/>
                <p:nvPr/>
              </p:nvSpPr>
              <p:spPr>
                <a:xfrm>
                  <a:off x="8631720" y="-155052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484" name="Google Shape;2149;p22"/>
              <p:cNvGrpSpPr/>
              <p:nvPr/>
            </p:nvGrpSpPr>
            <p:grpSpPr>
              <a:xfrm>
                <a:off x="8600040" y="-1550520"/>
                <a:ext cx="142920" cy="2453760"/>
                <a:chOff x="8600040" y="-1550520"/>
                <a:chExt cx="142920" cy="2453760"/>
              </a:xfrm>
            </p:grpSpPr>
            <p:sp>
              <p:nvSpPr>
                <p:cNvPr id="1485" name="Google Shape;2150;p22"/>
                <p:cNvSpPr/>
                <p:nvPr/>
              </p:nvSpPr>
              <p:spPr>
                <a:xfrm>
                  <a:off x="8600040" y="76032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86" name="Google Shape;2151;p22"/>
                <p:cNvSpPr/>
                <p:nvPr/>
              </p:nvSpPr>
              <p:spPr>
                <a:xfrm>
                  <a:off x="8608320" y="54936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87" name="Google Shape;2152;p22"/>
                <p:cNvSpPr/>
                <p:nvPr/>
              </p:nvSpPr>
              <p:spPr>
                <a:xfrm>
                  <a:off x="8608320" y="33876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88" name="Google Shape;2153;p22"/>
                <p:cNvSpPr/>
                <p:nvPr/>
              </p:nvSpPr>
              <p:spPr>
                <a:xfrm>
                  <a:off x="8608320" y="12816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89" name="Google Shape;2154;p22"/>
                <p:cNvSpPr/>
                <p:nvPr/>
              </p:nvSpPr>
              <p:spPr>
                <a:xfrm>
                  <a:off x="8612640" y="-8280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90" name="Google Shape;2155;p22"/>
                <p:cNvSpPr/>
                <p:nvPr/>
              </p:nvSpPr>
              <p:spPr>
                <a:xfrm>
                  <a:off x="8612640" y="-29340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91" name="Google Shape;2156;p22"/>
                <p:cNvSpPr/>
                <p:nvPr/>
              </p:nvSpPr>
              <p:spPr>
                <a:xfrm>
                  <a:off x="8614800" y="-50400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92" name="Google Shape;2157;p22"/>
                <p:cNvSpPr/>
                <p:nvPr/>
              </p:nvSpPr>
              <p:spPr>
                <a:xfrm>
                  <a:off x="8616960" y="-71496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93" name="Google Shape;2158;p22"/>
                <p:cNvSpPr/>
                <p:nvPr/>
              </p:nvSpPr>
              <p:spPr>
                <a:xfrm>
                  <a:off x="8622000" y="-9208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94" name="Google Shape;2159;p22"/>
                <p:cNvSpPr/>
                <p:nvPr/>
              </p:nvSpPr>
              <p:spPr>
                <a:xfrm>
                  <a:off x="8627040" y="-11271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95" name="Google Shape;2160;p22"/>
                <p:cNvSpPr/>
                <p:nvPr/>
              </p:nvSpPr>
              <p:spPr>
                <a:xfrm>
                  <a:off x="8627040" y="-133344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96" name="Google Shape;2161;p22"/>
                <p:cNvSpPr/>
                <p:nvPr/>
              </p:nvSpPr>
              <p:spPr>
                <a:xfrm>
                  <a:off x="8631720" y="-155052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
        <p:nvSpPr>
          <p:cNvPr id="149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498" name="Google Shape;2166;p23"/>
          <p:cNvGrpSpPr/>
          <p:nvPr/>
        </p:nvGrpSpPr>
        <p:grpSpPr>
          <a:xfrm>
            <a:off x="167400" y="0"/>
            <a:ext cx="8808480" cy="5540040"/>
            <a:chOff x="167400" y="0"/>
            <a:chExt cx="8808480" cy="5540040"/>
          </a:xfrm>
        </p:grpSpPr>
        <p:grpSp>
          <p:nvGrpSpPr>
            <p:cNvPr id="1499" name="Google Shape;2167;p23"/>
            <p:cNvGrpSpPr/>
            <p:nvPr/>
          </p:nvGrpSpPr>
          <p:grpSpPr>
            <a:xfrm>
              <a:off x="167400" y="250560"/>
              <a:ext cx="142920" cy="2453760"/>
              <a:chOff x="167400" y="250560"/>
              <a:chExt cx="142920" cy="2453760"/>
            </a:xfrm>
          </p:grpSpPr>
          <p:grpSp>
            <p:nvGrpSpPr>
              <p:cNvPr id="1500" name="Google Shape;2168;p23"/>
              <p:cNvGrpSpPr/>
              <p:nvPr/>
            </p:nvGrpSpPr>
            <p:grpSpPr>
              <a:xfrm>
                <a:off x="167400" y="250560"/>
                <a:ext cx="142920" cy="2453760"/>
                <a:chOff x="167400" y="250560"/>
                <a:chExt cx="142920" cy="2453760"/>
              </a:xfrm>
            </p:grpSpPr>
            <p:sp>
              <p:nvSpPr>
                <p:cNvPr id="1501" name="Google Shape;2169;p23"/>
                <p:cNvSpPr/>
                <p:nvPr/>
              </p:nvSpPr>
              <p:spPr>
                <a:xfrm>
                  <a:off x="167400" y="256140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02" name="Google Shape;2170;p23"/>
                <p:cNvSpPr/>
                <p:nvPr/>
              </p:nvSpPr>
              <p:spPr>
                <a:xfrm>
                  <a:off x="176040" y="23508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03" name="Google Shape;2171;p23"/>
                <p:cNvSpPr/>
                <p:nvPr/>
              </p:nvSpPr>
              <p:spPr>
                <a:xfrm>
                  <a:off x="176040" y="21398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04" name="Google Shape;2172;p23"/>
                <p:cNvSpPr/>
                <p:nvPr/>
              </p:nvSpPr>
              <p:spPr>
                <a:xfrm>
                  <a:off x="176040" y="19292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05" name="Google Shape;2173;p23"/>
                <p:cNvSpPr/>
                <p:nvPr/>
              </p:nvSpPr>
              <p:spPr>
                <a:xfrm>
                  <a:off x="180360" y="17186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06" name="Google Shape;2174;p23"/>
                <p:cNvSpPr/>
                <p:nvPr/>
              </p:nvSpPr>
              <p:spPr>
                <a:xfrm>
                  <a:off x="180360" y="15076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07" name="Google Shape;2175;p23"/>
                <p:cNvSpPr/>
                <p:nvPr/>
              </p:nvSpPr>
              <p:spPr>
                <a:xfrm>
                  <a:off x="182520" y="12970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08" name="Google Shape;2176;p23"/>
                <p:cNvSpPr/>
                <p:nvPr/>
              </p:nvSpPr>
              <p:spPr>
                <a:xfrm>
                  <a:off x="184680" y="108648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09" name="Google Shape;2177;p23"/>
                <p:cNvSpPr/>
                <p:nvPr/>
              </p:nvSpPr>
              <p:spPr>
                <a:xfrm>
                  <a:off x="189720" y="88020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10" name="Google Shape;2178;p23"/>
                <p:cNvSpPr/>
                <p:nvPr/>
              </p:nvSpPr>
              <p:spPr>
                <a:xfrm>
                  <a:off x="194400" y="6739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11" name="Google Shape;2179;p23"/>
                <p:cNvSpPr/>
                <p:nvPr/>
              </p:nvSpPr>
              <p:spPr>
                <a:xfrm>
                  <a:off x="194400" y="4676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12" name="Google Shape;2180;p23"/>
                <p:cNvSpPr/>
                <p:nvPr/>
              </p:nvSpPr>
              <p:spPr>
                <a:xfrm>
                  <a:off x="199440" y="25056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513" name="Google Shape;2181;p23"/>
              <p:cNvGrpSpPr/>
              <p:nvPr/>
            </p:nvGrpSpPr>
            <p:grpSpPr>
              <a:xfrm>
                <a:off x="167400" y="250560"/>
                <a:ext cx="142920" cy="2453760"/>
                <a:chOff x="167400" y="250560"/>
                <a:chExt cx="142920" cy="2453760"/>
              </a:xfrm>
            </p:grpSpPr>
            <p:sp>
              <p:nvSpPr>
                <p:cNvPr id="1514" name="Google Shape;2182;p23"/>
                <p:cNvSpPr/>
                <p:nvPr/>
              </p:nvSpPr>
              <p:spPr>
                <a:xfrm>
                  <a:off x="167400" y="256140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15" name="Google Shape;2183;p23"/>
                <p:cNvSpPr/>
                <p:nvPr/>
              </p:nvSpPr>
              <p:spPr>
                <a:xfrm>
                  <a:off x="176040" y="23508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16" name="Google Shape;2184;p23"/>
                <p:cNvSpPr/>
                <p:nvPr/>
              </p:nvSpPr>
              <p:spPr>
                <a:xfrm>
                  <a:off x="176040" y="21398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17" name="Google Shape;2185;p23"/>
                <p:cNvSpPr/>
                <p:nvPr/>
              </p:nvSpPr>
              <p:spPr>
                <a:xfrm>
                  <a:off x="176040" y="19292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18" name="Google Shape;2186;p23"/>
                <p:cNvSpPr/>
                <p:nvPr/>
              </p:nvSpPr>
              <p:spPr>
                <a:xfrm>
                  <a:off x="180360" y="17186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19" name="Google Shape;2187;p23"/>
                <p:cNvSpPr/>
                <p:nvPr/>
              </p:nvSpPr>
              <p:spPr>
                <a:xfrm>
                  <a:off x="180360" y="15076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20" name="Google Shape;2188;p23"/>
                <p:cNvSpPr/>
                <p:nvPr/>
              </p:nvSpPr>
              <p:spPr>
                <a:xfrm>
                  <a:off x="182520" y="12970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21" name="Google Shape;2189;p23"/>
                <p:cNvSpPr/>
                <p:nvPr/>
              </p:nvSpPr>
              <p:spPr>
                <a:xfrm>
                  <a:off x="184680" y="10864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22" name="Google Shape;2190;p23"/>
                <p:cNvSpPr/>
                <p:nvPr/>
              </p:nvSpPr>
              <p:spPr>
                <a:xfrm>
                  <a:off x="189720" y="8802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23" name="Google Shape;2191;p23"/>
                <p:cNvSpPr/>
                <p:nvPr/>
              </p:nvSpPr>
              <p:spPr>
                <a:xfrm>
                  <a:off x="194400" y="6739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24" name="Google Shape;2192;p23"/>
                <p:cNvSpPr/>
                <p:nvPr/>
              </p:nvSpPr>
              <p:spPr>
                <a:xfrm>
                  <a:off x="194400" y="46764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25" name="Google Shape;2193;p23"/>
                <p:cNvSpPr/>
                <p:nvPr/>
              </p:nvSpPr>
              <p:spPr>
                <a:xfrm>
                  <a:off x="199440" y="2505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526" name="Google Shape;2194;p23"/>
            <p:cNvGrpSpPr/>
            <p:nvPr/>
          </p:nvGrpSpPr>
          <p:grpSpPr>
            <a:xfrm>
              <a:off x="567720" y="2149560"/>
              <a:ext cx="142920" cy="2454120"/>
              <a:chOff x="567720" y="2149560"/>
              <a:chExt cx="142920" cy="2454120"/>
            </a:xfrm>
          </p:grpSpPr>
          <p:grpSp>
            <p:nvGrpSpPr>
              <p:cNvPr id="1527" name="Google Shape;2195;p23"/>
              <p:cNvGrpSpPr/>
              <p:nvPr/>
            </p:nvGrpSpPr>
            <p:grpSpPr>
              <a:xfrm>
                <a:off x="567720" y="2149560"/>
                <a:ext cx="142920" cy="2454120"/>
                <a:chOff x="567720" y="2149560"/>
                <a:chExt cx="142920" cy="2454120"/>
              </a:xfrm>
            </p:grpSpPr>
            <p:sp>
              <p:nvSpPr>
                <p:cNvPr id="1528" name="Google Shape;2196;p23"/>
                <p:cNvSpPr/>
                <p:nvPr/>
              </p:nvSpPr>
              <p:spPr>
                <a:xfrm>
                  <a:off x="567720" y="446076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29" name="Google Shape;2197;p23"/>
                <p:cNvSpPr/>
                <p:nvPr/>
              </p:nvSpPr>
              <p:spPr>
                <a:xfrm>
                  <a:off x="576000" y="42498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30" name="Google Shape;2198;p23"/>
                <p:cNvSpPr/>
                <p:nvPr/>
              </p:nvSpPr>
              <p:spPr>
                <a:xfrm>
                  <a:off x="576000" y="40392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31" name="Google Shape;2199;p23"/>
                <p:cNvSpPr/>
                <p:nvPr/>
              </p:nvSpPr>
              <p:spPr>
                <a:xfrm>
                  <a:off x="576000" y="38286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32" name="Google Shape;2200;p23"/>
                <p:cNvSpPr/>
                <p:nvPr/>
              </p:nvSpPr>
              <p:spPr>
                <a:xfrm>
                  <a:off x="580320" y="36176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33" name="Google Shape;2201;p23"/>
                <p:cNvSpPr/>
                <p:nvPr/>
              </p:nvSpPr>
              <p:spPr>
                <a:xfrm>
                  <a:off x="580320" y="34070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34" name="Google Shape;2202;p23"/>
                <p:cNvSpPr/>
                <p:nvPr/>
              </p:nvSpPr>
              <p:spPr>
                <a:xfrm>
                  <a:off x="582480" y="31960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35" name="Google Shape;2203;p23"/>
                <p:cNvSpPr/>
                <p:nvPr/>
              </p:nvSpPr>
              <p:spPr>
                <a:xfrm>
                  <a:off x="585000" y="298548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36" name="Google Shape;2204;p23"/>
                <p:cNvSpPr/>
                <p:nvPr/>
              </p:nvSpPr>
              <p:spPr>
                <a:xfrm>
                  <a:off x="589680" y="277920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37" name="Google Shape;2205;p23"/>
                <p:cNvSpPr/>
                <p:nvPr/>
              </p:nvSpPr>
              <p:spPr>
                <a:xfrm>
                  <a:off x="594720" y="25729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38" name="Google Shape;2206;p23"/>
                <p:cNvSpPr/>
                <p:nvPr/>
              </p:nvSpPr>
              <p:spPr>
                <a:xfrm>
                  <a:off x="594720" y="236700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39" name="Google Shape;2207;p23"/>
                <p:cNvSpPr/>
                <p:nvPr/>
              </p:nvSpPr>
              <p:spPr>
                <a:xfrm>
                  <a:off x="599400" y="214956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540" name="Google Shape;2208;p23"/>
              <p:cNvGrpSpPr/>
              <p:nvPr/>
            </p:nvGrpSpPr>
            <p:grpSpPr>
              <a:xfrm>
                <a:off x="567720" y="2149560"/>
                <a:ext cx="142920" cy="2454120"/>
                <a:chOff x="567720" y="2149560"/>
                <a:chExt cx="142920" cy="2454120"/>
              </a:xfrm>
            </p:grpSpPr>
            <p:sp>
              <p:nvSpPr>
                <p:cNvPr id="1541" name="Google Shape;2209;p23"/>
                <p:cNvSpPr/>
                <p:nvPr/>
              </p:nvSpPr>
              <p:spPr>
                <a:xfrm>
                  <a:off x="567720" y="44607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42" name="Google Shape;2210;p23"/>
                <p:cNvSpPr/>
                <p:nvPr/>
              </p:nvSpPr>
              <p:spPr>
                <a:xfrm>
                  <a:off x="576000" y="42498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43" name="Google Shape;2211;p23"/>
                <p:cNvSpPr/>
                <p:nvPr/>
              </p:nvSpPr>
              <p:spPr>
                <a:xfrm>
                  <a:off x="576000" y="40392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44" name="Google Shape;2212;p23"/>
                <p:cNvSpPr/>
                <p:nvPr/>
              </p:nvSpPr>
              <p:spPr>
                <a:xfrm>
                  <a:off x="576000" y="38286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45" name="Google Shape;2213;p23"/>
                <p:cNvSpPr/>
                <p:nvPr/>
              </p:nvSpPr>
              <p:spPr>
                <a:xfrm>
                  <a:off x="580320" y="36176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46" name="Google Shape;2214;p23"/>
                <p:cNvSpPr/>
                <p:nvPr/>
              </p:nvSpPr>
              <p:spPr>
                <a:xfrm>
                  <a:off x="580320" y="34070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47" name="Google Shape;2215;p23"/>
                <p:cNvSpPr/>
                <p:nvPr/>
              </p:nvSpPr>
              <p:spPr>
                <a:xfrm>
                  <a:off x="582480" y="31960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48" name="Google Shape;2216;p23"/>
                <p:cNvSpPr/>
                <p:nvPr/>
              </p:nvSpPr>
              <p:spPr>
                <a:xfrm>
                  <a:off x="585000" y="29854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49" name="Google Shape;2217;p23"/>
                <p:cNvSpPr/>
                <p:nvPr/>
              </p:nvSpPr>
              <p:spPr>
                <a:xfrm>
                  <a:off x="589680" y="27792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50" name="Google Shape;2218;p23"/>
                <p:cNvSpPr/>
                <p:nvPr/>
              </p:nvSpPr>
              <p:spPr>
                <a:xfrm>
                  <a:off x="594720" y="25729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51" name="Google Shape;2219;p23"/>
                <p:cNvSpPr/>
                <p:nvPr/>
              </p:nvSpPr>
              <p:spPr>
                <a:xfrm>
                  <a:off x="594720" y="23670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52" name="Google Shape;2220;p23"/>
                <p:cNvSpPr/>
                <p:nvPr/>
              </p:nvSpPr>
              <p:spPr>
                <a:xfrm>
                  <a:off x="599400" y="21495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553" name="Google Shape;2221;p23"/>
            <p:cNvGrpSpPr/>
            <p:nvPr/>
          </p:nvGrpSpPr>
          <p:grpSpPr>
            <a:xfrm>
              <a:off x="8448480" y="0"/>
              <a:ext cx="142920" cy="2453760"/>
              <a:chOff x="8448480" y="0"/>
              <a:chExt cx="142920" cy="2453760"/>
            </a:xfrm>
          </p:grpSpPr>
          <p:grpSp>
            <p:nvGrpSpPr>
              <p:cNvPr id="1554" name="Google Shape;2222;p23"/>
              <p:cNvGrpSpPr/>
              <p:nvPr/>
            </p:nvGrpSpPr>
            <p:grpSpPr>
              <a:xfrm>
                <a:off x="8448480" y="0"/>
                <a:ext cx="142920" cy="2453760"/>
                <a:chOff x="8448480" y="0"/>
                <a:chExt cx="142920" cy="2453760"/>
              </a:xfrm>
            </p:grpSpPr>
            <p:sp>
              <p:nvSpPr>
                <p:cNvPr id="1555" name="Google Shape;2223;p23"/>
                <p:cNvSpPr/>
                <p:nvPr/>
              </p:nvSpPr>
              <p:spPr>
                <a:xfrm>
                  <a:off x="8448480" y="231084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56" name="Google Shape;2224;p23"/>
                <p:cNvSpPr/>
                <p:nvPr/>
              </p:nvSpPr>
              <p:spPr>
                <a:xfrm>
                  <a:off x="8457120" y="21002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57" name="Google Shape;2225;p23"/>
                <p:cNvSpPr/>
                <p:nvPr/>
              </p:nvSpPr>
              <p:spPr>
                <a:xfrm>
                  <a:off x="8457120" y="18896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58" name="Google Shape;2226;p23"/>
                <p:cNvSpPr/>
                <p:nvPr/>
              </p:nvSpPr>
              <p:spPr>
                <a:xfrm>
                  <a:off x="8457120" y="167868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59" name="Google Shape;2227;p23"/>
                <p:cNvSpPr/>
                <p:nvPr/>
              </p:nvSpPr>
              <p:spPr>
                <a:xfrm>
                  <a:off x="8461440" y="14680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60" name="Google Shape;2228;p23"/>
                <p:cNvSpPr/>
                <p:nvPr/>
              </p:nvSpPr>
              <p:spPr>
                <a:xfrm>
                  <a:off x="8461440" y="12574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61" name="Google Shape;2229;p23"/>
                <p:cNvSpPr/>
                <p:nvPr/>
              </p:nvSpPr>
              <p:spPr>
                <a:xfrm>
                  <a:off x="8463600" y="104652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62" name="Google Shape;2230;p23"/>
                <p:cNvSpPr/>
                <p:nvPr/>
              </p:nvSpPr>
              <p:spPr>
                <a:xfrm>
                  <a:off x="8465760" y="83592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63" name="Google Shape;2231;p23"/>
                <p:cNvSpPr/>
                <p:nvPr/>
              </p:nvSpPr>
              <p:spPr>
                <a:xfrm>
                  <a:off x="8470800" y="62964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64" name="Google Shape;2232;p23"/>
                <p:cNvSpPr/>
                <p:nvPr/>
              </p:nvSpPr>
              <p:spPr>
                <a:xfrm>
                  <a:off x="8475480" y="4233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65" name="Google Shape;2233;p23"/>
                <p:cNvSpPr/>
                <p:nvPr/>
              </p:nvSpPr>
              <p:spPr>
                <a:xfrm>
                  <a:off x="8475480" y="21708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66" name="Google Shape;2234;p23"/>
                <p:cNvSpPr/>
                <p:nvPr/>
              </p:nvSpPr>
              <p:spPr>
                <a:xfrm>
                  <a:off x="8480520" y="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567" name="Google Shape;2235;p23"/>
              <p:cNvGrpSpPr/>
              <p:nvPr/>
            </p:nvGrpSpPr>
            <p:grpSpPr>
              <a:xfrm>
                <a:off x="8448480" y="0"/>
                <a:ext cx="142920" cy="2453760"/>
                <a:chOff x="8448480" y="0"/>
                <a:chExt cx="142920" cy="2453760"/>
              </a:xfrm>
            </p:grpSpPr>
            <p:sp>
              <p:nvSpPr>
                <p:cNvPr id="1568" name="Google Shape;2236;p23"/>
                <p:cNvSpPr/>
                <p:nvPr/>
              </p:nvSpPr>
              <p:spPr>
                <a:xfrm>
                  <a:off x="8448480" y="23108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69" name="Google Shape;2237;p23"/>
                <p:cNvSpPr/>
                <p:nvPr/>
              </p:nvSpPr>
              <p:spPr>
                <a:xfrm>
                  <a:off x="8457120" y="21002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70" name="Google Shape;2238;p23"/>
                <p:cNvSpPr/>
                <p:nvPr/>
              </p:nvSpPr>
              <p:spPr>
                <a:xfrm>
                  <a:off x="8457120" y="18896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71" name="Google Shape;2239;p23"/>
                <p:cNvSpPr/>
                <p:nvPr/>
              </p:nvSpPr>
              <p:spPr>
                <a:xfrm>
                  <a:off x="8457120" y="16786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72" name="Google Shape;2240;p23"/>
                <p:cNvSpPr/>
                <p:nvPr/>
              </p:nvSpPr>
              <p:spPr>
                <a:xfrm>
                  <a:off x="8461440" y="14680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73" name="Google Shape;2241;p23"/>
                <p:cNvSpPr/>
                <p:nvPr/>
              </p:nvSpPr>
              <p:spPr>
                <a:xfrm>
                  <a:off x="8461440" y="12574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74" name="Google Shape;2242;p23"/>
                <p:cNvSpPr/>
                <p:nvPr/>
              </p:nvSpPr>
              <p:spPr>
                <a:xfrm>
                  <a:off x="8463600" y="10465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75" name="Google Shape;2243;p23"/>
                <p:cNvSpPr/>
                <p:nvPr/>
              </p:nvSpPr>
              <p:spPr>
                <a:xfrm>
                  <a:off x="8465760" y="8359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76" name="Google Shape;2244;p23"/>
                <p:cNvSpPr/>
                <p:nvPr/>
              </p:nvSpPr>
              <p:spPr>
                <a:xfrm>
                  <a:off x="8470800" y="6296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77" name="Google Shape;2245;p23"/>
                <p:cNvSpPr/>
                <p:nvPr/>
              </p:nvSpPr>
              <p:spPr>
                <a:xfrm>
                  <a:off x="8475480" y="4233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78" name="Google Shape;2246;p23"/>
                <p:cNvSpPr/>
                <p:nvPr/>
              </p:nvSpPr>
              <p:spPr>
                <a:xfrm>
                  <a:off x="8475480" y="2170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79" name="Google Shape;2247;p23"/>
                <p:cNvSpPr/>
                <p:nvPr/>
              </p:nvSpPr>
              <p:spPr>
                <a:xfrm>
                  <a:off x="8480520" y="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580" name="Google Shape;2248;p23"/>
            <p:cNvGrpSpPr/>
            <p:nvPr/>
          </p:nvGrpSpPr>
          <p:grpSpPr>
            <a:xfrm>
              <a:off x="8832960" y="761040"/>
              <a:ext cx="142920" cy="2454120"/>
              <a:chOff x="8832960" y="761040"/>
              <a:chExt cx="142920" cy="2454120"/>
            </a:xfrm>
          </p:grpSpPr>
          <p:grpSp>
            <p:nvGrpSpPr>
              <p:cNvPr id="1581" name="Google Shape;2249;p23"/>
              <p:cNvGrpSpPr/>
              <p:nvPr/>
            </p:nvGrpSpPr>
            <p:grpSpPr>
              <a:xfrm>
                <a:off x="8832960" y="761040"/>
                <a:ext cx="142920" cy="2454120"/>
                <a:chOff x="8832960" y="761040"/>
                <a:chExt cx="142920" cy="2454120"/>
              </a:xfrm>
            </p:grpSpPr>
            <p:sp>
              <p:nvSpPr>
                <p:cNvPr id="1582" name="Google Shape;2250;p23"/>
                <p:cNvSpPr/>
                <p:nvPr/>
              </p:nvSpPr>
              <p:spPr>
                <a:xfrm>
                  <a:off x="8832960" y="307224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83" name="Google Shape;2251;p23"/>
                <p:cNvSpPr/>
                <p:nvPr/>
              </p:nvSpPr>
              <p:spPr>
                <a:xfrm>
                  <a:off x="8841600" y="28612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84" name="Google Shape;2252;p23"/>
                <p:cNvSpPr/>
                <p:nvPr/>
              </p:nvSpPr>
              <p:spPr>
                <a:xfrm>
                  <a:off x="8841600" y="26506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85" name="Google Shape;2253;p23"/>
                <p:cNvSpPr/>
                <p:nvPr/>
              </p:nvSpPr>
              <p:spPr>
                <a:xfrm>
                  <a:off x="8841600" y="24400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86" name="Google Shape;2254;p23"/>
                <p:cNvSpPr/>
                <p:nvPr/>
              </p:nvSpPr>
              <p:spPr>
                <a:xfrm>
                  <a:off x="8845920" y="22291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87" name="Google Shape;2255;p23"/>
                <p:cNvSpPr/>
                <p:nvPr/>
              </p:nvSpPr>
              <p:spPr>
                <a:xfrm>
                  <a:off x="8845920" y="20185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88" name="Google Shape;2256;p23"/>
                <p:cNvSpPr/>
                <p:nvPr/>
              </p:nvSpPr>
              <p:spPr>
                <a:xfrm>
                  <a:off x="8848080" y="180792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89" name="Google Shape;2257;p23"/>
                <p:cNvSpPr/>
                <p:nvPr/>
              </p:nvSpPr>
              <p:spPr>
                <a:xfrm>
                  <a:off x="8850240" y="159696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90" name="Google Shape;2258;p23"/>
                <p:cNvSpPr/>
                <p:nvPr/>
              </p:nvSpPr>
              <p:spPr>
                <a:xfrm>
                  <a:off x="8855280" y="139068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91" name="Google Shape;2259;p23"/>
                <p:cNvSpPr/>
                <p:nvPr/>
              </p:nvSpPr>
              <p:spPr>
                <a:xfrm>
                  <a:off x="8859960" y="11844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92" name="Google Shape;2260;p23"/>
                <p:cNvSpPr/>
                <p:nvPr/>
              </p:nvSpPr>
              <p:spPr>
                <a:xfrm>
                  <a:off x="8859960" y="9784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93" name="Google Shape;2261;p23"/>
                <p:cNvSpPr/>
                <p:nvPr/>
              </p:nvSpPr>
              <p:spPr>
                <a:xfrm>
                  <a:off x="8865000" y="7610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594" name="Google Shape;2262;p23"/>
              <p:cNvGrpSpPr/>
              <p:nvPr/>
            </p:nvGrpSpPr>
            <p:grpSpPr>
              <a:xfrm>
                <a:off x="8832960" y="761040"/>
                <a:ext cx="142920" cy="2454120"/>
                <a:chOff x="8832960" y="761040"/>
                <a:chExt cx="142920" cy="2454120"/>
              </a:xfrm>
            </p:grpSpPr>
            <p:sp>
              <p:nvSpPr>
                <p:cNvPr id="1595" name="Google Shape;2263;p23"/>
                <p:cNvSpPr/>
                <p:nvPr/>
              </p:nvSpPr>
              <p:spPr>
                <a:xfrm>
                  <a:off x="8832960" y="30722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96" name="Google Shape;2264;p23"/>
                <p:cNvSpPr/>
                <p:nvPr/>
              </p:nvSpPr>
              <p:spPr>
                <a:xfrm>
                  <a:off x="8841600" y="286128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97" name="Google Shape;2265;p23"/>
                <p:cNvSpPr/>
                <p:nvPr/>
              </p:nvSpPr>
              <p:spPr>
                <a:xfrm>
                  <a:off x="8841600" y="26506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98" name="Google Shape;2266;p23"/>
                <p:cNvSpPr/>
                <p:nvPr/>
              </p:nvSpPr>
              <p:spPr>
                <a:xfrm>
                  <a:off x="8841600" y="24400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99" name="Google Shape;2267;p23"/>
                <p:cNvSpPr/>
                <p:nvPr/>
              </p:nvSpPr>
              <p:spPr>
                <a:xfrm>
                  <a:off x="8845920" y="222912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00" name="Google Shape;2268;p23"/>
                <p:cNvSpPr/>
                <p:nvPr/>
              </p:nvSpPr>
              <p:spPr>
                <a:xfrm>
                  <a:off x="8845920" y="201852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01" name="Google Shape;2269;p23"/>
                <p:cNvSpPr/>
                <p:nvPr/>
              </p:nvSpPr>
              <p:spPr>
                <a:xfrm>
                  <a:off x="8848080" y="18079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02" name="Google Shape;2270;p23"/>
                <p:cNvSpPr/>
                <p:nvPr/>
              </p:nvSpPr>
              <p:spPr>
                <a:xfrm>
                  <a:off x="8850240" y="159696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03" name="Google Shape;2271;p23"/>
                <p:cNvSpPr/>
                <p:nvPr/>
              </p:nvSpPr>
              <p:spPr>
                <a:xfrm>
                  <a:off x="8855280" y="13906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04" name="Google Shape;2272;p23"/>
                <p:cNvSpPr/>
                <p:nvPr/>
              </p:nvSpPr>
              <p:spPr>
                <a:xfrm>
                  <a:off x="8859960" y="11844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05" name="Google Shape;2273;p23"/>
                <p:cNvSpPr/>
                <p:nvPr/>
              </p:nvSpPr>
              <p:spPr>
                <a:xfrm>
                  <a:off x="8859960" y="9784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06" name="Google Shape;2274;p23"/>
                <p:cNvSpPr/>
                <p:nvPr/>
              </p:nvSpPr>
              <p:spPr>
                <a:xfrm>
                  <a:off x="8865000" y="7610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607" name="Google Shape;2275;p23"/>
            <p:cNvGrpSpPr/>
            <p:nvPr/>
          </p:nvGrpSpPr>
          <p:grpSpPr>
            <a:xfrm>
              <a:off x="8577720" y="3086280"/>
              <a:ext cx="142920" cy="2453760"/>
              <a:chOff x="8577720" y="3086280"/>
              <a:chExt cx="142920" cy="2453760"/>
            </a:xfrm>
          </p:grpSpPr>
          <p:grpSp>
            <p:nvGrpSpPr>
              <p:cNvPr id="1608" name="Google Shape;2276;p23"/>
              <p:cNvGrpSpPr/>
              <p:nvPr/>
            </p:nvGrpSpPr>
            <p:grpSpPr>
              <a:xfrm>
                <a:off x="8577720" y="3086280"/>
                <a:ext cx="142920" cy="2453760"/>
                <a:chOff x="8577720" y="3086280"/>
                <a:chExt cx="142920" cy="2453760"/>
              </a:xfrm>
            </p:grpSpPr>
            <p:sp>
              <p:nvSpPr>
                <p:cNvPr id="1609" name="Google Shape;2277;p23"/>
                <p:cNvSpPr/>
                <p:nvPr/>
              </p:nvSpPr>
              <p:spPr>
                <a:xfrm>
                  <a:off x="8577720" y="539712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10" name="Google Shape;2278;p23"/>
                <p:cNvSpPr/>
                <p:nvPr/>
              </p:nvSpPr>
              <p:spPr>
                <a:xfrm>
                  <a:off x="8586360" y="51865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11" name="Google Shape;2279;p23"/>
                <p:cNvSpPr/>
                <p:nvPr/>
              </p:nvSpPr>
              <p:spPr>
                <a:xfrm>
                  <a:off x="8586360" y="49755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12" name="Google Shape;2280;p23"/>
                <p:cNvSpPr/>
                <p:nvPr/>
              </p:nvSpPr>
              <p:spPr>
                <a:xfrm>
                  <a:off x="8586360" y="47649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13" name="Google Shape;2281;p23"/>
                <p:cNvSpPr/>
                <p:nvPr/>
              </p:nvSpPr>
              <p:spPr>
                <a:xfrm>
                  <a:off x="8590680" y="455436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14" name="Google Shape;2282;p23"/>
                <p:cNvSpPr/>
                <p:nvPr/>
              </p:nvSpPr>
              <p:spPr>
                <a:xfrm>
                  <a:off x="8590680" y="434340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15" name="Google Shape;2283;p23"/>
                <p:cNvSpPr/>
                <p:nvPr/>
              </p:nvSpPr>
              <p:spPr>
                <a:xfrm>
                  <a:off x="8592840" y="413280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16" name="Google Shape;2284;p23"/>
                <p:cNvSpPr/>
                <p:nvPr/>
              </p:nvSpPr>
              <p:spPr>
                <a:xfrm>
                  <a:off x="8595000" y="392220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17" name="Google Shape;2285;p23"/>
                <p:cNvSpPr/>
                <p:nvPr/>
              </p:nvSpPr>
              <p:spPr>
                <a:xfrm>
                  <a:off x="8600040" y="371592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18" name="Google Shape;2286;p23"/>
                <p:cNvSpPr/>
                <p:nvPr/>
              </p:nvSpPr>
              <p:spPr>
                <a:xfrm>
                  <a:off x="8604720" y="35096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19" name="Google Shape;2287;p23"/>
                <p:cNvSpPr/>
                <p:nvPr/>
              </p:nvSpPr>
              <p:spPr>
                <a:xfrm>
                  <a:off x="8604720" y="33033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20" name="Google Shape;2288;p23"/>
                <p:cNvSpPr/>
                <p:nvPr/>
              </p:nvSpPr>
              <p:spPr>
                <a:xfrm>
                  <a:off x="8609760" y="308628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621" name="Google Shape;2289;p23"/>
              <p:cNvGrpSpPr/>
              <p:nvPr/>
            </p:nvGrpSpPr>
            <p:grpSpPr>
              <a:xfrm>
                <a:off x="8577720" y="3086280"/>
                <a:ext cx="142920" cy="2453760"/>
                <a:chOff x="8577720" y="3086280"/>
                <a:chExt cx="142920" cy="2453760"/>
              </a:xfrm>
            </p:grpSpPr>
            <p:sp>
              <p:nvSpPr>
                <p:cNvPr id="1622" name="Google Shape;2290;p23"/>
                <p:cNvSpPr/>
                <p:nvPr/>
              </p:nvSpPr>
              <p:spPr>
                <a:xfrm>
                  <a:off x="8577720" y="539712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23" name="Google Shape;2291;p23"/>
                <p:cNvSpPr/>
                <p:nvPr/>
              </p:nvSpPr>
              <p:spPr>
                <a:xfrm>
                  <a:off x="8586360" y="51865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24" name="Google Shape;2292;p23"/>
                <p:cNvSpPr/>
                <p:nvPr/>
              </p:nvSpPr>
              <p:spPr>
                <a:xfrm>
                  <a:off x="8586360" y="497556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25" name="Google Shape;2293;p23"/>
                <p:cNvSpPr/>
                <p:nvPr/>
              </p:nvSpPr>
              <p:spPr>
                <a:xfrm>
                  <a:off x="8586360" y="476496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26" name="Google Shape;2294;p23"/>
                <p:cNvSpPr/>
                <p:nvPr/>
              </p:nvSpPr>
              <p:spPr>
                <a:xfrm>
                  <a:off x="8590680" y="45543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27" name="Google Shape;2295;p23"/>
                <p:cNvSpPr/>
                <p:nvPr/>
              </p:nvSpPr>
              <p:spPr>
                <a:xfrm>
                  <a:off x="8590680" y="434340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28" name="Google Shape;2296;p23"/>
                <p:cNvSpPr/>
                <p:nvPr/>
              </p:nvSpPr>
              <p:spPr>
                <a:xfrm>
                  <a:off x="8592840" y="413280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29" name="Google Shape;2297;p23"/>
                <p:cNvSpPr/>
                <p:nvPr/>
              </p:nvSpPr>
              <p:spPr>
                <a:xfrm>
                  <a:off x="8595000" y="39222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30" name="Google Shape;2298;p23"/>
                <p:cNvSpPr/>
                <p:nvPr/>
              </p:nvSpPr>
              <p:spPr>
                <a:xfrm>
                  <a:off x="8600040" y="371592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31" name="Google Shape;2299;p23"/>
                <p:cNvSpPr/>
                <p:nvPr/>
              </p:nvSpPr>
              <p:spPr>
                <a:xfrm>
                  <a:off x="8604720" y="350964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32" name="Google Shape;2300;p23"/>
                <p:cNvSpPr/>
                <p:nvPr/>
              </p:nvSpPr>
              <p:spPr>
                <a:xfrm>
                  <a:off x="8604720" y="330336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33" name="Google Shape;2301;p23"/>
                <p:cNvSpPr/>
                <p:nvPr/>
              </p:nvSpPr>
              <p:spPr>
                <a:xfrm>
                  <a:off x="8609760" y="308628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
        <p:nvSpPr>
          <p:cNvPr id="163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635" name="Google Shape;2310;p24"/>
          <p:cNvGrpSpPr/>
          <p:nvPr/>
        </p:nvGrpSpPr>
        <p:grpSpPr>
          <a:xfrm>
            <a:off x="96840" y="-2068560"/>
            <a:ext cx="8885520" cy="6968520"/>
            <a:chOff x="96840" y="-2068560"/>
            <a:chExt cx="8885520" cy="6968520"/>
          </a:xfrm>
        </p:grpSpPr>
        <p:grpSp>
          <p:nvGrpSpPr>
            <p:cNvPr id="1636" name="Google Shape;2311;p24"/>
            <p:cNvGrpSpPr/>
            <p:nvPr/>
          </p:nvGrpSpPr>
          <p:grpSpPr>
            <a:xfrm>
              <a:off x="96840" y="969480"/>
              <a:ext cx="142920" cy="2454120"/>
              <a:chOff x="96840" y="969480"/>
              <a:chExt cx="142920" cy="2454120"/>
            </a:xfrm>
          </p:grpSpPr>
          <p:grpSp>
            <p:nvGrpSpPr>
              <p:cNvPr id="1637" name="Google Shape;2312;p24"/>
              <p:cNvGrpSpPr/>
              <p:nvPr/>
            </p:nvGrpSpPr>
            <p:grpSpPr>
              <a:xfrm>
                <a:off x="96840" y="969480"/>
                <a:ext cx="142920" cy="2454120"/>
                <a:chOff x="96840" y="969480"/>
                <a:chExt cx="142920" cy="2454120"/>
              </a:xfrm>
            </p:grpSpPr>
            <p:sp>
              <p:nvSpPr>
                <p:cNvPr id="1638" name="Google Shape;2313;p24"/>
                <p:cNvSpPr/>
                <p:nvPr/>
              </p:nvSpPr>
              <p:spPr>
                <a:xfrm>
                  <a:off x="96840" y="328068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39" name="Google Shape;2314;p24"/>
                <p:cNvSpPr/>
                <p:nvPr/>
              </p:nvSpPr>
              <p:spPr>
                <a:xfrm>
                  <a:off x="105120" y="30697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40" name="Google Shape;2315;p24"/>
                <p:cNvSpPr/>
                <p:nvPr/>
              </p:nvSpPr>
              <p:spPr>
                <a:xfrm>
                  <a:off x="105120" y="28591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41" name="Google Shape;2316;p24"/>
                <p:cNvSpPr/>
                <p:nvPr/>
              </p:nvSpPr>
              <p:spPr>
                <a:xfrm>
                  <a:off x="105120" y="26485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42" name="Google Shape;2317;p24"/>
                <p:cNvSpPr/>
                <p:nvPr/>
              </p:nvSpPr>
              <p:spPr>
                <a:xfrm>
                  <a:off x="109440" y="24375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43" name="Google Shape;2318;p24"/>
                <p:cNvSpPr/>
                <p:nvPr/>
              </p:nvSpPr>
              <p:spPr>
                <a:xfrm>
                  <a:off x="109440" y="22269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44" name="Google Shape;2319;p24"/>
                <p:cNvSpPr/>
                <p:nvPr/>
              </p:nvSpPr>
              <p:spPr>
                <a:xfrm>
                  <a:off x="111600" y="201636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45" name="Google Shape;2320;p24"/>
                <p:cNvSpPr/>
                <p:nvPr/>
              </p:nvSpPr>
              <p:spPr>
                <a:xfrm>
                  <a:off x="114120" y="180540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46" name="Google Shape;2321;p24"/>
                <p:cNvSpPr/>
                <p:nvPr/>
              </p:nvSpPr>
              <p:spPr>
                <a:xfrm>
                  <a:off x="118800" y="159912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47" name="Google Shape;2322;p24"/>
                <p:cNvSpPr/>
                <p:nvPr/>
              </p:nvSpPr>
              <p:spPr>
                <a:xfrm>
                  <a:off x="123840" y="13932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48" name="Google Shape;2323;p24"/>
                <p:cNvSpPr/>
                <p:nvPr/>
              </p:nvSpPr>
              <p:spPr>
                <a:xfrm>
                  <a:off x="123840" y="11869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49" name="Google Shape;2324;p24"/>
                <p:cNvSpPr/>
                <p:nvPr/>
              </p:nvSpPr>
              <p:spPr>
                <a:xfrm>
                  <a:off x="128520" y="96948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650" name="Google Shape;2325;p24"/>
              <p:cNvGrpSpPr/>
              <p:nvPr/>
            </p:nvGrpSpPr>
            <p:grpSpPr>
              <a:xfrm>
                <a:off x="96840" y="969480"/>
                <a:ext cx="142920" cy="2454120"/>
                <a:chOff x="96840" y="969480"/>
                <a:chExt cx="142920" cy="2454120"/>
              </a:xfrm>
            </p:grpSpPr>
            <p:sp>
              <p:nvSpPr>
                <p:cNvPr id="1651" name="Google Shape;2326;p24"/>
                <p:cNvSpPr/>
                <p:nvPr/>
              </p:nvSpPr>
              <p:spPr>
                <a:xfrm>
                  <a:off x="96840" y="32806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52" name="Google Shape;2327;p24"/>
                <p:cNvSpPr/>
                <p:nvPr/>
              </p:nvSpPr>
              <p:spPr>
                <a:xfrm>
                  <a:off x="105120" y="30697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53" name="Google Shape;2328;p24"/>
                <p:cNvSpPr/>
                <p:nvPr/>
              </p:nvSpPr>
              <p:spPr>
                <a:xfrm>
                  <a:off x="105120" y="285912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54" name="Google Shape;2329;p24"/>
                <p:cNvSpPr/>
                <p:nvPr/>
              </p:nvSpPr>
              <p:spPr>
                <a:xfrm>
                  <a:off x="105120" y="264852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55" name="Google Shape;2330;p24"/>
                <p:cNvSpPr/>
                <p:nvPr/>
              </p:nvSpPr>
              <p:spPr>
                <a:xfrm>
                  <a:off x="109440" y="24375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56" name="Google Shape;2331;p24"/>
                <p:cNvSpPr/>
                <p:nvPr/>
              </p:nvSpPr>
              <p:spPr>
                <a:xfrm>
                  <a:off x="109440" y="22269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57" name="Google Shape;2332;p24"/>
                <p:cNvSpPr/>
                <p:nvPr/>
              </p:nvSpPr>
              <p:spPr>
                <a:xfrm>
                  <a:off x="111600" y="20163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58" name="Google Shape;2333;p24"/>
                <p:cNvSpPr/>
                <p:nvPr/>
              </p:nvSpPr>
              <p:spPr>
                <a:xfrm>
                  <a:off x="114120" y="18054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59" name="Google Shape;2334;p24"/>
                <p:cNvSpPr/>
                <p:nvPr/>
              </p:nvSpPr>
              <p:spPr>
                <a:xfrm>
                  <a:off x="118800" y="159912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60" name="Google Shape;2335;p24"/>
                <p:cNvSpPr/>
                <p:nvPr/>
              </p:nvSpPr>
              <p:spPr>
                <a:xfrm>
                  <a:off x="123840" y="13932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61" name="Google Shape;2336;p24"/>
                <p:cNvSpPr/>
                <p:nvPr/>
              </p:nvSpPr>
              <p:spPr>
                <a:xfrm>
                  <a:off x="123840" y="11869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62" name="Google Shape;2337;p24"/>
                <p:cNvSpPr/>
                <p:nvPr/>
              </p:nvSpPr>
              <p:spPr>
                <a:xfrm>
                  <a:off x="128520" y="96948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663" name="Google Shape;2338;p24"/>
            <p:cNvGrpSpPr/>
            <p:nvPr/>
          </p:nvGrpSpPr>
          <p:grpSpPr>
            <a:xfrm>
              <a:off x="408240" y="-1008720"/>
              <a:ext cx="142920" cy="2453760"/>
              <a:chOff x="408240" y="-1008720"/>
              <a:chExt cx="142920" cy="2453760"/>
            </a:xfrm>
          </p:grpSpPr>
          <p:grpSp>
            <p:nvGrpSpPr>
              <p:cNvPr id="1664" name="Google Shape;2339;p24"/>
              <p:cNvGrpSpPr/>
              <p:nvPr/>
            </p:nvGrpSpPr>
            <p:grpSpPr>
              <a:xfrm>
                <a:off x="408240" y="-1008720"/>
                <a:ext cx="142920" cy="2453760"/>
                <a:chOff x="408240" y="-1008720"/>
                <a:chExt cx="142920" cy="2453760"/>
              </a:xfrm>
            </p:grpSpPr>
            <p:sp>
              <p:nvSpPr>
                <p:cNvPr id="1665" name="Google Shape;2340;p24"/>
                <p:cNvSpPr/>
                <p:nvPr/>
              </p:nvSpPr>
              <p:spPr>
                <a:xfrm>
                  <a:off x="408240" y="130212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66" name="Google Shape;2341;p24"/>
                <p:cNvSpPr/>
                <p:nvPr/>
              </p:nvSpPr>
              <p:spPr>
                <a:xfrm>
                  <a:off x="416880" y="10915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67" name="Google Shape;2342;p24"/>
                <p:cNvSpPr/>
                <p:nvPr/>
              </p:nvSpPr>
              <p:spPr>
                <a:xfrm>
                  <a:off x="416880" y="8805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68" name="Google Shape;2343;p24"/>
                <p:cNvSpPr/>
                <p:nvPr/>
              </p:nvSpPr>
              <p:spPr>
                <a:xfrm>
                  <a:off x="416880" y="6699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69" name="Google Shape;2344;p24"/>
                <p:cNvSpPr/>
                <p:nvPr/>
              </p:nvSpPr>
              <p:spPr>
                <a:xfrm>
                  <a:off x="421200" y="45936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70" name="Google Shape;2345;p24"/>
                <p:cNvSpPr/>
                <p:nvPr/>
              </p:nvSpPr>
              <p:spPr>
                <a:xfrm>
                  <a:off x="421200" y="24840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71" name="Google Shape;2346;p24"/>
                <p:cNvSpPr/>
                <p:nvPr/>
              </p:nvSpPr>
              <p:spPr>
                <a:xfrm>
                  <a:off x="423360" y="3780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72" name="Google Shape;2347;p24"/>
                <p:cNvSpPr/>
                <p:nvPr/>
              </p:nvSpPr>
              <p:spPr>
                <a:xfrm>
                  <a:off x="425520" y="-17280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73" name="Google Shape;2348;p24"/>
                <p:cNvSpPr/>
                <p:nvPr/>
              </p:nvSpPr>
              <p:spPr>
                <a:xfrm>
                  <a:off x="430560" y="-37908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74" name="Google Shape;2349;p24"/>
                <p:cNvSpPr/>
                <p:nvPr/>
              </p:nvSpPr>
              <p:spPr>
                <a:xfrm>
                  <a:off x="435240" y="-5853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75" name="Google Shape;2350;p24"/>
                <p:cNvSpPr/>
                <p:nvPr/>
              </p:nvSpPr>
              <p:spPr>
                <a:xfrm>
                  <a:off x="435240" y="-7916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76" name="Google Shape;2351;p24"/>
                <p:cNvSpPr/>
                <p:nvPr/>
              </p:nvSpPr>
              <p:spPr>
                <a:xfrm>
                  <a:off x="440280" y="-100872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677" name="Google Shape;2352;p24"/>
              <p:cNvGrpSpPr/>
              <p:nvPr/>
            </p:nvGrpSpPr>
            <p:grpSpPr>
              <a:xfrm>
                <a:off x="408240" y="-1008720"/>
                <a:ext cx="142920" cy="2453760"/>
                <a:chOff x="408240" y="-1008720"/>
                <a:chExt cx="142920" cy="2453760"/>
              </a:xfrm>
            </p:grpSpPr>
            <p:sp>
              <p:nvSpPr>
                <p:cNvPr id="1678" name="Google Shape;2353;p24"/>
                <p:cNvSpPr/>
                <p:nvPr/>
              </p:nvSpPr>
              <p:spPr>
                <a:xfrm>
                  <a:off x="408240" y="130212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79" name="Google Shape;2354;p24"/>
                <p:cNvSpPr/>
                <p:nvPr/>
              </p:nvSpPr>
              <p:spPr>
                <a:xfrm>
                  <a:off x="416880" y="10915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80" name="Google Shape;2355;p24"/>
                <p:cNvSpPr/>
                <p:nvPr/>
              </p:nvSpPr>
              <p:spPr>
                <a:xfrm>
                  <a:off x="416880" y="88056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81" name="Google Shape;2356;p24"/>
                <p:cNvSpPr/>
                <p:nvPr/>
              </p:nvSpPr>
              <p:spPr>
                <a:xfrm>
                  <a:off x="416880" y="66996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82" name="Google Shape;2357;p24"/>
                <p:cNvSpPr/>
                <p:nvPr/>
              </p:nvSpPr>
              <p:spPr>
                <a:xfrm>
                  <a:off x="421200" y="4593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83" name="Google Shape;2358;p24"/>
                <p:cNvSpPr/>
                <p:nvPr/>
              </p:nvSpPr>
              <p:spPr>
                <a:xfrm>
                  <a:off x="421200" y="24840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84" name="Google Shape;2359;p24"/>
                <p:cNvSpPr/>
                <p:nvPr/>
              </p:nvSpPr>
              <p:spPr>
                <a:xfrm>
                  <a:off x="423360" y="3780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85" name="Google Shape;2360;p24"/>
                <p:cNvSpPr/>
                <p:nvPr/>
              </p:nvSpPr>
              <p:spPr>
                <a:xfrm>
                  <a:off x="425520" y="-1728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86" name="Google Shape;2361;p24"/>
                <p:cNvSpPr/>
                <p:nvPr/>
              </p:nvSpPr>
              <p:spPr>
                <a:xfrm>
                  <a:off x="430560" y="-3790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87" name="Google Shape;2362;p24"/>
                <p:cNvSpPr/>
                <p:nvPr/>
              </p:nvSpPr>
              <p:spPr>
                <a:xfrm>
                  <a:off x="435240" y="-5853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88" name="Google Shape;2363;p24"/>
                <p:cNvSpPr/>
                <p:nvPr/>
              </p:nvSpPr>
              <p:spPr>
                <a:xfrm>
                  <a:off x="435240" y="-79164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89" name="Google Shape;2364;p24"/>
                <p:cNvSpPr/>
                <p:nvPr/>
              </p:nvSpPr>
              <p:spPr>
                <a:xfrm>
                  <a:off x="440280" y="-100872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690" name="Google Shape;2365;p24"/>
            <p:cNvGrpSpPr/>
            <p:nvPr/>
          </p:nvGrpSpPr>
          <p:grpSpPr>
            <a:xfrm>
              <a:off x="468720" y="2446200"/>
              <a:ext cx="142920" cy="2453760"/>
              <a:chOff x="468720" y="2446200"/>
              <a:chExt cx="142920" cy="2453760"/>
            </a:xfrm>
          </p:grpSpPr>
          <p:grpSp>
            <p:nvGrpSpPr>
              <p:cNvPr id="1691" name="Google Shape;2366;p24"/>
              <p:cNvGrpSpPr/>
              <p:nvPr/>
            </p:nvGrpSpPr>
            <p:grpSpPr>
              <a:xfrm>
                <a:off x="468720" y="2446200"/>
                <a:ext cx="142920" cy="2453760"/>
                <a:chOff x="468720" y="2446200"/>
                <a:chExt cx="142920" cy="2453760"/>
              </a:xfrm>
            </p:grpSpPr>
            <p:sp>
              <p:nvSpPr>
                <p:cNvPr id="1692" name="Google Shape;2367;p24"/>
                <p:cNvSpPr/>
                <p:nvPr/>
              </p:nvSpPr>
              <p:spPr>
                <a:xfrm>
                  <a:off x="468720" y="475704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93" name="Google Shape;2368;p24"/>
                <p:cNvSpPr/>
                <p:nvPr/>
              </p:nvSpPr>
              <p:spPr>
                <a:xfrm>
                  <a:off x="477360" y="45464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94" name="Google Shape;2369;p24"/>
                <p:cNvSpPr/>
                <p:nvPr/>
              </p:nvSpPr>
              <p:spPr>
                <a:xfrm>
                  <a:off x="477360" y="43358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95" name="Google Shape;2370;p24"/>
                <p:cNvSpPr/>
                <p:nvPr/>
              </p:nvSpPr>
              <p:spPr>
                <a:xfrm>
                  <a:off x="477360" y="41248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96" name="Google Shape;2371;p24"/>
                <p:cNvSpPr/>
                <p:nvPr/>
              </p:nvSpPr>
              <p:spPr>
                <a:xfrm>
                  <a:off x="481680" y="39142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97" name="Google Shape;2372;p24"/>
                <p:cNvSpPr/>
                <p:nvPr/>
              </p:nvSpPr>
              <p:spPr>
                <a:xfrm>
                  <a:off x="481680" y="37036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98" name="Google Shape;2373;p24"/>
                <p:cNvSpPr/>
                <p:nvPr/>
              </p:nvSpPr>
              <p:spPr>
                <a:xfrm>
                  <a:off x="483840" y="349272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99" name="Google Shape;2374;p24"/>
                <p:cNvSpPr/>
                <p:nvPr/>
              </p:nvSpPr>
              <p:spPr>
                <a:xfrm>
                  <a:off x="486000" y="328212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00" name="Google Shape;2375;p24"/>
                <p:cNvSpPr/>
                <p:nvPr/>
              </p:nvSpPr>
              <p:spPr>
                <a:xfrm>
                  <a:off x="491040" y="307584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01" name="Google Shape;2376;p24"/>
                <p:cNvSpPr/>
                <p:nvPr/>
              </p:nvSpPr>
              <p:spPr>
                <a:xfrm>
                  <a:off x="495720" y="286956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02" name="Google Shape;2377;p24"/>
                <p:cNvSpPr/>
                <p:nvPr/>
              </p:nvSpPr>
              <p:spPr>
                <a:xfrm>
                  <a:off x="495720" y="26632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03" name="Google Shape;2378;p24"/>
                <p:cNvSpPr/>
                <p:nvPr/>
              </p:nvSpPr>
              <p:spPr>
                <a:xfrm>
                  <a:off x="500760" y="244620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704" name="Google Shape;2379;p24"/>
              <p:cNvGrpSpPr/>
              <p:nvPr/>
            </p:nvGrpSpPr>
            <p:grpSpPr>
              <a:xfrm>
                <a:off x="468720" y="2446200"/>
                <a:ext cx="142920" cy="2453760"/>
                <a:chOff x="468720" y="2446200"/>
                <a:chExt cx="142920" cy="2453760"/>
              </a:xfrm>
            </p:grpSpPr>
            <p:sp>
              <p:nvSpPr>
                <p:cNvPr id="1705" name="Google Shape;2380;p24"/>
                <p:cNvSpPr/>
                <p:nvPr/>
              </p:nvSpPr>
              <p:spPr>
                <a:xfrm>
                  <a:off x="468720" y="47570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06" name="Google Shape;2381;p24"/>
                <p:cNvSpPr/>
                <p:nvPr/>
              </p:nvSpPr>
              <p:spPr>
                <a:xfrm>
                  <a:off x="477360" y="45464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07" name="Google Shape;2382;p24"/>
                <p:cNvSpPr/>
                <p:nvPr/>
              </p:nvSpPr>
              <p:spPr>
                <a:xfrm>
                  <a:off x="477360" y="43358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08" name="Google Shape;2383;p24"/>
                <p:cNvSpPr/>
                <p:nvPr/>
              </p:nvSpPr>
              <p:spPr>
                <a:xfrm>
                  <a:off x="477360" y="41248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09" name="Google Shape;2384;p24"/>
                <p:cNvSpPr/>
                <p:nvPr/>
              </p:nvSpPr>
              <p:spPr>
                <a:xfrm>
                  <a:off x="481680" y="39142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10" name="Google Shape;2385;p24"/>
                <p:cNvSpPr/>
                <p:nvPr/>
              </p:nvSpPr>
              <p:spPr>
                <a:xfrm>
                  <a:off x="481680" y="37036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11" name="Google Shape;2386;p24"/>
                <p:cNvSpPr/>
                <p:nvPr/>
              </p:nvSpPr>
              <p:spPr>
                <a:xfrm>
                  <a:off x="483840" y="34927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12" name="Google Shape;2387;p24"/>
                <p:cNvSpPr/>
                <p:nvPr/>
              </p:nvSpPr>
              <p:spPr>
                <a:xfrm>
                  <a:off x="486000" y="32821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13" name="Google Shape;2388;p24"/>
                <p:cNvSpPr/>
                <p:nvPr/>
              </p:nvSpPr>
              <p:spPr>
                <a:xfrm>
                  <a:off x="491040" y="30758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14" name="Google Shape;2389;p24"/>
                <p:cNvSpPr/>
                <p:nvPr/>
              </p:nvSpPr>
              <p:spPr>
                <a:xfrm>
                  <a:off x="495720" y="28695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15" name="Google Shape;2390;p24"/>
                <p:cNvSpPr/>
                <p:nvPr/>
              </p:nvSpPr>
              <p:spPr>
                <a:xfrm>
                  <a:off x="495720" y="26632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16" name="Google Shape;2391;p24"/>
                <p:cNvSpPr/>
                <p:nvPr/>
              </p:nvSpPr>
              <p:spPr>
                <a:xfrm>
                  <a:off x="500760" y="24462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717" name="Google Shape;2392;p24"/>
            <p:cNvGrpSpPr/>
            <p:nvPr/>
          </p:nvGrpSpPr>
          <p:grpSpPr>
            <a:xfrm>
              <a:off x="7830000" y="-2068560"/>
              <a:ext cx="142920" cy="2453760"/>
              <a:chOff x="7830000" y="-2068560"/>
              <a:chExt cx="142920" cy="2453760"/>
            </a:xfrm>
          </p:grpSpPr>
          <p:grpSp>
            <p:nvGrpSpPr>
              <p:cNvPr id="1718" name="Google Shape;2393;p24"/>
              <p:cNvGrpSpPr/>
              <p:nvPr/>
            </p:nvGrpSpPr>
            <p:grpSpPr>
              <a:xfrm>
                <a:off x="7830000" y="-2068560"/>
                <a:ext cx="142920" cy="2453760"/>
                <a:chOff x="7830000" y="-2068560"/>
                <a:chExt cx="142920" cy="2453760"/>
              </a:xfrm>
            </p:grpSpPr>
            <p:sp>
              <p:nvSpPr>
                <p:cNvPr id="1719" name="Google Shape;2394;p24"/>
                <p:cNvSpPr/>
                <p:nvPr/>
              </p:nvSpPr>
              <p:spPr>
                <a:xfrm>
                  <a:off x="7830000" y="24228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20" name="Google Shape;2395;p24"/>
                <p:cNvSpPr/>
                <p:nvPr/>
              </p:nvSpPr>
              <p:spPr>
                <a:xfrm>
                  <a:off x="7838640" y="316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21" name="Google Shape;2396;p24"/>
                <p:cNvSpPr/>
                <p:nvPr/>
              </p:nvSpPr>
              <p:spPr>
                <a:xfrm>
                  <a:off x="7838640" y="-1792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22" name="Google Shape;2397;p24"/>
                <p:cNvSpPr/>
                <p:nvPr/>
              </p:nvSpPr>
              <p:spPr>
                <a:xfrm>
                  <a:off x="7838640" y="-3898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23" name="Google Shape;2398;p24"/>
                <p:cNvSpPr/>
                <p:nvPr/>
              </p:nvSpPr>
              <p:spPr>
                <a:xfrm>
                  <a:off x="7842960" y="-6004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24" name="Google Shape;2399;p24"/>
                <p:cNvSpPr/>
                <p:nvPr/>
              </p:nvSpPr>
              <p:spPr>
                <a:xfrm>
                  <a:off x="7842960" y="-8114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25" name="Google Shape;2400;p24"/>
                <p:cNvSpPr/>
                <p:nvPr/>
              </p:nvSpPr>
              <p:spPr>
                <a:xfrm>
                  <a:off x="7844760" y="-102204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26" name="Google Shape;2401;p24"/>
                <p:cNvSpPr/>
                <p:nvPr/>
              </p:nvSpPr>
              <p:spPr>
                <a:xfrm>
                  <a:off x="7847280" y="-123264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27" name="Google Shape;2402;p24"/>
                <p:cNvSpPr/>
                <p:nvPr/>
              </p:nvSpPr>
              <p:spPr>
                <a:xfrm>
                  <a:off x="7851960" y="-143892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28" name="Google Shape;2403;p24"/>
                <p:cNvSpPr/>
                <p:nvPr/>
              </p:nvSpPr>
              <p:spPr>
                <a:xfrm>
                  <a:off x="7857000" y="-16452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29" name="Google Shape;2404;p24"/>
                <p:cNvSpPr/>
                <p:nvPr/>
              </p:nvSpPr>
              <p:spPr>
                <a:xfrm>
                  <a:off x="7857000" y="-18514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30" name="Google Shape;2405;p24"/>
                <p:cNvSpPr/>
                <p:nvPr/>
              </p:nvSpPr>
              <p:spPr>
                <a:xfrm>
                  <a:off x="7862040" y="-206856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731" name="Google Shape;2406;p24"/>
              <p:cNvGrpSpPr/>
              <p:nvPr/>
            </p:nvGrpSpPr>
            <p:grpSpPr>
              <a:xfrm>
                <a:off x="7830000" y="-2068560"/>
                <a:ext cx="142920" cy="2453760"/>
                <a:chOff x="7830000" y="-2068560"/>
                <a:chExt cx="142920" cy="2453760"/>
              </a:xfrm>
            </p:grpSpPr>
            <p:sp>
              <p:nvSpPr>
                <p:cNvPr id="1732" name="Google Shape;2407;p24"/>
                <p:cNvSpPr/>
                <p:nvPr/>
              </p:nvSpPr>
              <p:spPr>
                <a:xfrm>
                  <a:off x="7830000" y="2422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33" name="Google Shape;2408;p24"/>
                <p:cNvSpPr/>
                <p:nvPr/>
              </p:nvSpPr>
              <p:spPr>
                <a:xfrm>
                  <a:off x="7838640" y="3168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34" name="Google Shape;2409;p24"/>
                <p:cNvSpPr/>
                <p:nvPr/>
              </p:nvSpPr>
              <p:spPr>
                <a:xfrm>
                  <a:off x="7838640" y="-1792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35" name="Google Shape;2410;p24"/>
                <p:cNvSpPr/>
                <p:nvPr/>
              </p:nvSpPr>
              <p:spPr>
                <a:xfrm>
                  <a:off x="7838640" y="-3898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36" name="Google Shape;2411;p24"/>
                <p:cNvSpPr/>
                <p:nvPr/>
              </p:nvSpPr>
              <p:spPr>
                <a:xfrm>
                  <a:off x="7842960" y="-6004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37" name="Google Shape;2412;p24"/>
                <p:cNvSpPr/>
                <p:nvPr/>
              </p:nvSpPr>
              <p:spPr>
                <a:xfrm>
                  <a:off x="7842960" y="-8114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38" name="Google Shape;2413;p24"/>
                <p:cNvSpPr/>
                <p:nvPr/>
              </p:nvSpPr>
              <p:spPr>
                <a:xfrm>
                  <a:off x="7844760" y="-102204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39" name="Google Shape;2414;p24"/>
                <p:cNvSpPr/>
                <p:nvPr/>
              </p:nvSpPr>
              <p:spPr>
                <a:xfrm>
                  <a:off x="7847280" y="-123264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40" name="Google Shape;2415;p24"/>
                <p:cNvSpPr/>
                <p:nvPr/>
              </p:nvSpPr>
              <p:spPr>
                <a:xfrm>
                  <a:off x="7851960" y="-143892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41" name="Google Shape;2416;p24"/>
                <p:cNvSpPr/>
                <p:nvPr/>
              </p:nvSpPr>
              <p:spPr>
                <a:xfrm>
                  <a:off x="7857000" y="-16452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42" name="Google Shape;2417;p24"/>
                <p:cNvSpPr/>
                <p:nvPr/>
              </p:nvSpPr>
              <p:spPr>
                <a:xfrm>
                  <a:off x="7857000" y="-18514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43" name="Google Shape;2418;p24"/>
                <p:cNvSpPr/>
                <p:nvPr/>
              </p:nvSpPr>
              <p:spPr>
                <a:xfrm>
                  <a:off x="7862040" y="-20685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744" name="Google Shape;2419;p24"/>
            <p:cNvGrpSpPr/>
            <p:nvPr/>
          </p:nvGrpSpPr>
          <p:grpSpPr>
            <a:xfrm>
              <a:off x="8503200" y="-127800"/>
              <a:ext cx="142920" cy="2453760"/>
              <a:chOff x="8503200" y="-127800"/>
              <a:chExt cx="142920" cy="2453760"/>
            </a:xfrm>
          </p:grpSpPr>
          <p:grpSp>
            <p:nvGrpSpPr>
              <p:cNvPr id="1745" name="Google Shape;2420;p24"/>
              <p:cNvGrpSpPr/>
              <p:nvPr/>
            </p:nvGrpSpPr>
            <p:grpSpPr>
              <a:xfrm>
                <a:off x="8503200" y="-127800"/>
                <a:ext cx="142920" cy="2453760"/>
                <a:chOff x="8503200" y="-127800"/>
                <a:chExt cx="142920" cy="2453760"/>
              </a:xfrm>
            </p:grpSpPr>
            <p:sp>
              <p:nvSpPr>
                <p:cNvPr id="1746" name="Google Shape;2421;p24"/>
                <p:cNvSpPr/>
                <p:nvPr/>
              </p:nvSpPr>
              <p:spPr>
                <a:xfrm>
                  <a:off x="8503200" y="218304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47" name="Google Shape;2422;p24"/>
                <p:cNvSpPr/>
                <p:nvPr/>
              </p:nvSpPr>
              <p:spPr>
                <a:xfrm>
                  <a:off x="8511840" y="19724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48" name="Google Shape;2423;p24"/>
                <p:cNvSpPr/>
                <p:nvPr/>
              </p:nvSpPr>
              <p:spPr>
                <a:xfrm>
                  <a:off x="8511840" y="17618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49" name="Google Shape;2424;p24"/>
                <p:cNvSpPr/>
                <p:nvPr/>
              </p:nvSpPr>
              <p:spPr>
                <a:xfrm>
                  <a:off x="8511840" y="155088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50" name="Google Shape;2425;p24"/>
                <p:cNvSpPr/>
                <p:nvPr/>
              </p:nvSpPr>
              <p:spPr>
                <a:xfrm>
                  <a:off x="8516160" y="13402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51" name="Google Shape;2426;p24"/>
                <p:cNvSpPr/>
                <p:nvPr/>
              </p:nvSpPr>
              <p:spPr>
                <a:xfrm>
                  <a:off x="8516160" y="11296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52" name="Google Shape;2427;p24"/>
                <p:cNvSpPr/>
                <p:nvPr/>
              </p:nvSpPr>
              <p:spPr>
                <a:xfrm>
                  <a:off x="8518320" y="91872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53" name="Google Shape;2428;p24"/>
                <p:cNvSpPr/>
                <p:nvPr/>
              </p:nvSpPr>
              <p:spPr>
                <a:xfrm>
                  <a:off x="8520480" y="70812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54" name="Google Shape;2429;p24"/>
                <p:cNvSpPr/>
                <p:nvPr/>
              </p:nvSpPr>
              <p:spPr>
                <a:xfrm>
                  <a:off x="8525520" y="50184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55" name="Google Shape;2430;p24"/>
                <p:cNvSpPr/>
                <p:nvPr/>
              </p:nvSpPr>
              <p:spPr>
                <a:xfrm>
                  <a:off x="8530200" y="2955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56" name="Google Shape;2431;p24"/>
                <p:cNvSpPr/>
                <p:nvPr/>
              </p:nvSpPr>
              <p:spPr>
                <a:xfrm>
                  <a:off x="8530200" y="8928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57" name="Google Shape;2432;p24"/>
                <p:cNvSpPr/>
                <p:nvPr/>
              </p:nvSpPr>
              <p:spPr>
                <a:xfrm>
                  <a:off x="8535240" y="-12780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758" name="Google Shape;2433;p24"/>
              <p:cNvGrpSpPr/>
              <p:nvPr/>
            </p:nvGrpSpPr>
            <p:grpSpPr>
              <a:xfrm>
                <a:off x="8503200" y="-127800"/>
                <a:ext cx="142920" cy="2453760"/>
                <a:chOff x="8503200" y="-127800"/>
                <a:chExt cx="142920" cy="2453760"/>
              </a:xfrm>
            </p:grpSpPr>
            <p:sp>
              <p:nvSpPr>
                <p:cNvPr id="1759" name="Google Shape;2434;p24"/>
                <p:cNvSpPr/>
                <p:nvPr/>
              </p:nvSpPr>
              <p:spPr>
                <a:xfrm>
                  <a:off x="8503200" y="21830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60" name="Google Shape;2435;p24"/>
                <p:cNvSpPr/>
                <p:nvPr/>
              </p:nvSpPr>
              <p:spPr>
                <a:xfrm>
                  <a:off x="8511840" y="19724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61" name="Google Shape;2436;p24"/>
                <p:cNvSpPr/>
                <p:nvPr/>
              </p:nvSpPr>
              <p:spPr>
                <a:xfrm>
                  <a:off x="8511840" y="17618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62" name="Google Shape;2437;p24"/>
                <p:cNvSpPr/>
                <p:nvPr/>
              </p:nvSpPr>
              <p:spPr>
                <a:xfrm>
                  <a:off x="8511840" y="15508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63" name="Google Shape;2438;p24"/>
                <p:cNvSpPr/>
                <p:nvPr/>
              </p:nvSpPr>
              <p:spPr>
                <a:xfrm>
                  <a:off x="8516160" y="13402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64" name="Google Shape;2439;p24"/>
                <p:cNvSpPr/>
                <p:nvPr/>
              </p:nvSpPr>
              <p:spPr>
                <a:xfrm>
                  <a:off x="8516160" y="11296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65" name="Google Shape;2440;p24"/>
                <p:cNvSpPr/>
                <p:nvPr/>
              </p:nvSpPr>
              <p:spPr>
                <a:xfrm>
                  <a:off x="8518320" y="9187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66" name="Google Shape;2441;p24"/>
                <p:cNvSpPr/>
                <p:nvPr/>
              </p:nvSpPr>
              <p:spPr>
                <a:xfrm>
                  <a:off x="8520480" y="7081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67" name="Google Shape;2442;p24"/>
                <p:cNvSpPr/>
                <p:nvPr/>
              </p:nvSpPr>
              <p:spPr>
                <a:xfrm>
                  <a:off x="8525520" y="5018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68" name="Google Shape;2443;p24"/>
                <p:cNvSpPr/>
                <p:nvPr/>
              </p:nvSpPr>
              <p:spPr>
                <a:xfrm>
                  <a:off x="8530200" y="2955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69" name="Google Shape;2444;p24"/>
                <p:cNvSpPr/>
                <p:nvPr/>
              </p:nvSpPr>
              <p:spPr>
                <a:xfrm>
                  <a:off x="8530200" y="892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70" name="Google Shape;2445;p24"/>
                <p:cNvSpPr/>
                <p:nvPr/>
              </p:nvSpPr>
              <p:spPr>
                <a:xfrm>
                  <a:off x="8535240" y="-1278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771" name="Google Shape;2446;p24"/>
            <p:cNvGrpSpPr/>
            <p:nvPr/>
          </p:nvGrpSpPr>
          <p:grpSpPr>
            <a:xfrm>
              <a:off x="8839440" y="2071440"/>
              <a:ext cx="142920" cy="2453760"/>
              <a:chOff x="8839440" y="2071440"/>
              <a:chExt cx="142920" cy="2453760"/>
            </a:xfrm>
          </p:grpSpPr>
          <p:grpSp>
            <p:nvGrpSpPr>
              <p:cNvPr id="1772" name="Google Shape;2447;p24"/>
              <p:cNvGrpSpPr/>
              <p:nvPr/>
            </p:nvGrpSpPr>
            <p:grpSpPr>
              <a:xfrm>
                <a:off x="8839440" y="2071440"/>
                <a:ext cx="142920" cy="2453760"/>
                <a:chOff x="8839440" y="2071440"/>
                <a:chExt cx="142920" cy="2453760"/>
              </a:xfrm>
            </p:grpSpPr>
            <p:sp>
              <p:nvSpPr>
                <p:cNvPr id="1773" name="Google Shape;2448;p24"/>
                <p:cNvSpPr/>
                <p:nvPr/>
              </p:nvSpPr>
              <p:spPr>
                <a:xfrm>
                  <a:off x="8839440" y="438228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74" name="Google Shape;2449;p24"/>
                <p:cNvSpPr/>
                <p:nvPr/>
              </p:nvSpPr>
              <p:spPr>
                <a:xfrm>
                  <a:off x="8847720" y="41716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75" name="Google Shape;2450;p24"/>
                <p:cNvSpPr/>
                <p:nvPr/>
              </p:nvSpPr>
              <p:spPr>
                <a:xfrm>
                  <a:off x="8847720" y="39610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76" name="Google Shape;2451;p24"/>
                <p:cNvSpPr/>
                <p:nvPr/>
              </p:nvSpPr>
              <p:spPr>
                <a:xfrm>
                  <a:off x="8847720" y="37501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77" name="Google Shape;2452;p24"/>
                <p:cNvSpPr/>
                <p:nvPr/>
              </p:nvSpPr>
              <p:spPr>
                <a:xfrm>
                  <a:off x="8852400" y="35395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78" name="Google Shape;2453;p24"/>
                <p:cNvSpPr/>
                <p:nvPr/>
              </p:nvSpPr>
              <p:spPr>
                <a:xfrm>
                  <a:off x="8852400" y="33285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79" name="Google Shape;2454;p24"/>
                <p:cNvSpPr/>
                <p:nvPr/>
              </p:nvSpPr>
              <p:spPr>
                <a:xfrm>
                  <a:off x="8854200" y="311796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80" name="Google Shape;2455;p24"/>
                <p:cNvSpPr/>
                <p:nvPr/>
              </p:nvSpPr>
              <p:spPr>
                <a:xfrm>
                  <a:off x="8856720" y="290736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81" name="Google Shape;2456;p24"/>
                <p:cNvSpPr/>
                <p:nvPr/>
              </p:nvSpPr>
              <p:spPr>
                <a:xfrm>
                  <a:off x="8861400" y="270108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82" name="Google Shape;2457;p24"/>
                <p:cNvSpPr/>
                <p:nvPr/>
              </p:nvSpPr>
              <p:spPr>
                <a:xfrm>
                  <a:off x="8866440" y="24948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83" name="Google Shape;2458;p24"/>
                <p:cNvSpPr/>
                <p:nvPr/>
              </p:nvSpPr>
              <p:spPr>
                <a:xfrm>
                  <a:off x="8866440" y="22885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84" name="Google Shape;2459;p24"/>
                <p:cNvSpPr/>
                <p:nvPr/>
              </p:nvSpPr>
              <p:spPr>
                <a:xfrm>
                  <a:off x="8871120" y="20714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785" name="Google Shape;2460;p24"/>
              <p:cNvGrpSpPr/>
              <p:nvPr/>
            </p:nvGrpSpPr>
            <p:grpSpPr>
              <a:xfrm>
                <a:off x="8839440" y="2071440"/>
                <a:ext cx="142920" cy="2453760"/>
                <a:chOff x="8839440" y="2071440"/>
                <a:chExt cx="142920" cy="2453760"/>
              </a:xfrm>
            </p:grpSpPr>
            <p:sp>
              <p:nvSpPr>
                <p:cNvPr id="1786" name="Google Shape;2461;p24"/>
                <p:cNvSpPr/>
                <p:nvPr/>
              </p:nvSpPr>
              <p:spPr>
                <a:xfrm>
                  <a:off x="8839440" y="43822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87" name="Google Shape;2462;p24"/>
                <p:cNvSpPr/>
                <p:nvPr/>
              </p:nvSpPr>
              <p:spPr>
                <a:xfrm>
                  <a:off x="8847720" y="417168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88" name="Google Shape;2463;p24"/>
                <p:cNvSpPr/>
                <p:nvPr/>
              </p:nvSpPr>
              <p:spPr>
                <a:xfrm>
                  <a:off x="8847720" y="39610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89" name="Google Shape;2464;p24"/>
                <p:cNvSpPr/>
                <p:nvPr/>
              </p:nvSpPr>
              <p:spPr>
                <a:xfrm>
                  <a:off x="8847720" y="375012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90" name="Google Shape;2465;p24"/>
                <p:cNvSpPr/>
                <p:nvPr/>
              </p:nvSpPr>
              <p:spPr>
                <a:xfrm>
                  <a:off x="8852400" y="353952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91" name="Google Shape;2466;p24"/>
                <p:cNvSpPr/>
                <p:nvPr/>
              </p:nvSpPr>
              <p:spPr>
                <a:xfrm>
                  <a:off x="8852400" y="33285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92" name="Google Shape;2467;p24"/>
                <p:cNvSpPr/>
                <p:nvPr/>
              </p:nvSpPr>
              <p:spPr>
                <a:xfrm>
                  <a:off x="8854200" y="31179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93" name="Google Shape;2468;p24"/>
                <p:cNvSpPr/>
                <p:nvPr/>
              </p:nvSpPr>
              <p:spPr>
                <a:xfrm>
                  <a:off x="8856720" y="290736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94" name="Google Shape;2469;p24"/>
                <p:cNvSpPr/>
                <p:nvPr/>
              </p:nvSpPr>
              <p:spPr>
                <a:xfrm>
                  <a:off x="8861400" y="27010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95" name="Google Shape;2470;p24"/>
                <p:cNvSpPr/>
                <p:nvPr/>
              </p:nvSpPr>
              <p:spPr>
                <a:xfrm>
                  <a:off x="8866440" y="24948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96" name="Google Shape;2471;p24"/>
                <p:cNvSpPr/>
                <p:nvPr/>
              </p:nvSpPr>
              <p:spPr>
                <a:xfrm>
                  <a:off x="8866440" y="22885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97" name="Google Shape;2472;p24"/>
                <p:cNvSpPr/>
                <p:nvPr/>
              </p:nvSpPr>
              <p:spPr>
                <a:xfrm>
                  <a:off x="8871120" y="20714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
        <p:nvSpPr>
          <p:cNvPr id="179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799" name="Google Shape;2483;p25"/>
          <p:cNvGrpSpPr/>
          <p:nvPr/>
        </p:nvGrpSpPr>
        <p:grpSpPr>
          <a:xfrm>
            <a:off x="189000" y="-1075680"/>
            <a:ext cx="8870760" cy="6399360"/>
            <a:chOff x="189000" y="-1075680"/>
            <a:chExt cx="8870760" cy="6399360"/>
          </a:xfrm>
        </p:grpSpPr>
        <p:grpSp>
          <p:nvGrpSpPr>
            <p:cNvPr id="1800" name="Google Shape;2484;p25"/>
            <p:cNvGrpSpPr/>
            <p:nvPr/>
          </p:nvGrpSpPr>
          <p:grpSpPr>
            <a:xfrm>
              <a:off x="492480" y="-1075680"/>
              <a:ext cx="142920" cy="2453760"/>
              <a:chOff x="492480" y="-1075680"/>
              <a:chExt cx="142920" cy="2453760"/>
            </a:xfrm>
          </p:grpSpPr>
          <p:grpSp>
            <p:nvGrpSpPr>
              <p:cNvPr id="1801" name="Google Shape;2485;p25"/>
              <p:cNvGrpSpPr/>
              <p:nvPr/>
            </p:nvGrpSpPr>
            <p:grpSpPr>
              <a:xfrm>
                <a:off x="492480" y="-1075680"/>
                <a:ext cx="142920" cy="2453760"/>
                <a:chOff x="492480" y="-1075680"/>
                <a:chExt cx="142920" cy="2453760"/>
              </a:xfrm>
            </p:grpSpPr>
            <p:sp>
              <p:nvSpPr>
                <p:cNvPr id="1802" name="Google Shape;2486;p25"/>
                <p:cNvSpPr/>
                <p:nvPr/>
              </p:nvSpPr>
              <p:spPr>
                <a:xfrm>
                  <a:off x="492480" y="12351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03" name="Google Shape;2487;p25"/>
                <p:cNvSpPr/>
                <p:nvPr/>
              </p:nvSpPr>
              <p:spPr>
                <a:xfrm>
                  <a:off x="501120" y="102456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04" name="Google Shape;2488;p25"/>
                <p:cNvSpPr/>
                <p:nvPr/>
              </p:nvSpPr>
              <p:spPr>
                <a:xfrm>
                  <a:off x="501120" y="81396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05" name="Google Shape;2489;p25"/>
                <p:cNvSpPr/>
                <p:nvPr/>
              </p:nvSpPr>
              <p:spPr>
                <a:xfrm>
                  <a:off x="501120" y="6030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06" name="Google Shape;2490;p25"/>
                <p:cNvSpPr/>
                <p:nvPr/>
              </p:nvSpPr>
              <p:spPr>
                <a:xfrm>
                  <a:off x="505440" y="39240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07" name="Google Shape;2491;p25"/>
                <p:cNvSpPr/>
                <p:nvPr/>
              </p:nvSpPr>
              <p:spPr>
                <a:xfrm>
                  <a:off x="505440" y="18180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08" name="Google Shape;2492;p25"/>
                <p:cNvSpPr/>
                <p:nvPr/>
              </p:nvSpPr>
              <p:spPr>
                <a:xfrm>
                  <a:off x="507600" y="-2916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09" name="Google Shape;2493;p25"/>
                <p:cNvSpPr/>
                <p:nvPr/>
              </p:nvSpPr>
              <p:spPr>
                <a:xfrm>
                  <a:off x="509760" y="-23976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10" name="Google Shape;2494;p25"/>
                <p:cNvSpPr/>
                <p:nvPr/>
              </p:nvSpPr>
              <p:spPr>
                <a:xfrm>
                  <a:off x="514800" y="-44604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11" name="Google Shape;2495;p25"/>
                <p:cNvSpPr/>
                <p:nvPr/>
              </p:nvSpPr>
              <p:spPr>
                <a:xfrm>
                  <a:off x="519480" y="-6523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12" name="Google Shape;2496;p25"/>
                <p:cNvSpPr/>
                <p:nvPr/>
              </p:nvSpPr>
              <p:spPr>
                <a:xfrm>
                  <a:off x="519480" y="-8586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13" name="Google Shape;2497;p25"/>
                <p:cNvSpPr/>
                <p:nvPr/>
              </p:nvSpPr>
              <p:spPr>
                <a:xfrm>
                  <a:off x="524520" y="-107568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814" name="Google Shape;2498;p25"/>
              <p:cNvGrpSpPr/>
              <p:nvPr/>
            </p:nvGrpSpPr>
            <p:grpSpPr>
              <a:xfrm>
                <a:off x="492480" y="-1075680"/>
                <a:ext cx="142920" cy="2453760"/>
                <a:chOff x="492480" y="-1075680"/>
                <a:chExt cx="142920" cy="2453760"/>
              </a:xfrm>
            </p:grpSpPr>
            <p:sp>
              <p:nvSpPr>
                <p:cNvPr id="1815" name="Google Shape;2499;p25"/>
                <p:cNvSpPr/>
                <p:nvPr/>
              </p:nvSpPr>
              <p:spPr>
                <a:xfrm>
                  <a:off x="492480" y="12351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16" name="Google Shape;2500;p25"/>
                <p:cNvSpPr/>
                <p:nvPr/>
              </p:nvSpPr>
              <p:spPr>
                <a:xfrm>
                  <a:off x="501120" y="102456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17" name="Google Shape;2501;p25"/>
                <p:cNvSpPr/>
                <p:nvPr/>
              </p:nvSpPr>
              <p:spPr>
                <a:xfrm>
                  <a:off x="501120" y="81396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18" name="Google Shape;2502;p25"/>
                <p:cNvSpPr/>
                <p:nvPr/>
              </p:nvSpPr>
              <p:spPr>
                <a:xfrm>
                  <a:off x="501120" y="6030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19" name="Google Shape;2503;p25"/>
                <p:cNvSpPr/>
                <p:nvPr/>
              </p:nvSpPr>
              <p:spPr>
                <a:xfrm>
                  <a:off x="505440" y="39240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20" name="Google Shape;2504;p25"/>
                <p:cNvSpPr/>
                <p:nvPr/>
              </p:nvSpPr>
              <p:spPr>
                <a:xfrm>
                  <a:off x="505440" y="18180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21" name="Google Shape;2505;p25"/>
                <p:cNvSpPr/>
                <p:nvPr/>
              </p:nvSpPr>
              <p:spPr>
                <a:xfrm>
                  <a:off x="507600" y="-291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22" name="Google Shape;2506;p25"/>
                <p:cNvSpPr/>
                <p:nvPr/>
              </p:nvSpPr>
              <p:spPr>
                <a:xfrm>
                  <a:off x="509760" y="-23976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23" name="Google Shape;2507;p25"/>
                <p:cNvSpPr/>
                <p:nvPr/>
              </p:nvSpPr>
              <p:spPr>
                <a:xfrm>
                  <a:off x="514800" y="-4460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24" name="Google Shape;2508;p25"/>
                <p:cNvSpPr/>
                <p:nvPr/>
              </p:nvSpPr>
              <p:spPr>
                <a:xfrm>
                  <a:off x="519480" y="-6523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25" name="Google Shape;2509;p25"/>
                <p:cNvSpPr/>
                <p:nvPr/>
              </p:nvSpPr>
              <p:spPr>
                <a:xfrm>
                  <a:off x="519480" y="-8586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26" name="Google Shape;2510;p25"/>
                <p:cNvSpPr/>
                <p:nvPr/>
              </p:nvSpPr>
              <p:spPr>
                <a:xfrm>
                  <a:off x="524520" y="-107568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827" name="Google Shape;2511;p25"/>
            <p:cNvGrpSpPr/>
            <p:nvPr/>
          </p:nvGrpSpPr>
          <p:grpSpPr>
            <a:xfrm>
              <a:off x="189000" y="402840"/>
              <a:ext cx="142920" cy="2453760"/>
              <a:chOff x="189000" y="402840"/>
              <a:chExt cx="142920" cy="2453760"/>
            </a:xfrm>
          </p:grpSpPr>
          <p:grpSp>
            <p:nvGrpSpPr>
              <p:cNvPr id="1828" name="Google Shape;2512;p25"/>
              <p:cNvGrpSpPr/>
              <p:nvPr/>
            </p:nvGrpSpPr>
            <p:grpSpPr>
              <a:xfrm>
                <a:off x="189000" y="402840"/>
                <a:ext cx="142920" cy="2453760"/>
                <a:chOff x="189000" y="402840"/>
                <a:chExt cx="142920" cy="2453760"/>
              </a:xfrm>
            </p:grpSpPr>
            <p:sp>
              <p:nvSpPr>
                <p:cNvPr id="1829" name="Google Shape;2513;p25"/>
                <p:cNvSpPr/>
                <p:nvPr/>
              </p:nvSpPr>
              <p:spPr>
                <a:xfrm>
                  <a:off x="189000" y="271368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30" name="Google Shape;2514;p25"/>
                <p:cNvSpPr/>
                <p:nvPr/>
              </p:nvSpPr>
              <p:spPr>
                <a:xfrm>
                  <a:off x="197280" y="250308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31" name="Google Shape;2515;p25"/>
                <p:cNvSpPr/>
                <p:nvPr/>
              </p:nvSpPr>
              <p:spPr>
                <a:xfrm>
                  <a:off x="197280" y="229248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32" name="Google Shape;2516;p25"/>
                <p:cNvSpPr/>
                <p:nvPr/>
              </p:nvSpPr>
              <p:spPr>
                <a:xfrm>
                  <a:off x="197280" y="20815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33" name="Google Shape;2517;p25"/>
                <p:cNvSpPr/>
                <p:nvPr/>
              </p:nvSpPr>
              <p:spPr>
                <a:xfrm>
                  <a:off x="201600" y="187092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34" name="Google Shape;2518;p25"/>
                <p:cNvSpPr/>
                <p:nvPr/>
              </p:nvSpPr>
              <p:spPr>
                <a:xfrm>
                  <a:off x="201600" y="166032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35" name="Google Shape;2519;p25"/>
                <p:cNvSpPr/>
                <p:nvPr/>
              </p:nvSpPr>
              <p:spPr>
                <a:xfrm>
                  <a:off x="203760" y="144936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36" name="Google Shape;2520;p25"/>
                <p:cNvSpPr/>
                <p:nvPr/>
              </p:nvSpPr>
              <p:spPr>
                <a:xfrm>
                  <a:off x="205920" y="123876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37" name="Google Shape;2521;p25"/>
                <p:cNvSpPr/>
                <p:nvPr/>
              </p:nvSpPr>
              <p:spPr>
                <a:xfrm>
                  <a:off x="210960" y="103248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38" name="Google Shape;2522;p25"/>
                <p:cNvSpPr/>
                <p:nvPr/>
              </p:nvSpPr>
              <p:spPr>
                <a:xfrm>
                  <a:off x="216000" y="82620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39" name="Google Shape;2523;p25"/>
                <p:cNvSpPr/>
                <p:nvPr/>
              </p:nvSpPr>
              <p:spPr>
                <a:xfrm>
                  <a:off x="216000" y="6199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40" name="Google Shape;2524;p25"/>
                <p:cNvSpPr/>
                <p:nvPr/>
              </p:nvSpPr>
              <p:spPr>
                <a:xfrm>
                  <a:off x="220680" y="40284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841" name="Google Shape;2525;p25"/>
              <p:cNvGrpSpPr/>
              <p:nvPr/>
            </p:nvGrpSpPr>
            <p:grpSpPr>
              <a:xfrm>
                <a:off x="189000" y="402840"/>
                <a:ext cx="142920" cy="2453760"/>
                <a:chOff x="189000" y="402840"/>
                <a:chExt cx="142920" cy="2453760"/>
              </a:xfrm>
            </p:grpSpPr>
            <p:sp>
              <p:nvSpPr>
                <p:cNvPr id="1842" name="Google Shape;2526;p25"/>
                <p:cNvSpPr/>
                <p:nvPr/>
              </p:nvSpPr>
              <p:spPr>
                <a:xfrm>
                  <a:off x="189000" y="27136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43" name="Google Shape;2527;p25"/>
                <p:cNvSpPr/>
                <p:nvPr/>
              </p:nvSpPr>
              <p:spPr>
                <a:xfrm>
                  <a:off x="197280" y="250308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44" name="Google Shape;2528;p25"/>
                <p:cNvSpPr/>
                <p:nvPr/>
              </p:nvSpPr>
              <p:spPr>
                <a:xfrm>
                  <a:off x="197280" y="22924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45" name="Google Shape;2529;p25"/>
                <p:cNvSpPr/>
                <p:nvPr/>
              </p:nvSpPr>
              <p:spPr>
                <a:xfrm>
                  <a:off x="197280" y="208152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46" name="Google Shape;2530;p25"/>
                <p:cNvSpPr/>
                <p:nvPr/>
              </p:nvSpPr>
              <p:spPr>
                <a:xfrm>
                  <a:off x="201600" y="187092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47" name="Google Shape;2531;p25"/>
                <p:cNvSpPr/>
                <p:nvPr/>
              </p:nvSpPr>
              <p:spPr>
                <a:xfrm>
                  <a:off x="201600" y="166032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48" name="Google Shape;2532;p25"/>
                <p:cNvSpPr/>
                <p:nvPr/>
              </p:nvSpPr>
              <p:spPr>
                <a:xfrm>
                  <a:off x="203760" y="14493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49" name="Google Shape;2533;p25"/>
                <p:cNvSpPr/>
                <p:nvPr/>
              </p:nvSpPr>
              <p:spPr>
                <a:xfrm>
                  <a:off x="205920" y="123876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50" name="Google Shape;2534;p25"/>
                <p:cNvSpPr/>
                <p:nvPr/>
              </p:nvSpPr>
              <p:spPr>
                <a:xfrm>
                  <a:off x="210960" y="10324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51" name="Google Shape;2535;p25"/>
                <p:cNvSpPr/>
                <p:nvPr/>
              </p:nvSpPr>
              <p:spPr>
                <a:xfrm>
                  <a:off x="216000" y="8262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52" name="Google Shape;2536;p25"/>
                <p:cNvSpPr/>
                <p:nvPr/>
              </p:nvSpPr>
              <p:spPr>
                <a:xfrm>
                  <a:off x="216000" y="6199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53" name="Google Shape;2537;p25"/>
                <p:cNvSpPr/>
                <p:nvPr/>
              </p:nvSpPr>
              <p:spPr>
                <a:xfrm>
                  <a:off x="220680" y="4028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854" name="Google Shape;2538;p25"/>
            <p:cNvGrpSpPr/>
            <p:nvPr/>
          </p:nvGrpSpPr>
          <p:grpSpPr>
            <a:xfrm>
              <a:off x="641520" y="2869920"/>
              <a:ext cx="142920" cy="2453760"/>
              <a:chOff x="641520" y="2869920"/>
              <a:chExt cx="142920" cy="2453760"/>
            </a:xfrm>
          </p:grpSpPr>
          <p:grpSp>
            <p:nvGrpSpPr>
              <p:cNvPr id="1855" name="Google Shape;2539;p25"/>
              <p:cNvGrpSpPr/>
              <p:nvPr/>
            </p:nvGrpSpPr>
            <p:grpSpPr>
              <a:xfrm>
                <a:off x="641520" y="2869920"/>
                <a:ext cx="142920" cy="2453760"/>
                <a:chOff x="641520" y="2869920"/>
                <a:chExt cx="142920" cy="2453760"/>
              </a:xfrm>
            </p:grpSpPr>
            <p:sp>
              <p:nvSpPr>
                <p:cNvPr id="1856" name="Google Shape;2540;p25"/>
                <p:cNvSpPr/>
                <p:nvPr/>
              </p:nvSpPr>
              <p:spPr>
                <a:xfrm>
                  <a:off x="641520" y="518076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57" name="Google Shape;2541;p25"/>
                <p:cNvSpPr/>
                <p:nvPr/>
              </p:nvSpPr>
              <p:spPr>
                <a:xfrm>
                  <a:off x="650160" y="49701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58" name="Google Shape;2542;p25"/>
                <p:cNvSpPr/>
                <p:nvPr/>
              </p:nvSpPr>
              <p:spPr>
                <a:xfrm>
                  <a:off x="650160" y="47592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59" name="Google Shape;2543;p25"/>
                <p:cNvSpPr/>
                <p:nvPr/>
              </p:nvSpPr>
              <p:spPr>
                <a:xfrm>
                  <a:off x="650160" y="45486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60" name="Google Shape;2544;p25"/>
                <p:cNvSpPr/>
                <p:nvPr/>
              </p:nvSpPr>
              <p:spPr>
                <a:xfrm>
                  <a:off x="654480" y="433800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61" name="Google Shape;2545;p25"/>
                <p:cNvSpPr/>
                <p:nvPr/>
              </p:nvSpPr>
              <p:spPr>
                <a:xfrm>
                  <a:off x="654480" y="41270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62" name="Google Shape;2546;p25"/>
                <p:cNvSpPr/>
                <p:nvPr/>
              </p:nvSpPr>
              <p:spPr>
                <a:xfrm>
                  <a:off x="656640" y="391644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63" name="Google Shape;2547;p25"/>
                <p:cNvSpPr/>
                <p:nvPr/>
              </p:nvSpPr>
              <p:spPr>
                <a:xfrm>
                  <a:off x="658800" y="370548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64" name="Google Shape;2548;p25"/>
                <p:cNvSpPr/>
                <p:nvPr/>
              </p:nvSpPr>
              <p:spPr>
                <a:xfrm>
                  <a:off x="663840" y="349956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65" name="Google Shape;2549;p25"/>
                <p:cNvSpPr/>
                <p:nvPr/>
              </p:nvSpPr>
              <p:spPr>
                <a:xfrm>
                  <a:off x="668520" y="329328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66" name="Google Shape;2550;p25"/>
                <p:cNvSpPr/>
                <p:nvPr/>
              </p:nvSpPr>
              <p:spPr>
                <a:xfrm>
                  <a:off x="668520" y="308700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67" name="Google Shape;2551;p25"/>
                <p:cNvSpPr/>
                <p:nvPr/>
              </p:nvSpPr>
              <p:spPr>
                <a:xfrm>
                  <a:off x="673560" y="286992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868" name="Google Shape;2552;p25"/>
              <p:cNvGrpSpPr/>
              <p:nvPr/>
            </p:nvGrpSpPr>
            <p:grpSpPr>
              <a:xfrm>
                <a:off x="641520" y="2869920"/>
                <a:ext cx="142920" cy="2453760"/>
                <a:chOff x="641520" y="2869920"/>
                <a:chExt cx="142920" cy="2453760"/>
              </a:xfrm>
            </p:grpSpPr>
            <p:sp>
              <p:nvSpPr>
                <p:cNvPr id="1869" name="Google Shape;2553;p25"/>
                <p:cNvSpPr/>
                <p:nvPr/>
              </p:nvSpPr>
              <p:spPr>
                <a:xfrm>
                  <a:off x="641520" y="51807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70" name="Google Shape;2554;p25"/>
                <p:cNvSpPr/>
                <p:nvPr/>
              </p:nvSpPr>
              <p:spPr>
                <a:xfrm>
                  <a:off x="650160" y="497016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71" name="Google Shape;2555;p25"/>
                <p:cNvSpPr/>
                <p:nvPr/>
              </p:nvSpPr>
              <p:spPr>
                <a:xfrm>
                  <a:off x="650160" y="47592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72" name="Google Shape;2556;p25"/>
                <p:cNvSpPr/>
                <p:nvPr/>
              </p:nvSpPr>
              <p:spPr>
                <a:xfrm>
                  <a:off x="650160" y="45486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73" name="Google Shape;2557;p25"/>
                <p:cNvSpPr/>
                <p:nvPr/>
              </p:nvSpPr>
              <p:spPr>
                <a:xfrm>
                  <a:off x="654480" y="433800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74" name="Google Shape;2558;p25"/>
                <p:cNvSpPr/>
                <p:nvPr/>
              </p:nvSpPr>
              <p:spPr>
                <a:xfrm>
                  <a:off x="654480" y="41270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75" name="Google Shape;2559;p25"/>
                <p:cNvSpPr/>
                <p:nvPr/>
              </p:nvSpPr>
              <p:spPr>
                <a:xfrm>
                  <a:off x="656640" y="391644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76" name="Google Shape;2560;p25"/>
                <p:cNvSpPr/>
                <p:nvPr/>
              </p:nvSpPr>
              <p:spPr>
                <a:xfrm>
                  <a:off x="658800" y="37054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77" name="Google Shape;2561;p25"/>
                <p:cNvSpPr/>
                <p:nvPr/>
              </p:nvSpPr>
              <p:spPr>
                <a:xfrm>
                  <a:off x="663840" y="349956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78" name="Google Shape;2562;p25"/>
                <p:cNvSpPr/>
                <p:nvPr/>
              </p:nvSpPr>
              <p:spPr>
                <a:xfrm>
                  <a:off x="668520" y="32932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79" name="Google Shape;2563;p25"/>
                <p:cNvSpPr/>
                <p:nvPr/>
              </p:nvSpPr>
              <p:spPr>
                <a:xfrm>
                  <a:off x="668520" y="30870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80" name="Google Shape;2564;p25"/>
                <p:cNvSpPr/>
                <p:nvPr/>
              </p:nvSpPr>
              <p:spPr>
                <a:xfrm>
                  <a:off x="673560" y="286992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881" name="Google Shape;2565;p25"/>
            <p:cNvGrpSpPr/>
            <p:nvPr/>
          </p:nvGrpSpPr>
          <p:grpSpPr>
            <a:xfrm>
              <a:off x="8508240" y="-1075680"/>
              <a:ext cx="142920" cy="2453760"/>
              <a:chOff x="8508240" y="-1075680"/>
              <a:chExt cx="142920" cy="2453760"/>
            </a:xfrm>
          </p:grpSpPr>
          <p:grpSp>
            <p:nvGrpSpPr>
              <p:cNvPr id="1882" name="Google Shape;2566;p25"/>
              <p:cNvGrpSpPr/>
              <p:nvPr/>
            </p:nvGrpSpPr>
            <p:grpSpPr>
              <a:xfrm>
                <a:off x="8508240" y="-1075680"/>
                <a:ext cx="142920" cy="2453760"/>
                <a:chOff x="8508240" y="-1075680"/>
                <a:chExt cx="142920" cy="2453760"/>
              </a:xfrm>
            </p:grpSpPr>
            <p:sp>
              <p:nvSpPr>
                <p:cNvPr id="1883" name="Google Shape;2567;p25"/>
                <p:cNvSpPr/>
                <p:nvPr/>
              </p:nvSpPr>
              <p:spPr>
                <a:xfrm>
                  <a:off x="8508240" y="123516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84" name="Google Shape;2568;p25"/>
                <p:cNvSpPr/>
                <p:nvPr/>
              </p:nvSpPr>
              <p:spPr>
                <a:xfrm>
                  <a:off x="8516520" y="10245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85" name="Google Shape;2569;p25"/>
                <p:cNvSpPr/>
                <p:nvPr/>
              </p:nvSpPr>
              <p:spPr>
                <a:xfrm>
                  <a:off x="8516520" y="8139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86" name="Google Shape;2570;p25"/>
                <p:cNvSpPr/>
                <p:nvPr/>
              </p:nvSpPr>
              <p:spPr>
                <a:xfrm>
                  <a:off x="8516520" y="6030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87" name="Google Shape;2571;p25"/>
                <p:cNvSpPr/>
                <p:nvPr/>
              </p:nvSpPr>
              <p:spPr>
                <a:xfrm>
                  <a:off x="8520840" y="39240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88" name="Google Shape;2572;p25"/>
                <p:cNvSpPr/>
                <p:nvPr/>
              </p:nvSpPr>
              <p:spPr>
                <a:xfrm>
                  <a:off x="8520840" y="18180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89" name="Google Shape;2573;p25"/>
                <p:cNvSpPr/>
                <p:nvPr/>
              </p:nvSpPr>
              <p:spPr>
                <a:xfrm>
                  <a:off x="8523000" y="-2916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90" name="Google Shape;2574;p25"/>
                <p:cNvSpPr/>
                <p:nvPr/>
              </p:nvSpPr>
              <p:spPr>
                <a:xfrm>
                  <a:off x="8525160" y="-23976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91" name="Google Shape;2575;p25"/>
                <p:cNvSpPr/>
                <p:nvPr/>
              </p:nvSpPr>
              <p:spPr>
                <a:xfrm>
                  <a:off x="8530200" y="-44604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92" name="Google Shape;2576;p25"/>
                <p:cNvSpPr/>
                <p:nvPr/>
              </p:nvSpPr>
              <p:spPr>
                <a:xfrm>
                  <a:off x="8535240" y="-6523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93" name="Google Shape;2577;p25"/>
                <p:cNvSpPr/>
                <p:nvPr/>
              </p:nvSpPr>
              <p:spPr>
                <a:xfrm>
                  <a:off x="8535240" y="-85860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94" name="Google Shape;2578;p25"/>
                <p:cNvSpPr/>
                <p:nvPr/>
              </p:nvSpPr>
              <p:spPr>
                <a:xfrm>
                  <a:off x="8539920" y="-107568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895" name="Google Shape;2579;p25"/>
              <p:cNvGrpSpPr/>
              <p:nvPr/>
            </p:nvGrpSpPr>
            <p:grpSpPr>
              <a:xfrm>
                <a:off x="8508240" y="-1075680"/>
                <a:ext cx="142920" cy="2453760"/>
                <a:chOff x="8508240" y="-1075680"/>
                <a:chExt cx="142920" cy="2453760"/>
              </a:xfrm>
            </p:grpSpPr>
            <p:sp>
              <p:nvSpPr>
                <p:cNvPr id="1896" name="Google Shape;2580;p25"/>
                <p:cNvSpPr/>
                <p:nvPr/>
              </p:nvSpPr>
              <p:spPr>
                <a:xfrm>
                  <a:off x="8508240" y="12351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97" name="Google Shape;2581;p25"/>
                <p:cNvSpPr/>
                <p:nvPr/>
              </p:nvSpPr>
              <p:spPr>
                <a:xfrm>
                  <a:off x="8516520" y="102456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98" name="Google Shape;2582;p25"/>
                <p:cNvSpPr/>
                <p:nvPr/>
              </p:nvSpPr>
              <p:spPr>
                <a:xfrm>
                  <a:off x="8516520" y="81396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99" name="Google Shape;2583;p25"/>
                <p:cNvSpPr/>
                <p:nvPr/>
              </p:nvSpPr>
              <p:spPr>
                <a:xfrm>
                  <a:off x="8516520" y="6030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00" name="Google Shape;2584;p25"/>
                <p:cNvSpPr/>
                <p:nvPr/>
              </p:nvSpPr>
              <p:spPr>
                <a:xfrm>
                  <a:off x="8520840" y="39240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01" name="Google Shape;2585;p25"/>
                <p:cNvSpPr/>
                <p:nvPr/>
              </p:nvSpPr>
              <p:spPr>
                <a:xfrm>
                  <a:off x="8520840" y="18180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02" name="Google Shape;2586;p25"/>
                <p:cNvSpPr/>
                <p:nvPr/>
              </p:nvSpPr>
              <p:spPr>
                <a:xfrm>
                  <a:off x="8523000" y="-291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03" name="Google Shape;2587;p25"/>
                <p:cNvSpPr/>
                <p:nvPr/>
              </p:nvSpPr>
              <p:spPr>
                <a:xfrm>
                  <a:off x="8525160" y="-23976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04" name="Google Shape;2588;p25"/>
                <p:cNvSpPr/>
                <p:nvPr/>
              </p:nvSpPr>
              <p:spPr>
                <a:xfrm>
                  <a:off x="8530200" y="-4460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05" name="Google Shape;2589;p25"/>
                <p:cNvSpPr/>
                <p:nvPr/>
              </p:nvSpPr>
              <p:spPr>
                <a:xfrm>
                  <a:off x="8535240" y="-6523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06" name="Google Shape;2590;p25"/>
                <p:cNvSpPr/>
                <p:nvPr/>
              </p:nvSpPr>
              <p:spPr>
                <a:xfrm>
                  <a:off x="8535240" y="-8586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07" name="Google Shape;2591;p25"/>
                <p:cNvSpPr/>
                <p:nvPr/>
              </p:nvSpPr>
              <p:spPr>
                <a:xfrm>
                  <a:off x="8539920" y="-107568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908" name="Google Shape;2592;p25"/>
            <p:cNvGrpSpPr/>
            <p:nvPr/>
          </p:nvGrpSpPr>
          <p:grpSpPr>
            <a:xfrm>
              <a:off x="8916840" y="539640"/>
              <a:ext cx="142920" cy="2453760"/>
              <a:chOff x="8916840" y="539640"/>
              <a:chExt cx="142920" cy="2453760"/>
            </a:xfrm>
          </p:grpSpPr>
          <p:grpSp>
            <p:nvGrpSpPr>
              <p:cNvPr id="1909" name="Google Shape;2593;p25"/>
              <p:cNvGrpSpPr/>
              <p:nvPr/>
            </p:nvGrpSpPr>
            <p:grpSpPr>
              <a:xfrm>
                <a:off x="8916840" y="539640"/>
                <a:ext cx="142920" cy="2453760"/>
                <a:chOff x="8916840" y="539640"/>
                <a:chExt cx="142920" cy="2453760"/>
              </a:xfrm>
            </p:grpSpPr>
            <p:sp>
              <p:nvSpPr>
                <p:cNvPr id="1910" name="Google Shape;2594;p25"/>
                <p:cNvSpPr/>
                <p:nvPr/>
              </p:nvSpPr>
              <p:spPr>
                <a:xfrm>
                  <a:off x="8916840" y="285048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11" name="Google Shape;2595;p25"/>
                <p:cNvSpPr/>
                <p:nvPr/>
              </p:nvSpPr>
              <p:spPr>
                <a:xfrm>
                  <a:off x="8925480" y="26398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12" name="Google Shape;2596;p25"/>
                <p:cNvSpPr/>
                <p:nvPr/>
              </p:nvSpPr>
              <p:spPr>
                <a:xfrm>
                  <a:off x="8925480" y="24289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13" name="Google Shape;2597;p25"/>
                <p:cNvSpPr/>
                <p:nvPr/>
              </p:nvSpPr>
              <p:spPr>
                <a:xfrm>
                  <a:off x="8925480" y="22183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14" name="Google Shape;2598;p25"/>
                <p:cNvSpPr/>
                <p:nvPr/>
              </p:nvSpPr>
              <p:spPr>
                <a:xfrm>
                  <a:off x="8929800" y="20077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15" name="Google Shape;2599;p25"/>
                <p:cNvSpPr/>
                <p:nvPr/>
              </p:nvSpPr>
              <p:spPr>
                <a:xfrm>
                  <a:off x="8929800" y="17967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16" name="Google Shape;2600;p25"/>
                <p:cNvSpPr/>
                <p:nvPr/>
              </p:nvSpPr>
              <p:spPr>
                <a:xfrm>
                  <a:off x="8931960" y="158616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17" name="Google Shape;2601;p25"/>
                <p:cNvSpPr/>
                <p:nvPr/>
              </p:nvSpPr>
              <p:spPr>
                <a:xfrm>
                  <a:off x="8934120" y="137520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18" name="Google Shape;2602;p25"/>
                <p:cNvSpPr/>
                <p:nvPr/>
              </p:nvSpPr>
              <p:spPr>
                <a:xfrm>
                  <a:off x="8939160" y="116928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19" name="Google Shape;2603;p25"/>
                <p:cNvSpPr/>
                <p:nvPr/>
              </p:nvSpPr>
              <p:spPr>
                <a:xfrm>
                  <a:off x="8943840" y="9630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20" name="Google Shape;2604;p25"/>
                <p:cNvSpPr/>
                <p:nvPr/>
              </p:nvSpPr>
              <p:spPr>
                <a:xfrm>
                  <a:off x="8943840" y="7567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21" name="Google Shape;2605;p25"/>
                <p:cNvSpPr/>
                <p:nvPr/>
              </p:nvSpPr>
              <p:spPr>
                <a:xfrm>
                  <a:off x="8948880" y="5396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922" name="Google Shape;2606;p25"/>
              <p:cNvGrpSpPr/>
              <p:nvPr/>
            </p:nvGrpSpPr>
            <p:grpSpPr>
              <a:xfrm>
                <a:off x="8916840" y="539640"/>
                <a:ext cx="142920" cy="2453760"/>
                <a:chOff x="8916840" y="539640"/>
                <a:chExt cx="142920" cy="2453760"/>
              </a:xfrm>
            </p:grpSpPr>
            <p:sp>
              <p:nvSpPr>
                <p:cNvPr id="1923" name="Google Shape;2607;p25"/>
                <p:cNvSpPr/>
                <p:nvPr/>
              </p:nvSpPr>
              <p:spPr>
                <a:xfrm>
                  <a:off x="8916840" y="28504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24" name="Google Shape;2608;p25"/>
                <p:cNvSpPr/>
                <p:nvPr/>
              </p:nvSpPr>
              <p:spPr>
                <a:xfrm>
                  <a:off x="8925480" y="263988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25" name="Google Shape;2609;p25"/>
                <p:cNvSpPr/>
                <p:nvPr/>
              </p:nvSpPr>
              <p:spPr>
                <a:xfrm>
                  <a:off x="8925480" y="242892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26" name="Google Shape;2610;p25"/>
                <p:cNvSpPr/>
                <p:nvPr/>
              </p:nvSpPr>
              <p:spPr>
                <a:xfrm>
                  <a:off x="8925480" y="221832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27" name="Google Shape;2611;p25"/>
                <p:cNvSpPr/>
                <p:nvPr/>
              </p:nvSpPr>
              <p:spPr>
                <a:xfrm>
                  <a:off x="8929800" y="200772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28" name="Google Shape;2612;p25"/>
                <p:cNvSpPr/>
                <p:nvPr/>
              </p:nvSpPr>
              <p:spPr>
                <a:xfrm>
                  <a:off x="8929800" y="17967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29" name="Google Shape;2613;p25"/>
                <p:cNvSpPr/>
                <p:nvPr/>
              </p:nvSpPr>
              <p:spPr>
                <a:xfrm>
                  <a:off x="8931960" y="15861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30" name="Google Shape;2614;p25"/>
                <p:cNvSpPr/>
                <p:nvPr/>
              </p:nvSpPr>
              <p:spPr>
                <a:xfrm>
                  <a:off x="8934120" y="13752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31" name="Google Shape;2615;p25"/>
                <p:cNvSpPr/>
                <p:nvPr/>
              </p:nvSpPr>
              <p:spPr>
                <a:xfrm>
                  <a:off x="8939160" y="11692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32" name="Google Shape;2616;p25"/>
                <p:cNvSpPr/>
                <p:nvPr/>
              </p:nvSpPr>
              <p:spPr>
                <a:xfrm>
                  <a:off x="8943840" y="9630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33" name="Google Shape;2617;p25"/>
                <p:cNvSpPr/>
                <p:nvPr/>
              </p:nvSpPr>
              <p:spPr>
                <a:xfrm>
                  <a:off x="8943840" y="7567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34" name="Google Shape;2618;p25"/>
                <p:cNvSpPr/>
                <p:nvPr/>
              </p:nvSpPr>
              <p:spPr>
                <a:xfrm>
                  <a:off x="8948880" y="5396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935" name="Google Shape;2619;p25"/>
            <p:cNvGrpSpPr/>
            <p:nvPr/>
          </p:nvGrpSpPr>
          <p:grpSpPr>
            <a:xfrm>
              <a:off x="8359200" y="2507760"/>
              <a:ext cx="142920" cy="2453760"/>
              <a:chOff x="8359200" y="2507760"/>
              <a:chExt cx="142920" cy="2453760"/>
            </a:xfrm>
          </p:grpSpPr>
          <p:grpSp>
            <p:nvGrpSpPr>
              <p:cNvPr id="1936" name="Google Shape;2620;p25"/>
              <p:cNvGrpSpPr/>
              <p:nvPr/>
            </p:nvGrpSpPr>
            <p:grpSpPr>
              <a:xfrm>
                <a:off x="8359200" y="2507760"/>
                <a:ext cx="142920" cy="2453760"/>
                <a:chOff x="8359200" y="2507760"/>
                <a:chExt cx="142920" cy="2453760"/>
              </a:xfrm>
            </p:grpSpPr>
            <p:sp>
              <p:nvSpPr>
                <p:cNvPr id="1937" name="Google Shape;2621;p25"/>
                <p:cNvSpPr/>
                <p:nvPr/>
              </p:nvSpPr>
              <p:spPr>
                <a:xfrm>
                  <a:off x="8359200" y="481860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38" name="Google Shape;2622;p25"/>
                <p:cNvSpPr/>
                <p:nvPr/>
              </p:nvSpPr>
              <p:spPr>
                <a:xfrm>
                  <a:off x="8367480" y="46080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39" name="Google Shape;2623;p25"/>
                <p:cNvSpPr/>
                <p:nvPr/>
              </p:nvSpPr>
              <p:spPr>
                <a:xfrm>
                  <a:off x="8367480" y="43970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40" name="Google Shape;2624;p25"/>
                <p:cNvSpPr/>
                <p:nvPr/>
              </p:nvSpPr>
              <p:spPr>
                <a:xfrm>
                  <a:off x="8367480" y="41864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41" name="Google Shape;2625;p25"/>
                <p:cNvSpPr/>
                <p:nvPr/>
              </p:nvSpPr>
              <p:spPr>
                <a:xfrm>
                  <a:off x="8371800" y="39758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42" name="Google Shape;2626;p25"/>
                <p:cNvSpPr/>
                <p:nvPr/>
              </p:nvSpPr>
              <p:spPr>
                <a:xfrm>
                  <a:off x="8371800" y="37648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43" name="Google Shape;2627;p25"/>
                <p:cNvSpPr/>
                <p:nvPr/>
              </p:nvSpPr>
              <p:spPr>
                <a:xfrm>
                  <a:off x="8373960" y="35542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44" name="Google Shape;2628;p25"/>
                <p:cNvSpPr/>
                <p:nvPr/>
              </p:nvSpPr>
              <p:spPr>
                <a:xfrm>
                  <a:off x="8376480" y="334332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45" name="Google Shape;2629;p25"/>
                <p:cNvSpPr/>
                <p:nvPr/>
              </p:nvSpPr>
              <p:spPr>
                <a:xfrm>
                  <a:off x="8381160" y="313740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46" name="Google Shape;2630;p25"/>
                <p:cNvSpPr/>
                <p:nvPr/>
              </p:nvSpPr>
              <p:spPr>
                <a:xfrm>
                  <a:off x="8386200" y="29311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47" name="Google Shape;2631;p25"/>
                <p:cNvSpPr/>
                <p:nvPr/>
              </p:nvSpPr>
              <p:spPr>
                <a:xfrm>
                  <a:off x="8386200" y="27248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48" name="Google Shape;2632;p25"/>
                <p:cNvSpPr/>
                <p:nvPr/>
              </p:nvSpPr>
              <p:spPr>
                <a:xfrm>
                  <a:off x="8390880" y="250776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949" name="Google Shape;2633;p25"/>
              <p:cNvGrpSpPr/>
              <p:nvPr/>
            </p:nvGrpSpPr>
            <p:grpSpPr>
              <a:xfrm>
                <a:off x="8359200" y="2507760"/>
                <a:ext cx="142920" cy="2453760"/>
                <a:chOff x="8359200" y="2507760"/>
                <a:chExt cx="142920" cy="2453760"/>
              </a:xfrm>
            </p:grpSpPr>
            <p:sp>
              <p:nvSpPr>
                <p:cNvPr id="1950" name="Google Shape;2634;p25"/>
                <p:cNvSpPr/>
                <p:nvPr/>
              </p:nvSpPr>
              <p:spPr>
                <a:xfrm>
                  <a:off x="8359200" y="481860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51" name="Google Shape;2635;p25"/>
                <p:cNvSpPr/>
                <p:nvPr/>
              </p:nvSpPr>
              <p:spPr>
                <a:xfrm>
                  <a:off x="8367480" y="46080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52" name="Google Shape;2636;p25"/>
                <p:cNvSpPr/>
                <p:nvPr/>
              </p:nvSpPr>
              <p:spPr>
                <a:xfrm>
                  <a:off x="8367480" y="43970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53" name="Google Shape;2637;p25"/>
                <p:cNvSpPr/>
                <p:nvPr/>
              </p:nvSpPr>
              <p:spPr>
                <a:xfrm>
                  <a:off x="8367480" y="41864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54" name="Google Shape;2638;p25"/>
                <p:cNvSpPr/>
                <p:nvPr/>
              </p:nvSpPr>
              <p:spPr>
                <a:xfrm>
                  <a:off x="8371800" y="39758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55" name="Google Shape;2639;p25"/>
                <p:cNvSpPr/>
                <p:nvPr/>
              </p:nvSpPr>
              <p:spPr>
                <a:xfrm>
                  <a:off x="8371800" y="37648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56" name="Google Shape;2640;p25"/>
                <p:cNvSpPr/>
                <p:nvPr/>
              </p:nvSpPr>
              <p:spPr>
                <a:xfrm>
                  <a:off x="8373960" y="35542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57" name="Google Shape;2641;p25"/>
                <p:cNvSpPr/>
                <p:nvPr/>
              </p:nvSpPr>
              <p:spPr>
                <a:xfrm>
                  <a:off x="8376480" y="33433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58" name="Google Shape;2642;p25"/>
                <p:cNvSpPr/>
                <p:nvPr/>
              </p:nvSpPr>
              <p:spPr>
                <a:xfrm>
                  <a:off x="8381160" y="31374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59" name="Google Shape;2643;p25"/>
                <p:cNvSpPr/>
                <p:nvPr/>
              </p:nvSpPr>
              <p:spPr>
                <a:xfrm>
                  <a:off x="8386200" y="29311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60" name="Google Shape;2644;p25"/>
                <p:cNvSpPr/>
                <p:nvPr/>
              </p:nvSpPr>
              <p:spPr>
                <a:xfrm>
                  <a:off x="8386200" y="272484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61" name="Google Shape;2645;p25"/>
                <p:cNvSpPr/>
                <p:nvPr/>
              </p:nvSpPr>
              <p:spPr>
                <a:xfrm>
                  <a:off x="8390880" y="25077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
        <p:nvSpPr>
          <p:cNvPr id="196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963" name="Google Shape;2658;p26"/>
          <p:cNvGrpSpPr/>
          <p:nvPr/>
        </p:nvGrpSpPr>
        <p:grpSpPr>
          <a:xfrm>
            <a:off x="278640" y="-1550520"/>
            <a:ext cx="8607600" cy="5891760"/>
            <a:chOff x="278640" y="-1550520"/>
            <a:chExt cx="8607600" cy="5891760"/>
          </a:xfrm>
        </p:grpSpPr>
        <p:grpSp>
          <p:nvGrpSpPr>
            <p:cNvPr id="1964" name="Google Shape;2659;p26"/>
            <p:cNvGrpSpPr/>
            <p:nvPr/>
          </p:nvGrpSpPr>
          <p:grpSpPr>
            <a:xfrm>
              <a:off x="278640" y="285840"/>
              <a:ext cx="142920" cy="2454120"/>
              <a:chOff x="278640" y="285840"/>
              <a:chExt cx="142920" cy="2454120"/>
            </a:xfrm>
          </p:grpSpPr>
          <p:grpSp>
            <p:nvGrpSpPr>
              <p:cNvPr id="1965" name="Google Shape;2660;p26"/>
              <p:cNvGrpSpPr/>
              <p:nvPr/>
            </p:nvGrpSpPr>
            <p:grpSpPr>
              <a:xfrm>
                <a:off x="278640" y="285840"/>
                <a:ext cx="142920" cy="2454120"/>
                <a:chOff x="278640" y="285840"/>
                <a:chExt cx="142920" cy="2454120"/>
              </a:xfrm>
            </p:grpSpPr>
            <p:sp>
              <p:nvSpPr>
                <p:cNvPr id="1966" name="Google Shape;2661;p26"/>
                <p:cNvSpPr/>
                <p:nvPr/>
              </p:nvSpPr>
              <p:spPr>
                <a:xfrm>
                  <a:off x="278640" y="259704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67" name="Google Shape;2662;p26"/>
                <p:cNvSpPr/>
                <p:nvPr/>
              </p:nvSpPr>
              <p:spPr>
                <a:xfrm>
                  <a:off x="287280" y="23860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68" name="Google Shape;2663;p26"/>
                <p:cNvSpPr/>
                <p:nvPr/>
              </p:nvSpPr>
              <p:spPr>
                <a:xfrm>
                  <a:off x="287280" y="21754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69" name="Google Shape;2664;p26"/>
                <p:cNvSpPr/>
                <p:nvPr/>
              </p:nvSpPr>
              <p:spPr>
                <a:xfrm>
                  <a:off x="287280" y="19648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70" name="Google Shape;2665;p26"/>
                <p:cNvSpPr/>
                <p:nvPr/>
              </p:nvSpPr>
              <p:spPr>
                <a:xfrm>
                  <a:off x="291600" y="17539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71" name="Google Shape;2666;p26"/>
                <p:cNvSpPr/>
                <p:nvPr/>
              </p:nvSpPr>
              <p:spPr>
                <a:xfrm>
                  <a:off x="291600" y="15433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72" name="Google Shape;2667;p26"/>
                <p:cNvSpPr/>
                <p:nvPr/>
              </p:nvSpPr>
              <p:spPr>
                <a:xfrm>
                  <a:off x="293400" y="133272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73" name="Google Shape;2668;p26"/>
                <p:cNvSpPr/>
                <p:nvPr/>
              </p:nvSpPr>
              <p:spPr>
                <a:xfrm>
                  <a:off x="295920" y="112176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74" name="Google Shape;2669;p26"/>
                <p:cNvSpPr/>
                <p:nvPr/>
              </p:nvSpPr>
              <p:spPr>
                <a:xfrm>
                  <a:off x="300600" y="91548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75" name="Google Shape;2670;p26"/>
                <p:cNvSpPr/>
                <p:nvPr/>
              </p:nvSpPr>
              <p:spPr>
                <a:xfrm>
                  <a:off x="305640" y="70956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76" name="Google Shape;2671;p26"/>
                <p:cNvSpPr/>
                <p:nvPr/>
              </p:nvSpPr>
              <p:spPr>
                <a:xfrm>
                  <a:off x="305640" y="5032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77" name="Google Shape;2672;p26"/>
                <p:cNvSpPr/>
                <p:nvPr/>
              </p:nvSpPr>
              <p:spPr>
                <a:xfrm>
                  <a:off x="310680" y="2858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978" name="Google Shape;2673;p26"/>
              <p:cNvGrpSpPr/>
              <p:nvPr/>
            </p:nvGrpSpPr>
            <p:grpSpPr>
              <a:xfrm>
                <a:off x="278640" y="285840"/>
                <a:ext cx="142920" cy="2454120"/>
                <a:chOff x="278640" y="285840"/>
                <a:chExt cx="142920" cy="2454120"/>
              </a:xfrm>
            </p:grpSpPr>
            <p:sp>
              <p:nvSpPr>
                <p:cNvPr id="1979" name="Google Shape;2674;p26"/>
                <p:cNvSpPr/>
                <p:nvPr/>
              </p:nvSpPr>
              <p:spPr>
                <a:xfrm>
                  <a:off x="278640" y="25970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80" name="Google Shape;2675;p26"/>
                <p:cNvSpPr/>
                <p:nvPr/>
              </p:nvSpPr>
              <p:spPr>
                <a:xfrm>
                  <a:off x="287280" y="238608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81" name="Google Shape;2676;p26"/>
                <p:cNvSpPr/>
                <p:nvPr/>
              </p:nvSpPr>
              <p:spPr>
                <a:xfrm>
                  <a:off x="287280" y="21754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82" name="Google Shape;2677;p26"/>
                <p:cNvSpPr/>
                <p:nvPr/>
              </p:nvSpPr>
              <p:spPr>
                <a:xfrm>
                  <a:off x="287280" y="19648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83" name="Google Shape;2678;p26"/>
                <p:cNvSpPr/>
                <p:nvPr/>
              </p:nvSpPr>
              <p:spPr>
                <a:xfrm>
                  <a:off x="291600" y="175392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84" name="Google Shape;2679;p26"/>
                <p:cNvSpPr/>
                <p:nvPr/>
              </p:nvSpPr>
              <p:spPr>
                <a:xfrm>
                  <a:off x="291600" y="154332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85" name="Google Shape;2680;p26"/>
                <p:cNvSpPr/>
                <p:nvPr/>
              </p:nvSpPr>
              <p:spPr>
                <a:xfrm>
                  <a:off x="293400" y="13327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86" name="Google Shape;2681;p26"/>
                <p:cNvSpPr/>
                <p:nvPr/>
              </p:nvSpPr>
              <p:spPr>
                <a:xfrm>
                  <a:off x="295920" y="112176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87" name="Google Shape;2682;p26"/>
                <p:cNvSpPr/>
                <p:nvPr/>
              </p:nvSpPr>
              <p:spPr>
                <a:xfrm>
                  <a:off x="300600" y="9154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88" name="Google Shape;2683;p26"/>
                <p:cNvSpPr/>
                <p:nvPr/>
              </p:nvSpPr>
              <p:spPr>
                <a:xfrm>
                  <a:off x="305640" y="7095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89" name="Google Shape;2684;p26"/>
                <p:cNvSpPr/>
                <p:nvPr/>
              </p:nvSpPr>
              <p:spPr>
                <a:xfrm>
                  <a:off x="305640" y="5032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90" name="Google Shape;2685;p26"/>
                <p:cNvSpPr/>
                <p:nvPr/>
              </p:nvSpPr>
              <p:spPr>
                <a:xfrm>
                  <a:off x="310680" y="2858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991" name="Google Shape;2686;p26"/>
            <p:cNvGrpSpPr/>
            <p:nvPr/>
          </p:nvGrpSpPr>
          <p:grpSpPr>
            <a:xfrm>
              <a:off x="8743320" y="1430640"/>
              <a:ext cx="142920" cy="2453760"/>
              <a:chOff x="8743320" y="1430640"/>
              <a:chExt cx="142920" cy="2453760"/>
            </a:xfrm>
          </p:grpSpPr>
          <p:grpSp>
            <p:nvGrpSpPr>
              <p:cNvPr id="1992" name="Google Shape;2687;p26"/>
              <p:cNvGrpSpPr/>
              <p:nvPr/>
            </p:nvGrpSpPr>
            <p:grpSpPr>
              <a:xfrm>
                <a:off x="8743320" y="1430640"/>
                <a:ext cx="142920" cy="2453760"/>
                <a:chOff x="8743320" y="1430640"/>
                <a:chExt cx="142920" cy="2453760"/>
              </a:xfrm>
            </p:grpSpPr>
            <p:sp>
              <p:nvSpPr>
                <p:cNvPr id="1993" name="Google Shape;2688;p26"/>
                <p:cNvSpPr/>
                <p:nvPr/>
              </p:nvSpPr>
              <p:spPr>
                <a:xfrm>
                  <a:off x="8743320" y="374148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94" name="Google Shape;2689;p26"/>
                <p:cNvSpPr/>
                <p:nvPr/>
              </p:nvSpPr>
              <p:spPr>
                <a:xfrm>
                  <a:off x="8751960" y="35308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95" name="Google Shape;2690;p26"/>
                <p:cNvSpPr/>
                <p:nvPr/>
              </p:nvSpPr>
              <p:spPr>
                <a:xfrm>
                  <a:off x="8751960" y="33202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96" name="Google Shape;2691;p26"/>
                <p:cNvSpPr/>
                <p:nvPr/>
              </p:nvSpPr>
              <p:spPr>
                <a:xfrm>
                  <a:off x="8751960" y="31093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97" name="Google Shape;2692;p26"/>
                <p:cNvSpPr/>
                <p:nvPr/>
              </p:nvSpPr>
              <p:spPr>
                <a:xfrm>
                  <a:off x="8756280" y="28987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98" name="Google Shape;2693;p26"/>
                <p:cNvSpPr/>
                <p:nvPr/>
              </p:nvSpPr>
              <p:spPr>
                <a:xfrm>
                  <a:off x="8756280" y="26881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99" name="Google Shape;2694;p26"/>
                <p:cNvSpPr/>
                <p:nvPr/>
              </p:nvSpPr>
              <p:spPr>
                <a:xfrm>
                  <a:off x="8758440" y="247716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00" name="Google Shape;2695;p26"/>
                <p:cNvSpPr/>
                <p:nvPr/>
              </p:nvSpPr>
              <p:spPr>
                <a:xfrm>
                  <a:off x="8760600" y="226656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01" name="Google Shape;2696;p26"/>
                <p:cNvSpPr/>
                <p:nvPr/>
              </p:nvSpPr>
              <p:spPr>
                <a:xfrm>
                  <a:off x="8765640" y="206028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02" name="Google Shape;2697;p26"/>
                <p:cNvSpPr/>
                <p:nvPr/>
              </p:nvSpPr>
              <p:spPr>
                <a:xfrm>
                  <a:off x="8770320" y="18540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03" name="Google Shape;2698;p26"/>
                <p:cNvSpPr/>
                <p:nvPr/>
              </p:nvSpPr>
              <p:spPr>
                <a:xfrm>
                  <a:off x="8770320" y="16480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04" name="Google Shape;2699;p26"/>
                <p:cNvSpPr/>
                <p:nvPr/>
              </p:nvSpPr>
              <p:spPr>
                <a:xfrm>
                  <a:off x="8775360" y="14306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005" name="Google Shape;2700;p26"/>
              <p:cNvGrpSpPr/>
              <p:nvPr/>
            </p:nvGrpSpPr>
            <p:grpSpPr>
              <a:xfrm>
                <a:off x="8743320" y="1430640"/>
                <a:ext cx="142920" cy="2453760"/>
                <a:chOff x="8743320" y="1430640"/>
                <a:chExt cx="142920" cy="2453760"/>
              </a:xfrm>
            </p:grpSpPr>
            <p:sp>
              <p:nvSpPr>
                <p:cNvPr id="2006" name="Google Shape;2701;p26"/>
                <p:cNvSpPr/>
                <p:nvPr/>
              </p:nvSpPr>
              <p:spPr>
                <a:xfrm>
                  <a:off x="8743320" y="37414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07" name="Google Shape;2702;p26"/>
                <p:cNvSpPr/>
                <p:nvPr/>
              </p:nvSpPr>
              <p:spPr>
                <a:xfrm>
                  <a:off x="8751960" y="353088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08" name="Google Shape;2703;p26"/>
                <p:cNvSpPr/>
                <p:nvPr/>
              </p:nvSpPr>
              <p:spPr>
                <a:xfrm>
                  <a:off x="8751960" y="33202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09" name="Google Shape;2704;p26"/>
                <p:cNvSpPr/>
                <p:nvPr/>
              </p:nvSpPr>
              <p:spPr>
                <a:xfrm>
                  <a:off x="8751960" y="310932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10" name="Google Shape;2705;p26"/>
                <p:cNvSpPr/>
                <p:nvPr/>
              </p:nvSpPr>
              <p:spPr>
                <a:xfrm>
                  <a:off x="8756280" y="289872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11" name="Google Shape;2706;p26"/>
                <p:cNvSpPr/>
                <p:nvPr/>
              </p:nvSpPr>
              <p:spPr>
                <a:xfrm>
                  <a:off x="8756280" y="268812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12" name="Google Shape;2707;p26"/>
                <p:cNvSpPr/>
                <p:nvPr/>
              </p:nvSpPr>
              <p:spPr>
                <a:xfrm>
                  <a:off x="8758440" y="24771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13" name="Google Shape;2708;p26"/>
                <p:cNvSpPr/>
                <p:nvPr/>
              </p:nvSpPr>
              <p:spPr>
                <a:xfrm>
                  <a:off x="8760600" y="226656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14" name="Google Shape;2709;p26"/>
                <p:cNvSpPr/>
                <p:nvPr/>
              </p:nvSpPr>
              <p:spPr>
                <a:xfrm>
                  <a:off x="8765640" y="20602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15" name="Google Shape;2710;p26"/>
                <p:cNvSpPr/>
                <p:nvPr/>
              </p:nvSpPr>
              <p:spPr>
                <a:xfrm>
                  <a:off x="8770320" y="18540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16" name="Google Shape;2711;p26"/>
                <p:cNvSpPr/>
                <p:nvPr/>
              </p:nvSpPr>
              <p:spPr>
                <a:xfrm>
                  <a:off x="8770320" y="16480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17" name="Google Shape;2712;p26"/>
                <p:cNvSpPr/>
                <p:nvPr/>
              </p:nvSpPr>
              <p:spPr>
                <a:xfrm>
                  <a:off x="8775360" y="14306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2018" name="Google Shape;2713;p26"/>
            <p:cNvGrpSpPr/>
            <p:nvPr/>
          </p:nvGrpSpPr>
          <p:grpSpPr>
            <a:xfrm>
              <a:off x="641520" y="1887480"/>
              <a:ext cx="142920" cy="2453760"/>
              <a:chOff x="641520" y="1887480"/>
              <a:chExt cx="142920" cy="2453760"/>
            </a:xfrm>
          </p:grpSpPr>
          <p:grpSp>
            <p:nvGrpSpPr>
              <p:cNvPr id="2019" name="Google Shape;2714;p26"/>
              <p:cNvGrpSpPr/>
              <p:nvPr/>
            </p:nvGrpSpPr>
            <p:grpSpPr>
              <a:xfrm>
                <a:off x="641520" y="1887480"/>
                <a:ext cx="142920" cy="2453760"/>
                <a:chOff x="641520" y="1887480"/>
                <a:chExt cx="142920" cy="2453760"/>
              </a:xfrm>
            </p:grpSpPr>
            <p:sp>
              <p:nvSpPr>
                <p:cNvPr id="2020" name="Google Shape;2715;p26"/>
                <p:cNvSpPr/>
                <p:nvPr/>
              </p:nvSpPr>
              <p:spPr>
                <a:xfrm>
                  <a:off x="641520" y="419832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21" name="Google Shape;2716;p26"/>
                <p:cNvSpPr/>
                <p:nvPr/>
              </p:nvSpPr>
              <p:spPr>
                <a:xfrm>
                  <a:off x="650160" y="39877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22" name="Google Shape;2717;p26"/>
                <p:cNvSpPr/>
                <p:nvPr/>
              </p:nvSpPr>
              <p:spPr>
                <a:xfrm>
                  <a:off x="650160" y="377676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23" name="Google Shape;2718;p26"/>
                <p:cNvSpPr/>
                <p:nvPr/>
              </p:nvSpPr>
              <p:spPr>
                <a:xfrm>
                  <a:off x="650160" y="356616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24" name="Google Shape;2719;p26"/>
                <p:cNvSpPr/>
                <p:nvPr/>
              </p:nvSpPr>
              <p:spPr>
                <a:xfrm>
                  <a:off x="654480" y="33555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25" name="Google Shape;2720;p26"/>
                <p:cNvSpPr/>
                <p:nvPr/>
              </p:nvSpPr>
              <p:spPr>
                <a:xfrm>
                  <a:off x="654480" y="314460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26" name="Google Shape;2721;p26"/>
                <p:cNvSpPr/>
                <p:nvPr/>
              </p:nvSpPr>
              <p:spPr>
                <a:xfrm>
                  <a:off x="656640" y="293400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27" name="Google Shape;2722;p26"/>
                <p:cNvSpPr/>
                <p:nvPr/>
              </p:nvSpPr>
              <p:spPr>
                <a:xfrm>
                  <a:off x="658800" y="272340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28" name="Google Shape;2723;p26"/>
                <p:cNvSpPr/>
                <p:nvPr/>
              </p:nvSpPr>
              <p:spPr>
                <a:xfrm>
                  <a:off x="663840" y="251712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29" name="Google Shape;2724;p26"/>
                <p:cNvSpPr/>
                <p:nvPr/>
              </p:nvSpPr>
              <p:spPr>
                <a:xfrm>
                  <a:off x="668520" y="231084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30" name="Google Shape;2725;p26"/>
                <p:cNvSpPr/>
                <p:nvPr/>
              </p:nvSpPr>
              <p:spPr>
                <a:xfrm>
                  <a:off x="668520" y="210456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31" name="Google Shape;2726;p26"/>
                <p:cNvSpPr/>
                <p:nvPr/>
              </p:nvSpPr>
              <p:spPr>
                <a:xfrm>
                  <a:off x="673560" y="188748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032" name="Google Shape;2727;p26"/>
              <p:cNvGrpSpPr/>
              <p:nvPr/>
            </p:nvGrpSpPr>
            <p:grpSpPr>
              <a:xfrm>
                <a:off x="641520" y="1887480"/>
                <a:ext cx="142920" cy="2453760"/>
                <a:chOff x="641520" y="1887480"/>
                <a:chExt cx="142920" cy="2453760"/>
              </a:xfrm>
            </p:grpSpPr>
            <p:sp>
              <p:nvSpPr>
                <p:cNvPr id="2033" name="Google Shape;2728;p26"/>
                <p:cNvSpPr/>
                <p:nvPr/>
              </p:nvSpPr>
              <p:spPr>
                <a:xfrm>
                  <a:off x="641520" y="419832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34" name="Google Shape;2729;p26"/>
                <p:cNvSpPr/>
                <p:nvPr/>
              </p:nvSpPr>
              <p:spPr>
                <a:xfrm>
                  <a:off x="650160" y="39877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35" name="Google Shape;2730;p26"/>
                <p:cNvSpPr/>
                <p:nvPr/>
              </p:nvSpPr>
              <p:spPr>
                <a:xfrm>
                  <a:off x="650160" y="377676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36" name="Google Shape;2731;p26"/>
                <p:cNvSpPr/>
                <p:nvPr/>
              </p:nvSpPr>
              <p:spPr>
                <a:xfrm>
                  <a:off x="650160" y="356616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37" name="Google Shape;2732;p26"/>
                <p:cNvSpPr/>
                <p:nvPr/>
              </p:nvSpPr>
              <p:spPr>
                <a:xfrm>
                  <a:off x="654480" y="33555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38" name="Google Shape;2733;p26"/>
                <p:cNvSpPr/>
                <p:nvPr/>
              </p:nvSpPr>
              <p:spPr>
                <a:xfrm>
                  <a:off x="654480" y="314460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39" name="Google Shape;2734;p26"/>
                <p:cNvSpPr/>
                <p:nvPr/>
              </p:nvSpPr>
              <p:spPr>
                <a:xfrm>
                  <a:off x="656640" y="293400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40" name="Google Shape;2735;p26"/>
                <p:cNvSpPr/>
                <p:nvPr/>
              </p:nvSpPr>
              <p:spPr>
                <a:xfrm>
                  <a:off x="658800" y="27234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41" name="Google Shape;2736;p26"/>
                <p:cNvSpPr/>
                <p:nvPr/>
              </p:nvSpPr>
              <p:spPr>
                <a:xfrm>
                  <a:off x="663840" y="251712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42" name="Google Shape;2737;p26"/>
                <p:cNvSpPr/>
                <p:nvPr/>
              </p:nvSpPr>
              <p:spPr>
                <a:xfrm>
                  <a:off x="668520" y="231084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43" name="Google Shape;2738;p26"/>
                <p:cNvSpPr/>
                <p:nvPr/>
              </p:nvSpPr>
              <p:spPr>
                <a:xfrm>
                  <a:off x="668520" y="210456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44" name="Google Shape;2739;p26"/>
                <p:cNvSpPr/>
                <p:nvPr/>
              </p:nvSpPr>
              <p:spPr>
                <a:xfrm>
                  <a:off x="673560" y="188748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2045" name="Google Shape;2740;p26"/>
            <p:cNvGrpSpPr/>
            <p:nvPr/>
          </p:nvGrpSpPr>
          <p:grpSpPr>
            <a:xfrm>
              <a:off x="8600040" y="-1550520"/>
              <a:ext cx="142920" cy="2453760"/>
              <a:chOff x="8600040" y="-1550520"/>
              <a:chExt cx="142920" cy="2453760"/>
            </a:xfrm>
          </p:grpSpPr>
          <p:grpSp>
            <p:nvGrpSpPr>
              <p:cNvPr id="2046" name="Google Shape;2741;p26"/>
              <p:cNvGrpSpPr/>
              <p:nvPr/>
            </p:nvGrpSpPr>
            <p:grpSpPr>
              <a:xfrm>
                <a:off x="8600040" y="-1550520"/>
                <a:ext cx="142920" cy="2453760"/>
                <a:chOff x="8600040" y="-1550520"/>
                <a:chExt cx="142920" cy="2453760"/>
              </a:xfrm>
            </p:grpSpPr>
            <p:sp>
              <p:nvSpPr>
                <p:cNvPr id="2047" name="Google Shape;2742;p26"/>
                <p:cNvSpPr/>
                <p:nvPr/>
              </p:nvSpPr>
              <p:spPr>
                <a:xfrm>
                  <a:off x="8600040" y="76032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48" name="Google Shape;2743;p26"/>
                <p:cNvSpPr/>
                <p:nvPr/>
              </p:nvSpPr>
              <p:spPr>
                <a:xfrm>
                  <a:off x="8608320" y="5493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49" name="Google Shape;2744;p26"/>
                <p:cNvSpPr/>
                <p:nvPr/>
              </p:nvSpPr>
              <p:spPr>
                <a:xfrm>
                  <a:off x="8608320" y="3387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50" name="Google Shape;2745;p26"/>
                <p:cNvSpPr/>
                <p:nvPr/>
              </p:nvSpPr>
              <p:spPr>
                <a:xfrm>
                  <a:off x="8608320" y="1281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51" name="Google Shape;2746;p26"/>
                <p:cNvSpPr/>
                <p:nvPr/>
              </p:nvSpPr>
              <p:spPr>
                <a:xfrm>
                  <a:off x="8612640" y="-8280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52" name="Google Shape;2747;p26"/>
                <p:cNvSpPr/>
                <p:nvPr/>
              </p:nvSpPr>
              <p:spPr>
                <a:xfrm>
                  <a:off x="8612640" y="-29340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53" name="Google Shape;2748;p26"/>
                <p:cNvSpPr/>
                <p:nvPr/>
              </p:nvSpPr>
              <p:spPr>
                <a:xfrm>
                  <a:off x="8614800" y="-50400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54" name="Google Shape;2749;p26"/>
                <p:cNvSpPr/>
                <p:nvPr/>
              </p:nvSpPr>
              <p:spPr>
                <a:xfrm>
                  <a:off x="8616960" y="-71496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55" name="Google Shape;2750;p26"/>
                <p:cNvSpPr/>
                <p:nvPr/>
              </p:nvSpPr>
              <p:spPr>
                <a:xfrm>
                  <a:off x="8622000" y="-92088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56" name="Google Shape;2751;p26"/>
                <p:cNvSpPr/>
                <p:nvPr/>
              </p:nvSpPr>
              <p:spPr>
                <a:xfrm>
                  <a:off x="8627040" y="-11271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57" name="Google Shape;2752;p26"/>
                <p:cNvSpPr/>
                <p:nvPr/>
              </p:nvSpPr>
              <p:spPr>
                <a:xfrm>
                  <a:off x="8627040" y="-13334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58" name="Google Shape;2753;p26"/>
                <p:cNvSpPr/>
                <p:nvPr/>
              </p:nvSpPr>
              <p:spPr>
                <a:xfrm>
                  <a:off x="8631720" y="-155052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059" name="Google Shape;2754;p26"/>
              <p:cNvGrpSpPr/>
              <p:nvPr/>
            </p:nvGrpSpPr>
            <p:grpSpPr>
              <a:xfrm>
                <a:off x="8600040" y="-1550520"/>
                <a:ext cx="142920" cy="2453760"/>
                <a:chOff x="8600040" y="-1550520"/>
                <a:chExt cx="142920" cy="2453760"/>
              </a:xfrm>
            </p:grpSpPr>
            <p:sp>
              <p:nvSpPr>
                <p:cNvPr id="2060" name="Google Shape;2755;p26"/>
                <p:cNvSpPr/>
                <p:nvPr/>
              </p:nvSpPr>
              <p:spPr>
                <a:xfrm>
                  <a:off x="8600040" y="76032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61" name="Google Shape;2756;p26"/>
                <p:cNvSpPr/>
                <p:nvPr/>
              </p:nvSpPr>
              <p:spPr>
                <a:xfrm>
                  <a:off x="8608320" y="54936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62" name="Google Shape;2757;p26"/>
                <p:cNvSpPr/>
                <p:nvPr/>
              </p:nvSpPr>
              <p:spPr>
                <a:xfrm>
                  <a:off x="8608320" y="33876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63" name="Google Shape;2758;p26"/>
                <p:cNvSpPr/>
                <p:nvPr/>
              </p:nvSpPr>
              <p:spPr>
                <a:xfrm>
                  <a:off x="8608320" y="12816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64" name="Google Shape;2759;p26"/>
                <p:cNvSpPr/>
                <p:nvPr/>
              </p:nvSpPr>
              <p:spPr>
                <a:xfrm>
                  <a:off x="8612640" y="-8280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65" name="Google Shape;2760;p26"/>
                <p:cNvSpPr/>
                <p:nvPr/>
              </p:nvSpPr>
              <p:spPr>
                <a:xfrm>
                  <a:off x="8612640" y="-29340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66" name="Google Shape;2761;p26"/>
                <p:cNvSpPr/>
                <p:nvPr/>
              </p:nvSpPr>
              <p:spPr>
                <a:xfrm>
                  <a:off x="8614800" y="-50400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67" name="Google Shape;2762;p26"/>
                <p:cNvSpPr/>
                <p:nvPr/>
              </p:nvSpPr>
              <p:spPr>
                <a:xfrm>
                  <a:off x="8616960" y="-71496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68" name="Google Shape;2763;p26"/>
                <p:cNvSpPr/>
                <p:nvPr/>
              </p:nvSpPr>
              <p:spPr>
                <a:xfrm>
                  <a:off x="8622000" y="-9208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69" name="Google Shape;2764;p26"/>
                <p:cNvSpPr/>
                <p:nvPr/>
              </p:nvSpPr>
              <p:spPr>
                <a:xfrm>
                  <a:off x="8627040" y="-11271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70" name="Google Shape;2765;p26"/>
                <p:cNvSpPr/>
                <p:nvPr/>
              </p:nvSpPr>
              <p:spPr>
                <a:xfrm>
                  <a:off x="8627040" y="-133344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71" name="Google Shape;2766;p26"/>
                <p:cNvSpPr/>
                <p:nvPr/>
              </p:nvSpPr>
              <p:spPr>
                <a:xfrm>
                  <a:off x="8631720" y="-155052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
        <p:nvSpPr>
          <p:cNvPr id="207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073" name="PlaceHolder 1"/>
          <p:cNvSpPr>
            <a:spLocks noGrp="1"/>
          </p:cNvSpPr>
          <p:nvPr>
            <p:ph type="title"/>
          </p:nvPr>
        </p:nvSpPr>
        <p:spPr>
          <a:xfrm>
            <a:off x="2223720" y="665640"/>
            <a:ext cx="4696560" cy="768600"/>
          </a:xfrm>
          <a:prstGeom prst="rect">
            <a:avLst/>
          </a:prstGeom>
          <a:noFill/>
          <a:ln w="0">
            <a:noFill/>
          </a:ln>
        </p:spPr>
        <p:txBody>
          <a:bodyPr lIns="91440" tIns="91440" rIns="91440" bIns="91440" anchor="b">
            <a:noAutofit/>
          </a:bodyPr>
          <a:lstStyle/>
          <a:p>
            <a:pPr indent="0" algn="ctr">
              <a:lnSpc>
                <a:spcPct val="100000"/>
              </a:lnSpc>
              <a:buNone/>
            </a:pPr>
            <a:r>
              <a:rPr lang="fr-FR" sz="4500" b="1" strike="noStrike" spc="-1">
                <a:solidFill>
                  <a:schemeClr val="accent1"/>
                </a:solidFill>
                <a:latin typeface="Outfit"/>
                <a:ea typeface="Outfit"/>
              </a:rPr>
              <a:t>xx%</a:t>
            </a:r>
            <a:endParaRPr lang="fr-FR" sz="4500" b="0" strike="noStrike" spc="-1">
              <a:solidFill>
                <a:schemeClr val="dk1"/>
              </a:solidFill>
              <a:latin typeface="Arial"/>
            </a:endParaRPr>
          </a:p>
        </p:txBody>
      </p:sp>
      <p:sp>
        <p:nvSpPr>
          <p:cNvPr id="2074" name="PlaceHolder 2"/>
          <p:cNvSpPr>
            <a:spLocks noGrp="1"/>
          </p:cNvSpPr>
          <p:nvPr>
            <p:ph type="title"/>
          </p:nvPr>
        </p:nvSpPr>
        <p:spPr>
          <a:xfrm>
            <a:off x="2223720" y="2017800"/>
            <a:ext cx="4696560" cy="768600"/>
          </a:xfrm>
          <a:prstGeom prst="rect">
            <a:avLst/>
          </a:prstGeom>
          <a:noFill/>
          <a:ln w="0">
            <a:noFill/>
          </a:ln>
        </p:spPr>
        <p:txBody>
          <a:bodyPr lIns="91440" tIns="91440" rIns="91440" bIns="91440" anchor="b">
            <a:noAutofit/>
          </a:bodyPr>
          <a:lstStyle/>
          <a:p>
            <a:pPr indent="0" algn="ctr">
              <a:lnSpc>
                <a:spcPct val="100000"/>
              </a:lnSpc>
              <a:buNone/>
            </a:pPr>
            <a:r>
              <a:rPr lang="fr-FR" sz="4500" b="1" strike="noStrike" spc="-1">
                <a:solidFill>
                  <a:schemeClr val="accent1"/>
                </a:solidFill>
                <a:latin typeface="Outfit"/>
                <a:ea typeface="Outfit"/>
              </a:rPr>
              <a:t>xx%</a:t>
            </a:r>
            <a:endParaRPr lang="fr-FR" sz="4500" b="0" strike="noStrike" spc="-1">
              <a:solidFill>
                <a:schemeClr val="dk1"/>
              </a:solidFill>
              <a:latin typeface="Arial"/>
            </a:endParaRPr>
          </a:p>
        </p:txBody>
      </p:sp>
      <p:sp>
        <p:nvSpPr>
          <p:cNvPr id="2075" name="PlaceHolder 3"/>
          <p:cNvSpPr>
            <a:spLocks noGrp="1"/>
          </p:cNvSpPr>
          <p:nvPr>
            <p:ph type="title"/>
          </p:nvPr>
        </p:nvSpPr>
        <p:spPr>
          <a:xfrm>
            <a:off x="2223720" y="3369960"/>
            <a:ext cx="4696560" cy="768600"/>
          </a:xfrm>
          <a:prstGeom prst="rect">
            <a:avLst/>
          </a:prstGeom>
          <a:noFill/>
          <a:ln w="0">
            <a:noFill/>
          </a:ln>
        </p:spPr>
        <p:txBody>
          <a:bodyPr lIns="91440" tIns="91440" rIns="91440" bIns="91440" anchor="b">
            <a:noAutofit/>
          </a:bodyPr>
          <a:lstStyle/>
          <a:p>
            <a:pPr indent="0" algn="ctr">
              <a:lnSpc>
                <a:spcPct val="100000"/>
              </a:lnSpc>
              <a:buNone/>
            </a:pPr>
            <a:r>
              <a:rPr lang="fr-FR" sz="4500" b="1" strike="noStrike" spc="-1">
                <a:solidFill>
                  <a:schemeClr val="accent1"/>
                </a:solidFill>
                <a:latin typeface="Outfit"/>
                <a:ea typeface="Outfit"/>
              </a:rPr>
              <a:t>xx%</a:t>
            </a:r>
            <a:endParaRPr lang="fr-FR" sz="4500" b="0" strike="noStrike" spc="-1">
              <a:solidFill>
                <a:schemeClr val="dk1"/>
              </a:solidFill>
              <a:latin typeface="Arial"/>
            </a:endParaRPr>
          </a:p>
        </p:txBody>
      </p:sp>
      <p:grpSp>
        <p:nvGrpSpPr>
          <p:cNvPr id="2076" name="Google Shape;2787;p27"/>
          <p:cNvGrpSpPr/>
          <p:nvPr/>
        </p:nvGrpSpPr>
        <p:grpSpPr>
          <a:xfrm>
            <a:off x="272160" y="-734760"/>
            <a:ext cx="440640" cy="5436000"/>
            <a:chOff x="272160" y="-734760"/>
            <a:chExt cx="440640" cy="5436000"/>
          </a:xfrm>
        </p:grpSpPr>
        <p:grpSp>
          <p:nvGrpSpPr>
            <p:cNvPr id="2077" name="Google Shape;2788;p27"/>
            <p:cNvGrpSpPr/>
            <p:nvPr/>
          </p:nvGrpSpPr>
          <p:grpSpPr>
            <a:xfrm>
              <a:off x="272160" y="2247480"/>
              <a:ext cx="142920" cy="2453760"/>
              <a:chOff x="272160" y="2247480"/>
              <a:chExt cx="142920" cy="2453760"/>
            </a:xfrm>
          </p:grpSpPr>
          <p:grpSp>
            <p:nvGrpSpPr>
              <p:cNvPr id="2078" name="Google Shape;2789;p27"/>
              <p:cNvGrpSpPr/>
              <p:nvPr/>
            </p:nvGrpSpPr>
            <p:grpSpPr>
              <a:xfrm>
                <a:off x="272160" y="2247480"/>
                <a:ext cx="142920" cy="2453760"/>
                <a:chOff x="272160" y="2247480"/>
                <a:chExt cx="142920" cy="2453760"/>
              </a:xfrm>
            </p:grpSpPr>
            <p:sp>
              <p:nvSpPr>
                <p:cNvPr id="2079" name="Google Shape;2790;p27"/>
                <p:cNvSpPr/>
                <p:nvPr/>
              </p:nvSpPr>
              <p:spPr>
                <a:xfrm>
                  <a:off x="272160" y="455832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80" name="Google Shape;2791;p27"/>
                <p:cNvSpPr/>
                <p:nvPr/>
              </p:nvSpPr>
              <p:spPr>
                <a:xfrm>
                  <a:off x="280440" y="43477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81" name="Google Shape;2792;p27"/>
                <p:cNvSpPr/>
                <p:nvPr/>
              </p:nvSpPr>
              <p:spPr>
                <a:xfrm>
                  <a:off x="280440" y="41371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82" name="Google Shape;2793;p27"/>
                <p:cNvSpPr/>
                <p:nvPr/>
              </p:nvSpPr>
              <p:spPr>
                <a:xfrm>
                  <a:off x="280440" y="392616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83" name="Google Shape;2794;p27"/>
                <p:cNvSpPr/>
                <p:nvPr/>
              </p:nvSpPr>
              <p:spPr>
                <a:xfrm>
                  <a:off x="285120" y="37155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84" name="Google Shape;2795;p27"/>
                <p:cNvSpPr/>
                <p:nvPr/>
              </p:nvSpPr>
              <p:spPr>
                <a:xfrm>
                  <a:off x="285120" y="35049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85" name="Google Shape;2796;p27"/>
                <p:cNvSpPr/>
                <p:nvPr/>
              </p:nvSpPr>
              <p:spPr>
                <a:xfrm>
                  <a:off x="286920" y="329400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86" name="Google Shape;2797;p27"/>
                <p:cNvSpPr/>
                <p:nvPr/>
              </p:nvSpPr>
              <p:spPr>
                <a:xfrm>
                  <a:off x="289440" y="308340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87" name="Google Shape;2798;p27"/>
                <p:cNvSpPr/>
                <p:nvPr/>
              </p:nvSpPr>
              <p:spPr>
                <a:xfrm>
                  <a:off x="294120" y="287712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88" name="Google Shape;2799;p27"/>
                <p:cNvSpPr/>
                <p:nvPr/>
              </p:nvSpPr>
              <p:spPr>
                <a:xfrm>
                  <a:off x="299160" y="267084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89" name="Google Shape;2800;p27"/>
                <p:cNvSpPr/>
                <p:nvPr/>
              </p:nvSpPr>
              <p:spPr>
                <a:xfrm>
                  <a:off x="299160" y="246456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90" name="Google Shape;2801;p27"/>
                <p:cNvSpPr/>
                <p:nvPr/>
              </p:nvSpPr>
              <p:spPr>
                <a:xfrm>
                  <a:off x="303840" y="224748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091" name="Google Shape;2802;p27"/>
              <p:cNvGrpSpPr/>
              <p:nvPr/>
            </p:nvGrpSpPr>
            <p:grpSpPr>
              <a:xfrm>
                <a:off x="272160" y="2247480"/>
                <a:ext cx="142920" cy="2453760"/>
                <a:chOff x="272160" y="2247480"/>
                <a:chExt cx="142920" cy="2453760"/>
              </a:xfrm>
            </p:grpSpPr>
            <p:sp>
              <p:nvSpPr>
                <p:cNvPr id="2092" name="Google Shape;2803;p27"/>
                <p:cNvSpPr/>
                <p:nvPr/>
              </p:nvSpPr>
              <p:spPr>
                <a:xfrm>
                  <a:off x="272160" y="455832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93" name="Google Shape;2804;p27"/>
                <p:cNvSpPr/>
                <p:nvPr/>
              </p:nvSpPr>
              <p:spPr>
                <a:xfrm>
                  <a:off x="280440" y="43477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94" name="Google Shape;2805;p27"/>
                <p:cNvSpPr/>
                <p:nvPr/>
              </p:nvSpPr>
              <p:spPr>
                <a:xfrm>
                  <a:off x="280440" y="413712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95" name="Google Shape;2806;p27"/>
                <p:cNvSpPr/>
                <p:nvPr/>
              </p:nvSpPr>
              <p:spPr>
                <a:xfrm>
                  <a:off x="280440" y="392616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96" name="Google Shape;2807;p27"/>
                <p:cNvSpPr/>
                <p:nvPr/>
              </p:nvSpPr>
              <p:spPr>
                <a:xfrm>
                  <a:off x="285120" y="37155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97" name="Google Shape;2808;p27"/>
                <p:cNvSpPr/>
                <p:nvPr/>
              </p:nvSpPr>
              <p:spPr>
                <a:xfrm>
                  <a:off x="285120" y="35049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98" name="Google Shape;2809;p27"/>
                <p:cNvSpPr/>
                <p:nvPr/>
              </p:nvSpPr>
              <p:spPr>
                <a:xfrm>
                  <a:off x="286920" y="329400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99" name="Google Shape;2810;p27"/>
                <p:cNvSpPr/>
                <p:nvPr/>
              </p:nvSpPr>
              <p:spPr>
                <a:xfrm>
                  <a:off x="289440" y="30834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00" name="Google Shape;2811;p27"/>
                <p:cNvSpPr/>
                <p:nvPr/>
              </p:nvSpPr>
              <p:spPr>
                <a:xfrm>
                  <a:off x="294120" y="287712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01" name="Google Shape;2812;p27"/>
                <p:cNvSpPr/>
                <p:nvPr/>
              </p:nvSpPr>
              <p:spPr>
                <a:xfrm>
                  <a:off x="299160" y="267084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02" name="Google Shape;2813;p27"/>
                <p:cNvSpPr/>
                <p:nvPr/>
              </p:nvSpPr>
              <p:spPr>
                <a:xfrm>
                  <a:off x="299160" y="246456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03" name="Google Shape;2814;p27"/>
                <p:cNvSpPr/>
                <p:nvPr/>
              </p:nvSpPr>
              <p:spPr>
                <a:xfrm>
                  <a:off x="303840" y="224748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2104" name="Google Shape;2815;p27"/>
            <p:cNvGrpSpPr/>
            <p:nvPr/>
          </p:nvGrpSpPr>
          <p:grpSpPr>
            <a:xfrm>
              <a:off x="569880" y="-734760"/>
              <a:ext cx="142920" cy="2453760"/>
              <a:chOff x="569880" y="-734760"/>
              <a:chExt cx="142920" cy="2453760"/>
            </a:xfrm>
          </p:grpSpPr>
          <p:grpSp>
            <p:nvGrpSpPr>
              <p:cNvPr id="2105" name="Google Shape;2816;p27"/>
              <p:cNvGrpSpPr/>
              <p:nvPr/>
            </p:nvGrpSpPr>
            <p:grpSpPr>
              <a:xfrm>
                <a:off x="569880" y="-734760"/>
                <a:ext cx="142920" cy="2453760"/>
                <a:chOff x="569880" y="-734760"/>
                <a:chExt cx="142920" cy="2453760"/>
              </a:xfrm>
            </p:grpSpPr>
            <p:sp>
              <p:nvSpPr>
                <p:cNvPr id="2106" name="Google Shape;2817;p27"/>
                <p:cNvSpPr/>
                <p:nvPr/>
              </p:nvSpPr>
              <p:spPr>
                <a:xfrm>
                  <a:off x="569880" y="157608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07" name="Google Shape;2818;p27"/>
                <p:cNvSpPr/>
                <p:nvPr/>
              </p:nvSpPr>
              <p:spPr>
                <a:xfrm>
                  <a:off x="578520" y="136548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08" name="Google Shape;2819;p27"/>
                <p:cNvSpPr/>
                <p:nvPr/>
              </p:nvSpPr>
              <p:spPr>
                <a:xfrm>
                  <a:off x="578520" y="115488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09" name="Google Shape;2820;p27"/>
                <p:cNvSpPr/>
                <p:nvPr/>
              </p:nvSpPr>
              <p:spPr>
                <a:xfrm>
                  <a:off x="578520" y="9439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10" name="Google Shape;2821;p27"/>
                <p:cNvSpPr/>
                <p:nvPr/>
              </p:nvSpPr>
              <p:spPr>
                <a:xfrm>
                  <a:off x="582840" y="73332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11" name="Google Shape;2822;p27"/>
                <p:cNvSpPr/>
                <p:nvPr/>
              </p:nvSpPr>
              <p:spPr>
                <a:xfrm>
                  <a:off x="582840" y="52236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12" name="Google Shape;2823;p27"/>
                <p:cNvSpPr/>
                <p:nvPr/>
              </p:nvSpPr>
              <p:spPr>
                <a:xfrm>
                  <a:off x="585000" y="31176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13" name="Google Shape;2824;p27"/>
                <p:cNvSpPr/>
                <p:nvPr/>
              </p:nvSpPr>
              <p:spPr>
                <a:xfrm>
                  <a:off x="587160" y="10116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14" name="Google Shape;2825;p27"/>
                <p:cNvSpPr/>
                <p:nvPr/>
              </p:nvSpPr>
              <p:spPr>
                <a:xfrm>
                  <a:off x="592200" y="-10512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15" name="Google Shape;2826;p27"/>
                <p:cNvSpPr/>
                <p:nvPr/>
              </p:nvSpPr>
              <p:spPr>
                <a:xfrm>
                  <a:off x="596880" y="-31140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16" name="Google Shape;2827;p27"/>
                <p:cNvSpPr/>
                <p:nvPr/>
              </p:nvSpPr>
              <p:spPr>
                <a:xfrm>
                  <a:off x="596880" y="-51768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17" name="Google Shape;2828;p27"/>
                <p:cNvSpPr/>
                <p:nvPr/>
              </p:nvSpPr>
              <p:spPr>
                <a:xfrm>
                  <a:off x="601920" y="-73476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118" name="Google Shape;2829;p27"/>
              <p:cNvGrpSpPr/>
              <p:nvPr/>
            </p:nvGrpSpPr>
            <p:grpSpPr>
              <a:xfrm>
                <a:off x="569880" y="-734760"/>
                <a:ext cx="142920" cy="2453760"/>
                <a:chOff x="569880" y="-734760"/>
                <a:chExt cx="142920" cy="2453760"/>
              </a:xfrm>
            </p:grpSpPr>
            <p:sp>
              <p:nvSpPr>
                <p:cNvPr id="2119" name="Google Shape;2830;p27"/>
                <p:cNvSpPr/>
                <p:nvPr/>
              </p:nvSpPr>
              <p:spPr>
                <a:xfrm>
                  <a:off x="569880" y="15760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20" name="Google Shape;2831;p27"/>
                <p:cNvSpPr/>
                <p:nvPr/>
              </p:nvSpPr>
              <p:spPr>
                <a:xfrm>
                  <a:off x="578520" y="136548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21" name="Google Shape;2832;p27"/>
                <p:cNvSpPr/>
                <p:nvPr/>
              </p:nvSpPr>
              <p:spPr>
                <a:xfrm>
                  <a:off x="578520" y="11548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22" name="Google Shape;2833;p27"/>
                <p:cNvSpPr/>
                <p:nvPr/>
              </p:nvSpPr>
              <p:spPr>
                <a:xfrm>
                  <a:off x="578520" y="94392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23" name="Google Shape;2834;p27"/>
                <p:cNvSpPr/>
                <p:nvPr/>
              </p:nvSpPr>
              <p:spPr>
                <a:xfrm>
                  <a:off x="582840" y="73332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24" name="Google Shape;2835;p27"/>
                <p:cNvSpPr/>
                <p:nvPr/>
              </p:nvSpPr>
              <p:spPr>
                <a:xfrm>
                  <a:off x="582840" y="5223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25" name="Google Shape;2836;p27"/>
                <p:cNvSpPr/>
                <p:nvPr/>
              </p:nvSpPr>
              <p:spPr>
                <a:xfrm>
                  <a:off x="585000" y="3117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26" name="Google Shape;2837;p27"/>
                <p:cNvSpPr/>
                <p:nvPr/>
              </p:nvSpPr>
              <p:spPr>
                <a:xfrm>
                  <a:off x="587160" y="10116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27" name="Google Shape;2838;p27"/>
                <p:cNvSpPr/>
                <p:nvPr/>
              </p:nvSpPr>
              <p:spPr>
                <a:xfrm>
                  <a:off x="592200" y="-10512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28" name="Google Shape;2839;p27"/>
                <p:cNvSpPr/>
                <p:nvPr/>
              </p:nvSpPr>
              <p:spPr>
                <a:xfrm>
                  <a:off x="596880" y="-3114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29" name="Google Shape;2840;p27"/>
                <p:cNvSpPr/>
                <p:nvPr/>
              </p:nvSpPr>
              <p:spPr>
                <a:xfrm>
                  <a:off x="596880" y="-5176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30" name="Google Shape;2841;p27"/>
                <p:cNvSpPr/>
                <p:nvPr/>
              </p:nvSpPr>
              <p:spPr>
                <a:xfrm>
                  <a:off x="601920" y="-7347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2" name="PlaceHolder 1"/>
          <p:cNvSpPr>
            <a:spLocks noGrp="1"/>
          </p:cNvSpPr>
          <p:nvPr>
            <p:ph type="title"/>
          </p:nvPr>
        </p:nvSpPr>
        <p:spPr>
          <a:xfrm>
            <a:off x="2012760" y="1895760"/>
            <a:ext cx="5118120" cy="1012680"/>
          </a:xfrm>
          <a:prstGeom prst="rect">
            <a:avLst/>
          </a:prstGeom>
          <a:noFill/>
          <a:ln w="0">
            <a:noFill/>
          </a:ln>
        </p:spPr>
        <p:txBody>
          <a:bodyPr lIns="91440" tIns="91440" rIns="91440" bIns="91440" anchor="b">
            <a:noAutofit/>
          </a:bodyPr>
          <a:lstStyle/>
          <a:p>
            <a:pPr indent="0" algn="ctr">
              <a:lnSpc>
                <a:spcPct val="100000"/>
              </a:lnSpc>
              <a:buNone/>
            </a:pPr>
            <a:r>
              <a:rPr lang="fr-FR" sz="6000" b="1" strike="noStrike" spc="-1">
                <a:solidFill>
                  <a:schemeClr val="accent1"/>
                </a:solidFill>
                <a:latin typeface="Outfit"/>
                <a:ea typeface="Outfit"/>
              </a:rPr>
              <a:t>xx%</a:t>
            </a:r>
            <a:endParaRPr lang="fr-FR" sz="6000" b="0" strike="noStrike" spc="-1">
              <a:solidFill>
                <a:schemeClr val="dk1"/>
              </a:solidFill>
              <a:latin typeface="Arial"/>
            </a:endParaRPr>
          </a:p>
        </p:txBody>
      </p:sp>
      <p:grpSp>
        <p:nvGrpSpPr>
          <p:cNvPr id="113" name="Google Shape;832;p11"/>
          <p:cNvGrpSpPr/>
          <p:nvPr/>
        </p:nvGrpSpPr>
        <p:grpSpPr>
          <a:xfrm>
            <a:off x="442440" y="-1825560"/>
            <a:ext cx="8420040" cy="8006040"/>
            <a:chOff x="442440" y="-1825560"/>
            <a:chExt cx="8420040" cy="8006040"/>
          </a:xfrm>
        </p:grpSpPr>
        <p:grpSp>
          <p:nvGrpSpPr>
            <p:cNvPr id="114" name="Google Shape;833;p11"/>
            <p:cNvGrpSpPr/>
            <p:nvPr/>
          </p:nvGrpSpPr>
          <p:grpSpPr>
            <a:xfrm>
              <a:off x="442440" y="-1825560"/>
              <a:ext cx="8420040" cy="5939280"/>
              <a:chOff x="442440" y="-1825560"/>
              <a:chExt cx="8420040" cy="5939280"/>
            </a:xfrm>
          </p:grpSpPr>
          <p:grpSp>
            <p:nvGrpSpPr>
              <p:cNvPr id="115" name="Google Shape;834;p11"/>
              <p:cNvGrpSpPr/>
              <p:nvPr/>
            </p:nvGrpSpPr>
            <p:grpSpPr>
              <a:xfrm>
                <a:off x="442440" y="873720"/>
                <a:ext cx="142920" cy="2453760"/>
                <a:chOff x="442440" y="873720"/>
                <a:chExt cx="142920" cy="2453760"/>
              </a:xfrm>
            </p:grpSpPr>
            <p:grpSp>
              <p:nvGrpSpPr>
                <p:cNvPr id="116" name="Google Shape;835;p11"/>
                <p:cNvGrpSpPr/>
                <p:nvPr/>
              </p:nvGrpSpPr>
              <p:grpSpPr>
                <a:xfrm>
                  <a:off x="442440" y="873720"/>
                  <a:ext cx="142920" cy="2453760"/>
                  <a:chOff x="442440" y="873720"/>
                  <a:chExt cx="142920" cy="2453760"/>
                </a:xfrm>
              </p:grpSpPr>
              <p:sp>
                <p:nvSpPr>
                  <p:cNvPr id="117" name="Google Shape;836;p11"/>
                  <p:cNvSpPr/>
                  <p:nvPr/>
                </p:nvSpPr>
                <p:spPr>
                  <a:xfrm>
                    <a:off x="442440" y="31845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8" name="Google Shape;837;p11"/>
                  <p:cNvSpPr/>
                  <p:nvPr/>
                </p:nvSpPr>
                <p:spPr>
                  <a:xfrm>
                    <a:off x="451080" y="297396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9" name="Google Shape;838;p11"/>
                  <p:cNvSpPr/>
                  <p:nvPr/>
                </p:nvSpPr>
                <p:spPr>
                  <a:xfrm>
                    <a:off x="451080" y="276336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0" name="Google Shape;839;p11"/>
                  <p:cNvSpPr/>
                  <p:nvPr/>
                </p:nvSpPr>
                <p:spPr>
                  <a:xfrm>
                    <a:off x="451080" y="25524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1" name="Google Shape;840;p11"/>
                  <p:cNvSpPr/>
                  <p:nvPr/>
                </p:nvSpPr>
                <p:spPr>
                  <a:xfrm>
                    <a:off x="455400" y="234180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2" name="Google Shape;841;p11"/>
                  <p:cNvSpPr/>
                  <p:nvPr/>
                </p:nvSpPr>
                <p:spPr>
                  <a:xfrm>
                    <a:off x="455400" y="213120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3" name="Google Shape;842;p11"/>
                  <p:cNvSpPr/>
                  <p:nvPr/>
                </p:nvSpPr>
                <p:spPr>
                  <a:xfrm>
                    <a:off x="457560" y="192024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4" name="Google Shape;843;p11"/>
                  <p:cNvSpPr/>
                  <p:nvPr/>
                </p:nvSpPr>
                <p:spPr>
                  <a:xfrm>
                    <a:off x="459720" y="170964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5" name="Google Shape;844;p11"/>
                  <p:cNvSpPr/>
                  <p:nvPr/>
                </p:nvSpPr>
                <p:spPr>
                  <a:xfrm>
                    <a:off x="464760" y="150336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6" name="Google Shape;845;p11"/>
                  <p:cNvSpPr/>
                  <p:nvPr/>
                </p:nvSpPr>
                <p:spPr>
                  <a:xfrm>
                    <a:off x="469440" y="12970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7" name="Google Shape;846;p11"/>
                  <p:cNvSpPr/>
                  <p:nvPr/>
                </p:nvSpPr>
                <p:spPr>
                  <a:xfrm>
                    <a:off x="469440" y="10908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8" name="Google Shape;847;p11"/>
                  <p:cNvSpPr/>
                  <p:nvPr/>
                </p:nvSpPr>
                <p:spPr>
                  <a:xfrm>
                    <a:off x="474480" y="87372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29" name="Google Shape;848;p11"/>
                <p:cNvGrpSpPr/>
                <p:nvPr/>
              </p:nvGrpSpPr>
              <p:grpSpPr>
                <a:xfrm>
                  <a:off x="442440" y="873720"/>
                  <a:ext cx="142920" cy="2453760"/>
                  <a:chOff x="442440" y="873720"/>
                  <a:chExt cx="142920" cy="2453760"/>
                </a:xfrm>
              </p:grpSpPr>
              <p:sp>
                <p:nvSpPr>
                  <p:cNvPr id="130" name="Google Shape;849;p11"/>
                  <p:cNvSpPr/>
                  <p:nvPr/>
                </p:nvSpPr>
                <p:spPr>
                  <a:xfrm>
                    <a:off x="442440" y="31845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1" name="Google Shape;850;p11"/>
                  <p:cNvSpPr/>
                  <p:nvPr/>
                </p:nvSpPr>
                <p:spPr>
                  <a:xfrm>
                    <a:off x="451080" y="297396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2" name="Google Shape;851;p11"/>
                  <p:cNvSpPr/>
                  <p:nvPr/>
                </p:nvSpPr>
                <p:spPr>
                  <a:xfrm>
                    <a:off x="451080" y="276336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3" name="Google Shape;852;p11"/>
                  <p:cNvSpPr/>
                  <p:nvPr/>
                </p:nvSpPr>
                <p:spPr>
                  <a:xfrm>
                    <a:off x="451080" y="25524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4" name="Google Shape;853;p11"/>
                  <p:cNvSpPr/>
                  <p:nvPr/>
                </p:nvSpPr>
                <p:spPr>
                  <a:xfrm>
                    <a:off x="455400" y="234180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5" name="Google Shape;854;p11"/>
                  <p:cNvSpPr/>
                  <p:nvPr/>
                </p:nvSpPr>
                <p:spPr>
                  <a:xfrm>
                    <a:off x="455400" y="213120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6" name="Google Shape;855;p11"/>
                  <p:cNvSpPr/>
                  <p:nvPr/>
                </p:nvSpPr>
                <p:spPr>
                  <a:xfrm>
                    <a:off x="457560" y="192024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7" name="Google Shape;856;p11"/>
                  <p:cNvSpPr/>
                  <p:nvPr/>
                </p:nvSpPr>
                <p:spPr>
                  <a:xfrm>
                    <a:off x="459720" y="170964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8" name="Google Shape;857;p11"/>
                  <p:cNvSpPr/>
                  <p:nvPr/>
                </p:nvSpPr>
                <p:spPr>
                  <a:xfrm>
                    <a:off x="464760" y="150336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9" name="Google Shape;858;p11"/>
                  <p:cNvSpPr/>
                  <p:nvPr/>
                </p:nvSpPr>
                <p:spPr>
                  <a:xfrm>
                    <a:off x="469440" y="12970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0" name="Google Shape;859;p11"/>
                  <p:cNvSpPr/>
                  <p:nvPr/>
                </p:nvSpPr>
                <p:spPr>
                  <a:xfrm>
                    <a:off x="469440" y="10908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1" name="Google Shape;860;p11"/>
                  <p:cNvSpPr/>
                  <p:nvPr/>
                </p:nvSpPr>
                <p:spPr>
                  <a:xfrm>
                    <a:off x="474480" y="87372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42" name="Google Shape;861;p11"/>
              <p:cNvGrpSpPr/>
              <p:nvPr/>
            </p:nvGrpSpPr>
            <p:grpSpPr>
              <a:xfrm>
                <a:off x="1496160" y="-1719000"/>
                <a:ext cx="142920" cy="2453760"/>
                <a:chOff x="1496160" y="-1719000"/>
                <a:chExt cx="142920" cy="2453760"/>
              </a:xfrm>
            </p:grpSpPr>
            <p:grpSp>
              <p:nvGrpSpPr>
                <p:cNvPr id="143" name="Google Shape;862;p11"/>
                <p:cNvGrpSpPr/>
                <p:nvPr/>
              </p:nvGrpSpPr>
              <p:grpSpPr>
                <a:xfrm>
                  <a:off x="1496160" y="-1719000"/>
                  <a:ext cx="142920" cy="2453760"/>
                  <a:chOff x="1496160" y="-1719000"/>
                  <a:chExt cx="142920" cy="2453760"/>
                </a:xfrm>
              </p:grpSpPr>
              <p:sp>
                <p:nvSpPr>
                  <p:cNvPr id="144" name="Google Shape;863;p11"/>
                  <p:cNvSpPr/>
                  <p:nvPr/>
                </p:nvSpPr>
                <p:spPr>
                  <a:xfrm>
                    <a:off x="1496160" y="59184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5" name="Google Shape;864;p11"/>
                  <p:cNvSpPr/>
                  <p:nvPr/>
                </p:nvSpPr>
                <p:spPr>
                  <a:xfrm>
                    <a:off x="1504440" y="3812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6" name="Google Shape;865;p11"/>
                  <p:cNvSpPr/>
                  <p:nvPr/>
                </p:nvSpPr>
                <p:spPr>
                  <a:xfrm>
                    <a:off x="1504440" y="1706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7" name="Google Shape;866;p11"/>
                  <p:cNvSpPr/>
                  <p:nvPr/>
                </p:nvSpPr>
                <p:spPr>
                  <a:xfrm>
                    <a:off x="1504440" y="-403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8" name="Google Shape;867;p11"/>
                  <p:cNvSpPr/>
                  <p:nvPr/>
                </p:nvSpPr>
                <p:spPr>
                  <a:xfrm>
                    <a:off x="1508760" y="-25092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9" name="Google Shape;868;p11"/>
                  <p:cNvSpPr/>
                  <p:nvPr/>
                </p:nvSpPr>
                <p:spPr>
                  <a:xfrm>
                    <a:off x="1508760" y="-4618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0" name="Google Shape;869;p11"/>
                  <p:cNvSpPr/>
                  <p:nvPr/>
                </p:nvSpPr>
                <p:spPr>
                  <a:xfrm>
                    <a:off x="1510920" y="-6724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1" name="Google Shape;870;p11"/>
                  <p:cNvSpPr/>
                  <p:nvPr/>
                </p:nvSpPr>
                <p:spPr>
                  <a:xfrm>
                    <a:off x="1513080" y="-88308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2" name="Google Shape;871;p11"/>
                  <p:cNvSpPr/>
                  <p:nvPr/>
                </p:nvSpPr>
                <p:spPr>
                  <a:xfrm>
                    <a:off x="1518120" y="-108936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3" name="Google Shape;872;p11"/>
                  <p:cNvSpPr/>
                  <p:nvPr/>
                </p:nvSpPr>
                <p:spPr>
                  <a:xfrm>
                    <a:off x="1523160" y="-12956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4" name="Google Shape;873;p11"/>
                  <p:cNvSpPr/>
                  <p:nvPr/>
                </p:nvSpPr>
                <p:spPr>
                  <a:xfrm>
                    <a:off x="1523160" y="-15019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5" name="Google Shape;874;p11"/>
                  <p:cNvSpPr/>
                  <p:nvPr/>
                </p:nvSpPr>
                <p:spPr>
                  <a:xfrm>
                    <a:off x="1527840" y="-171900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56" name="Google Shape;875;p11"/>
                <p:cNvGrpSpPr/>
                <p:nvPr/>
              </p:nvGrpSpPr>
              <p:grpSpPr>
                <a:xfrm>
                  <a:off x="1496160" y="-1719000"/>
                  <a:ext cx="142920" cy="2453760"/>
                  <a:chOff x="1496160" y="-1719000"/>
                  <a:chExt cx="142920" cy="2453760"/>
                </a:xfrm>
              </p:grpSpPr>
              <p:sp>
                <p:nvSpPr>
                  <p:cNvPr id="157" name="Google Shape;876;p11"/>
                  <p:cNvSpPr/>
                  <p:nvPr/>
                </p:nvSpPr>
                <p:spPr>
                  <a:xfrm>
                    <a:off x="1496160" y="5918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8" name="Google Shape;877;p11"/>
                  <p:cNvSpPr/>
                  <p:nvPr/>
                </p:nvSpPr>
                <p:spPr>
                  <a:xfrm>
                    <a:off x="1504440" y="3812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9" name="Google Shape;878;p11"/>
                  <p:cNvSpPr/>
                  <p:nvPr/>
                </p:nvSpPr>
                <p:spPr>
                  <a:xfrm>
                    <a:off x="1504440" y="1706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0" name="Google Shape;879;p11"/>
                  <p:cNvSpPr/>
                  <p:nvPr/>
                </p:nvSpPr>
                <p:spPr>
                  <a:xfrm>
                    <a:off x="1504440" y="-4032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1" name="Google Shape;880;p11"/>
                  <p:cNvSpPr/>
                  <p:nvPr/>
                </p:nvSpPr>
                <p:spPr>
                  <a:xfrm>
                    <a:off x="1508760" y="-25092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2" name="Google Shape;881;p11"/>
                  <p:cNvSpPr/>
                  <p:nvPr/>
                </p:nvSpPr>
                <p:spPr>
                  <a:xfrm>
                    <a:off x="1508760" y="-4618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3" name="Google Shape;882;p11"/>
                  <p:cNvSpPr/>
                  <p:nvPr/>
                </p:nvSpPr>
                <p:spPr>
                  <a:xfrm>
                    <a:off x="1510920" y="-6724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4" name="Google Shape;883;p11"/>
                  <p:cNvSpPr/>
                  <p:nvPr/>
                </p:nvSpPr>
                <p:spPr>
                  <a:xfrm>
                    <a:off x="1513080" y="-8830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5" name="Google Shape;884;p11"/>
                  <p:cNvSpPr/>
                  <p:nvPr/>
                </p:nvSpPr>
                <p:spPr>
                  <a:xfrm>
                    <a:off x="1518120" y="-108936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6" name="Google Shape;885;p11"/>
                  <p:cNvSpPr/>
                  <p:nvPr/>
                </p:nvSpPr>
                <p:spPr>
                  <a:xfrm>
                    <a:off x="1523160" y="-129564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7" name="Google Shape;886;p11"/>
                  <p:cNvSpPr/>
                  <p:nvPr/>
                </p:nvSpPr>
                <p:spPr>
                  <a:xfrm>
                    <a:off x="1523160" y="-15019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8" name="Google Shape;887;p11"/>
                  <p:cNvSpPr/>
                  <p:nvPr/>
                </p:nvSpPr>
                <p:spPr>
                  <a:xfrm>
                    <a:off x="1527840" y="-17190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69" name="Google Shape;888;p11"/>
              <p:cNvGrpSpPr/>
              <p:nvPr/>
            </p:nvGrpSpPr>
            <p:grpSpPr>
              <a:xfrm>
                <a:off x="8213400" y="-1825560"/>
                <a:ext cx="142920" cy="2453760"/>
                <a:chOff x="8213400" y="-1825560"/>
                <a:chExt cx="142920" cy="2453760"/>
              </a:xfrm>
            </p:grpSpPr>
            <p:grpSp>
              <p:nvGrpSpPr>
                <p:cNvPr id="170" name="Google Shape;889;p11"/>
                <p:cNvGrpSpPr/>
                <p:nvPr/>
              </p:nvGrpSpPr>
              <p:grpSpPr>
                <a:xfrm>
                  <a:off x="8213400" y="-1825560"/>
                  <a:ext cx="142920" cy="2453760"/>
                  <a:chOff x="8213400" y="-1825560"/>
                  <a:chExt cx="142920" cy="2453760"/>
                </a:xfrm>
              </p:grpSpPr>
              <p:sp>
                <p:nvSpPr>
                  <p:cNvPr id="171" name="Google Shape;890;p11"/>
                  <p:cNvSpPr/>
                  <p:nvPr/>
                </p:nvSpPr>
                <p:spPr>
                  <a:xfrm>
                    <a:off x="8213400" y="48528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2" name="Google Shape;891;p11"/>
                  <p:cNvSpPr/>
                  <p:nvPr/>
                </p:nvSpPr>
                <p:spPr>
                  <a:xfrm>
                    <a:off x="8221680" y="2746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3" name="Google Shape;892;p11"/>
                  <p:cNvSpPr/>
                  <p:nvPr/>
                </p:nvSpPr>
                <p:spPr>
                  <a:xfrm>
                    <a:off x="8221680" y="640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4" name="Google Shape;893;p11"/>
                  <p:cNvSpPr/>
                  <p:nvPr/>
                </p:nvSpPr>
                <p:spPr>
                  <a:xfrm>
                    <a:off x="8221680" y="-1468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5" name="Google Shape;894;p11"/>
                  <p:cNvSpPr/>
                  <p:nvPr/>
                </p:nvSpPr>
                <p:spPr>
                  <a:xfrm>
                    <a:off x="8226360" y="-3574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6" name="Google Shape;895;p11"/>
                  <p:cNvSpPr/>
                  <p:nvPr/>
                </p:nvSpPr>
                <p:spPr>
                  <a:xfrm>
                    <a:off x="8226360" y="-5680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7" name="Google Shape;896;p11"/>
                  <p:cNvSpPr/>
                  <p:nvPr/>
                </p:nvSpPr>
                <p:spPr>
                  <a:xfrm>
                    <a:off x="8228160" y="-77904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8" name="Google Shape;897;p11"/>
                  <p:cNvSpPr/>
                  <p:nvPr/>
                </p:nvSpPr>
                <p:spPr>
                  <a:xfrm>
                    <a:off x="8230680" y="-98964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9" name="Google Shape;898;p11"/>
                  <p:cNvSpPr/>
                  <p:nvPr/>
                </p:nvSpPr>
                <p:spPr>
                  <a:xfrm>
                    <a:off x="8235360" y="-119592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0" name="Google Shape;899;p11"/>
                  <p:cNvSpPr/>
                  <p:nvPr/>
                </p:nvSpPr>
                <p:spPr>
                  <a:xfrm>
                    <a:off x="8240400" y="-14022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1" name="Google Shape;900;p11"/>
                  <p:cNvSpPr/>
                  <p:nvPr/>
                </p:nvSpPr>
                <p:spPr>
                  <a:xfrm>
                    <a:off x="8240400" y="-16084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2" name="Google Shape;901;p11"/>
                  <p:cNvSpPr/>
                  <p:nvPr/>
                </p:nvSpPr>
                <p:spPr>
                  <a:xfrm>
                    <a:off x="8245080" y="-182556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83" name="Google Shape;902;p11"/>
                <p:cNvGrpSpPr/>
                <p:nvPr/>
              </p:nvGrpSpPr>
              <p:grpSpPr>
                <a:xfrm>
                  <a:off x="8213400" y="-1825560"/>
                  <a:ext cx="142920" cy="2453760"/>
                  <a:chOff x="8213400" y="-1825560"/>
                  <a:chExt cx="142920" cy="2453760"/>
                </a:xfrm>
              </p:grpSpPr>
              <p:sp>
                <p:nvSpPr>
                  <p:cNvPr id="184" name="Google Shape;903;p11"/>
                  <p:cNvSpPr/>
                  <p:nvPr/>
                </p:nvSpPr>
                <p:spPr>
                  <a:xfrm>
                    <a:off x="8213400" y="4852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5" name="Google Shape;904;p11"/>
                  <p:cNvSpPr/>
                  <p:nvPr/>
                </p:nvSpPr>
                <p:spPr>
                  <a:xfrm>
                    <a:off x="8221680" y="27468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6" name="Google Shape;905;p11"/>
                  <p:cNvSpPr/>
                  <p:nvPr/>
                </p:nvSpPr>
                <p:spPr>
                  <a:xfrm>
                    <a:off x="8221680" y="640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7" name="Google Shape;906;p11"/>
                  <p:cNvSpPr/>
                  <p:nvPr/>
                </p:nvSpPr>
                <p:spPr>
                  <a:xfrm>
                    <a:off x="8221680" y="-1468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8" name="Google Shape;907;p11"/>
                  <p:cNvSpPr/>
                  <p:nvPr/>
                </p:nvSpPr>
                <p:spPr>
                  <a:xfrm>
                    <a:off x="8226360" y="-3574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9" name="Google Shape;908;p11"/>
                  <p:cNvSpPr/>
                  <p:nvPr/>
                </p:nvSpPr>
                <p:spPr>
                  <a:xfrm>
                    <a:off x="8226360" y="-5680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0" name="Google Shape;909;p11"/>
                  <p:cNvSpPr/>
                  <p:nvPr/>
                </p:nvSpPr>
                <p:spPr>
                  <a:xfrm>
                    <a:off x="8228160" y="-77904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1" name="Google Shape;910;p11"/>
                  <p:cNvSpPr/>
                  <p:nvPr/>
                </p:nvSpPr>
                <p:spPr>
                  <a:xfrm>
                    <a:off x="8230680" y="-98964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2" name="Google Shape;911;p11"/>
                  <p:cNvSpPr/>
                  <p:nvPr/>
                </p:nvSpPr>
                <p:spPr>
                  <a:xfrm>
                    <a:off x="8235360" y="-119592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3" name="Google Shape;912;p11"/>
                  <p:cNvSpPr/>
                  <p:nvPr/>
                </p:nvSpPr>
                <p:spPr>
                  <a:xfrm>
                    <a:off x="8240400" y="-14022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4" name="Google Shape;913;p11"/>
                  <p:cNvSpPr/>
                  <p:nvPr/>
                </p:nvSpPr>
                <p:spPr>
                  <a:xfrm>
                    <a:off x="8240400" y="-16084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5" name="Google Shape;914;p11"/>
                  <p:cNvSpPr/>
                  <p:nvPr/>
                </p:nvSpPr>
                <p:spPr>
                  <a:xfrm>
                    <a:off x="8245080" y="-18255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96" name="Google Shape;915;p11"/>
              <p:cNvGrpSpPr/>
              <p:nvPr/>
            </p:nvGrpSpPr>
            <p:grpSpPr>
              <a:xfrm>
                <a:off x="8719560" y="1659960"/>
                <a:ext cx="142920" cy="2453760"/>
                <a:chOff x="8719560" y="1659960"/>
                <a:chExt cx="142920" cy="2453760"/>
              </a:xfrm>
            </p:grpSpPr>
            <p:grpSp>
              <p:nvGrpSpPr>
                <p:cNvPr id="197" name="Google Shape;916;p11"/>
                <p:cNvGrpSpPr/>
                <p:nvPr/>
              </p:nvGrpSpPr>
              <p:grpSpPr>
                <a:xfrm>
                  <a:off x="8719560" y="1659960"/>
                  <a:ext cx="142920" cy="2453760"/>
                  <a:chOff x="8719560" y="1659960"/>
                  <a:chExt cx="142920" cy="2453760"/>
                </a:xfrm>
              </p:grpSpPr>
              <p:sp>
                <p:nvSpPr>
                  <p:cNvPr id="198" name="Google Shape;917;p11"/>
                  <p:cNvSpPr/>
                  <p:nvPr/>
                </p:nvSpPr>
                <p:spPr>
                  <a:xfrm>
                    <a:off x="8719560" y="397080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9" name="Google Shape;918;p11"/>
                  <p:cNvSpPr/>
                  <p:nvPr/>
                </p:nvSpPr>
                <p:spPr>
                  <a:xfrm>
                    <a:off x="8728200" y="37602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0" name="Google Shape;919;p11"/>
                  <p:cNvSpPr/>
                  <p:nvPr/>
                </p:nvSpPr>
                <p:spPr>
                  <a:xfrm>
                    <a:off x="8728200" y="35492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1" name="Google Shape;920;p11"/>
                  <p:cNvSpPr/>
                  <p:nvPr/>
                </p:nvSpPr>
                <p:spPr>
                  <a:xfrm>
                    <a:off x="8728200" y="33386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2" name="Google Shape;921;p11"/>
                  <p:cNvSpPr/>
                  <p:nvPr/>
                </p:nvSpPr>
                <p:spPr>
                  <a:xfrm>
                    <a:off x="8732520" y="31276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3" name="Google Shape;922;p11"/>
                  <p:cNvSpPr/>
                  <p:nvPr/>
                </p:nvSpPr>
                <p:spPr>
                  <a:xfrm>
                    <a:off x="8732520" y="29170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4" name="Google Shape;923;p11"/>
                  <p:cNvSpPr/>
                  <p:nvPr/>
                </p:nvSpPr>
                <p:spPr>
                  <a:xfrm>
                    <a:off x="8734680" y="270648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5" name="Google Shape;924;p11"/>
                  <p:cNvSpPr/>
                  <p:nvPr/>
                </p:nvSpPr>
                <p:spPr>
                  <a:xfrm>
                    <a:off x="8736840" y="249552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6" name="Google Shape;925;p11"/>
                  <p:cNvSpPr/>
                  <p:nvPr/>
                </p:nvSpPr>
                <p:spPr>
                  <a:xfrm>
                    <a:off x="8741880" y="22896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7" name="Google Shape;926;p11"/>
                  <p:cNvSpPr/>
                  <p:nvPr/>
                </p:nvSpPr>
                <p:spPr>
                  <a:xfrm>
                    <a:off x="8746560" y="20833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8" name="Google Shape;927;p11"/>
                  <p:cNvSpPr/>
                  <p:nvPr/>
                </p:nvSpPr>
                <p:spPr>
                  <a:xfrm>
                    <a:off x="8746560" y="187704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9" name="Google Shape;928;p11"/>
                  <p:cNvSpPr/>
                  <p:nvPr/>
                </p:nvSpPr>
                <p:spPr>
                  <a:xfrm>
                    <a:off x="8751600" y="165996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10" name="Google Shape;929;p11"/>
                <p:cNvGrpSpPr/>
                <p:nvPr/>
              </p:nvGrpSpPr>
              <p:grpSpPr>
                <a:xfrm>
                  <a:off x="8719560" y="1659960"/>
                  <a:ext cx="142920" cy="2453760"/>
                  <a:chOff x="8719560" y="1659960"/>
                  <a:chExt cx="142920" cy="2453760"/>
                </a:xfrm>
              </p:grpSpPr>
              <p:sp>
                <p:nvSpPr>
                  <p:cNvPr id="211" name="Google Shape;930;p11"/>
                  <p:cNvSpPr/>
                  <p:nvPr/>
                </p:nvSpPr>
                <p:spPr>
                  <a:xfrm>
                    <a:off x="8719560" y="397080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2" name="Google Shape;931;p11"/>
                  <p:cNvSpPr/>
                  <p:nvPr/>
                </p:nvSpPr>
                <p:spPr>
                  <a:xfrm>
                    <a:off x="8728200" y="37602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3" name="Google Shape;932;p11"/>
                  <p:cNvSpPr/>
                  <p:nvPr/>
                </p:nvSpPr>
                <p:spPr>
                  <a:xfrm>
                    <a:off x="8728200" y="35492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4" name="Google Shape;933;p11"/>
                  <p:cNvSpPr/>
                  <p:nvPr/>
                </p:nvSpPr>
                <p:spPr>
                  <a:xfrm>
                    <a:off x="8728200" y="33386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5" name="Google Shape;934;p11"/>
                  <p:cNvSpPr/>
                  <p:nvPr/>
                </p:nvSpPr>
                <p:spPr>
                  <a:xfrm>
                    <a:off x="8732520" y="31276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6" name="Google Shape;935;p11"/>
                  <p:cNvSpPr/>
                  <p:nvPr/>
                </p:nvSpPr>
                <p:spPr>
                  <a:xfrm>
                    <a:off x="8732520" y="29170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7" name="Google Shape;936;p11"/>
                  <p:cNvSpPr/>
                  <p:nvPr/>
                </p:nvSpPr>
                <p:spPr>
                  <a:xfrm>
                    <a:off x="8734680" y="27064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8" name="Google Shape;937;p11"/>
                  <p:cNvSpPr/>
                  <p:nvPr/>
                </p:nvSpPr>
                <p:spPr>
                  <a:xfrm>
                    <a:off x="8736840" y="24955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9" name="Google Shape;938;p11"/>
                  <p:cNvSpPr/>
                  <p:nvPr/>
                </p:nvSpPr>
                <p:spPr>
                  <a:xfrm>
                    <a:off x="8741880" y="22896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0" name="Google Shape;939;p11"/>
                  <p:cNvSpPr/>
                  <p:nvPr/>
                </p:nvSpPr>
                <p:spPr>
                  <a:xfrm>
                    <a:off x="8746560" y="20833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1" name="Google Shape;940;p11"/>
                  <p:cNvSpPr/>
                  <p:nvPr/>
                </p:nvSpPr>
                <p:spPr>
                  <a:xfrm>
                    <a:off x="8746560" y="187704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2" name="Google Shape;941;p11"/>
                  <p:cNvSpPr/>
                  <p:nvPr/>
                </p:nvSpPr>
                <p:spPr>
                  <a:xfrm>
                    <a:off x="8751600" y="16599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grpSp>
          <p:nvGrpSpPr>
            <p:cNvPr id="223" name="Google Shape;942;p11"/>
            <p:cNvGrpSpPr/>
            <p:nvPr/>
          </p:nvGrpSpPr>
          <p:grpSpPr>
            <a:xfrm>
              <a:off x="713160" y="3726720"/>
              <a:ext cx="142920" cy="2453760"/>
              <a:chOff x="713160" y="3726720"/>
              <a:chExt cx="142920" cy="2453760"/>
            </a:xfrm>
          </p:grpSpPr>
          <p:grpSp>
            <p:nvGrpSpPr>
              <p:cNvPr id="224" name="Google Shape;943;p11"/>
              <p:cNvGrpSpPr/>
              <p:nvPr/>
            </p:nvGrpSpPr>
            <p:grpSpPr>
              <a:xfrm>
                <a:off x="713160" y="3726720"/>
                <a:ext cx="142920" cy="2453760"/>
                <a:chOff x="713160" y="3726720"/>
                <a:chExt cx="142920" cy="2453760"/>
              </a:xfrm>
            </p:grpSpPr>
            <p:sp>
              <p:nvSpPr>
                <p:cNvPr id="225" name="Google Shape;944;p11"/>
                <p:cNvSpPr/>
                <p:nvPr/>
              </p:nvSpPr>
              <p:spPr>
                <a:xfrm>
                  <a:off x="713160" y="60375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6" name="Google Shape;945;p11"/>
                <p:cNvSpPr/>
                <p:nvPr/>
              </p:nvSpPr>
              <p:spPr>
                <a:xfrm>
                  <a:off x="721800" y="582696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7" name="Google Shape;946;p11"/>
                <p:cNvSpPr/>
                <p:nvPr/>
              </p:nvSpPr>
              <p:spPr>
                <a:xfrm>
                  <a:off x="721800" y="561636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8" name="Google Shape;947;p11"/>
                <p:cNvSpPr/>
                <p:nvPr/>
              </p:nvSpPr>
              <p:spPr>
                <a:xfrm>
                  <a:off x="721800" y="54054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9" name="Google Shape;948;p11"/>
                <p:cNvSpPr/>
                <p:nvPr/>
              </p:nvSpPr>
              <p:spPr>
                <a:xfrm>
                  <a:off x="726120" y="519480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0" name="Google Shape;949;p11"/>
                <p:cNvSpPr/>
                <p:nvPr/>
              </p:nvSpPr>
              <p:spPr>
                <a:xfrm>
                  <a:off x="726120" y="498420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1" name="Google Shape;950;p11"/>
                <p:cNvSpPr/>
                <p:nvPr/>
              </p:nvSpPr>
              <p:spPr>
                <a:xfrm>
                  <a:off x="728280" y="477324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2" name="Google Shape;951;p11"/>
                <p:cNvSpPr/>
                <p:nvPr/>
              </p:nvSpPr>
              <p:spPr>
                <a:xfrm>
                  <a:off x="730440" y="456264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3" name="Google Shape;952;p11"/>
                <p:cNvSpPr/>
                <p:nvPr/>
              </p:nvSpPr>
              <p:spPr>
                <a:xfrm>
                  <a:off x="735480" y="435636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4" name="Google Shape;953;p11"/>
                <p:cNvSpPr/>
                <p:nvPr/>
              </p:nvSpPr>
              <p:spPr>
                <a:xfrm>
                  <a:off x="740160" y="41500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5" name="Google Shape;954;p11"/>
                <p:cNvSpPr/>
                <p:nvPr/>
              </p:nvSpPr>
              <p:spPr>
                <a:xfrm>
                  <a:off x="740160" y="39438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6" name="Google Shape;955;p11"/>
                <p:cNvSpPr/>
                <p:nvPr/>
              </p:nvSpPr>
              <p:spPr>
                <a:xfrm>
                  <a:off x="745200" y="372672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37" name="Google Shape;956;p11"/>
              <p:cNvGrpSpPr/>
              <p:nvPr/>
            </p:nvGrpSpPr>
            <p:grpSpPr>
              <a:xfrm>
                <a:off x="713160" y="3726720"/>
                <a:ext cx="142920" cy="2453760"/>
                <a:chOff x="713160" y="3726720"/>
                <a:chExt cx="142920" cy="2453760"/>
              </a:xfrm>
            </p:grpSpPr>
            <p:sp>
              <p:nvSpPr>
                <p:cNvPr id="238" name="Google Shape;957;p11"/>
                <p:cNvSpPr/>
                <p:nvPr/>
              </p:nvSpPr>
              <p:spPr>
                <a:xfrm>
                  <a:off x="713160" y="60375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9" name="Google Shape;958;p11"/>
                <p:cNvSpPr/>
                <p:nvPr/>
              </p:nvSpPr>
              <p:spPr>
                <a:xfrm>
                  <a:off x="721800" y="582696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0" name="Google Shape;959;p11"/>
                <p:cNvSpPr/>
                <p:nvPr/>
              </p:nvSpPr>
              <p:spPr>
                <a:xfrm>
                  <a:off x="721800" y="561636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1" name="Google Shape;960;p11"/>
                <p:cNvSpPr/>
                <p:nvPr/>
              </p:nvSpPr>
              <p:spPr>
                <a:xfrm>
                  <a:off x="721800" y="54054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2" name="Google Shape;961;p11"/>
                <p:cNvSpPr/>
                <p:nvPr/>
              </p:nvSpPr>
              <p:spPr>
                <a:xfrm>
                  <a:off x="726120" y="519480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3" name="Google Shape;962;p11"/>
                <p:cNvSpPr/>
                <p:nvPr/>
              </p:nvSpPr>
              <p:spPr>
                <a:xfrm>
                  <a:off x="726120" y="498420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4" name="Google Shape;963;p11"/>
                <p:cNvSpPr/>
                <p:nvPr/>
              </p:nvSpPr>
              <p:spPr>
                <a:xfrm>
                  <a:off x="728280" y="477324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5" name="Google Shape;964;p11"/>
                <p:cNvSpPr/>
                <p:nvPr/>
              </p:nvSpPr>
              <p:spPr>
                <a:xfrm>
                  <a:off x="730440" y="456264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6" name="Google Shape;965;p11"/>
                <p:cNvSpPr/>
                <p:nvPr/>
              </p:nvSpPr>
              <p:spPr>
                <a:xfrm>
                  <a:off x="735480" y="435636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7" name="Google Shape;966;p11"/>
                <p:cNvSpPr/>
                <p:nvPr/>
              </p:nvSpPr>
              <p:spPr>
                <a:xfrm>
                  <a:off x="740160" y="41500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8" name="Google Shape;967;p11"/>
                <p:cNvSpPr/>
                <p:nvPr/>
              </p:nvSpPr>
              <p:spPr>
                <a:xfrm>
                  <a:off x="740160" y="39438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9" name="Google Shape;968;p11"/>
                <p:cNvSpPr/>
                <p:nvPr/>
              </p:nvSpPr>
              <p:spPr>
                <a:xfrm>
                  <a:off x="745200" y="372672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131" name="Google Shape;2843;p28"/>
          <p:cNvGrpSpPr/>
          <p:nvPr/>
        </p:nvGrpSpPr>
        <p:grpSpPr>
          <a:xfrm>
            <a:off x="325440" y="-1495440"/>
            <a:ext cx="8302680" cy="6099120"/>
            <a:chOff x="325440" y="-1495440"/>
            <a:chExt cx="8302680" cy="6099120"/>
          </a:xfrm>
        </p:grpSpPr>
        <p:grpSp>
          <p:nvGrpSpPr>
            <p:cNvPr id="2132" name="Google Shape;2844;p28"/>
            <p:cNvGrpSpPr/>
            <p:nvPr/>
          </p:nvGrpSpPr>
          <p:grpSpPr>
            <a:xfrm>
              <a:off x="325440" y="1598040"/>
              <a:ext cx="142920" cy="2453760"/>
              <a:chOff x="325440" y="1598040"/>
              <a:chExt cx="142920" cy="2453760"/>
            </a:xfrm>
          </p:grpSpPr>
          <p:grpSp>
            <p:nvGrpSpPr>
              <p:cNvPr id="2133" name="Google Shape;2845;p28"/>
              <p:cNvGrpSpPr/>
              <p:nvPr/>
            </p:nvGrpSpPr>
            <p:grpSpPr>
              <a:xfrm>
                <a:off x="325440" y="1598040"/>
                <a:ext cx="142920" cy="2453760"/>
                <a:chOff x="325440" y="1598040"/>
                <a:chExt cx="142920" cy="2453760"/>
              </a:xfrm>
            </p:grpSpPr>
            <p:sp>
              <p:nvSpPr>
                <p:cNvPr id="2134" name="Google Shape;2846;p28"/>
                <p:cNvSpPr/>
                <p:nvPr/>
              </p:nvSpPr>
              <p:spPr>
                <a:xfrm>
                  <a:off x="325440" y="390888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35" name="Google Shape;2847;p28"/>
                <p:cNvSpPr/>
                <p:nvPr/>
              </p:nvSpPr>
              <p:spPr>
                <a:xfrm>
                  <a:off x="333720" y="36982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36" name="Google Shape;2848;p28"/>
                <p:cNvSpPr/>
                <p:nvPr/>
              </p:nvSpPr>
              <p:spPr>
                <a:xfrm>
                  <a:off x="333720" y="34873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37" name="Google Shape;2849;p28"/>
                <p:cNvSpPr/>
                <p:nvPr/>
              </p:nvSpPr>
              <p:spPr>
                <a:xfrm>
                  <a:off x="333720" y="32767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38" name="Google Shape;2850;p28"/>
                <p:cNvSpPr/>
                <p:nvPr/>
              </p:nvSpPr>
              <p:spPr>
                <a:xfrm>
                  <a:off x="338040" y="30661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39" name="Google Shape;2851;p28"/>
                <p:cNvSpPr/>
                <p:nvPr/>
              </p:nvSpPr>
              <p:spPr>
                <a:xfrm>
                  <a:off x="338040" y="28551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40" name="Google Shape;2852;p28"/>
                <p:cNvSpPr/>
                <p:nvPr/>
              </p:nvSpPr>
              <p:spPr>
                <a:xfrm>
                  <a:off x="340200" y="264456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41" name="Google Shape;2853;p28"/>
                <p:cNvSpPr/>
                <p:nvPr/>
              </p:nvSpPr>
              <p:spPr>
                <a:xfrm>
                  <a:off x="342720" y="243360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42" name="Google Shape;2854;p28"/>
                <p:cNvSpPr/>
                <p:nvPr/>
              </p:nvSpPr>
              <p:spPr>
                <a:xfrm>
                  <a:off x="347400" y="222768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43" name="Google Shape;2855;p28"/>
                <p:cNvSpPr/>
                <p:nvPr/>
              </p:nvSpPr>
              <p:spPr>
                <a:xfrm>
                  <a:off x="352440" y="20214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44" name="Google Shape;2856;p28"/>
                <p:cNvSpPr/>
                <p:nvPr/>
              </p:nvSpPr>
              <p:spPr>
                <a:xfrm>
                  <a:off x="352440" y="18151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45" name="Google Shape;2857;p28"/>
                <p:cNvSpPr/>
                <p:nvPr/>
              </p:nvSpPr>
              <p:spPr>
                <a:xfrm>
                  <a:off x="357120" y="15980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146" name="Google Shape;2858;p28"/>
              <p:cNvGrpSpPr/>
              <p:nvPr/>
            </p:nvGrpSpPr>
            <p:grpSpPr>
              <a:xfrm>
                <a:off x="325440" y="1598040"/>
                <a:ext cx="142920" cy="2453760"/>
                <a:chOff x="325440" y="1598040"/>
                <a:chExt cx="142920" cy="2453760"/>
              </a:xfrm>
            </p:grpSpPr>
            <p:sp>
              <p:nvSpPr>
                <p:cNvPr id="2147" name="Google Shape;2859;p28"/>
                <p:cNvSpPr/>
                <p:nvPr/>
              </p:nvSpPr>
              <p:spPr>
                <a:xfrm>
                  <a:off x="325440" y="39088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48" name="Google Shape;2860;p28"/>
                <p:cNvSpPr/>
                <p:nvPr/>
              </p:nvSpPr>
              <p:spPr>
                <a:xfrm>
                  <a:off x="333720" y="369828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49" name="Google Shape;2861;p28"/>
                <p:cNvSpPr/>
                <p:nvPr/>
              </p:nvSpPr>
              <p:spPr>
                <a:xfrm>
                  <a:off x="333720" y="348732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50" name="Google Shape;2862;p28"/>
                <p:cNvSpPr/>
                <p:nvPr/>
              </p:nvSpPr>
              <p:spPr>
                <a:xfrm>
                  <a:off x="333720" y="327672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51" name="Google Shape;2863;p28"/>
                <p:cNvSpPr/>
                <p:nvPr/>
              </p:nvSpPr>
              <p:spPr>
                <a:xfrm>
                  <a:off x="338040" y="306612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52" name="Google Shape;2864;p28"/>
                <p:cNvSpPr/>
                <p:nvPr/>
              </p:nvSpPr>
              <p:spPr>
                <a:xfrm>
                  <a:off x="338040" y="28551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53" name="Google Shape;2865;p28"/>
                <p:cNvSpPr/>
                <p:nvPr/>
              </p:nvSpPr>
              <p:spPr>
                <a:xfrm>
                  <a:off x="340200" y="26445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54" name="Google Shape;2866;p28"/>
                <p:cNvSpPr/>
                <p:nvPr/>
              </p:nvSpPr>
              <p:spPr>
                <a:xfrm>
                  <a:off x="342720" y="24336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55" name="Google Shape;2867;p28"/>
                <p:cNvSpPr/>
                <p:nvPr/>
              </p:nvSpPr>
              <p:spPr>
                <a:xfrm>
                  <a:off x="347400" y="22276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56" name="Google Shape;2868;p28"/>
                <p:cNvSpPr/>
                <p:nvPr/>
              </p:nvSpPr>
              <p:spPr>
                <a:xfrm>
                  <a:off x="352440" y="20214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57" name="Google Shape;2869;p28"/>
                <p:cNvSpPr/>
                <p:nvPr/>
              </p:nvSpPr>
              <p:spPr>
                <a:xfrm>
                  <a:off x="352440" y="18151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58" name="Google Shape;2870;p28"/>
                <p:cNvSpPr/>
                <p:nvPr/>
              </p:nvSpPr>
              <p:spPr>
                <a:xfrm>
                  <a:off x="357120" y="15980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2159" name="Google Shape;2871;p28"/>
            <p:cNvGrpSpPr/>
            <p:nvPr/>
          </p:nvGrpSpPr>
          <p:grpSpPr>
            <a:xfrm>
              <a:off x="8359200" y="-1495440"/>
              <a:ext cx="142920" cy="2453760"/>
              <a:chOff x="8359200" y="-1495440"/>
              <a:chExt cx="142920" cy="2453760"/>
            </a:xfrm>
          </p:grpSpPr>
          <p:grpSp>
            <p:nvGrpSpPr>
              <p:cNvPr id="2160" name="Google Shape;2872;p28"/>
              <p:cNvGrpSpPr/>
              <p:nvPr/>
            </p:nvGrpSpPr>
            <p:grpSpPr>
              <a:xfrm>
                <a:off x="8359200" y="-1495440"/>
                <a:ext cx="142920" cy="2453760"/>
                <a:chOff x="8359200" y="-1495440"/>
                <a:chExt cx="142920" cy="2453760"/>
              </a:xfrm>
            </p:grpSpPr>
            <p:sp>
              <p:nvSpPr>
                <p:cNvPr id="2161" name="Google Shape;2873;p28"/>
                <p:cNvSpPr/>
                <p:nvPr/>
              </p:nvSpPr>
              <p:spPr>
                <a:xfrm>
                  <a:off x="8359200" y="81540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62" name="Google Shape;2874;p28"/>
                <p:cNvSpPr/>
                <p:nvPr/>
              </p:nvSpPr>
              <p:spPr>
                <a:xfrm>
                  <a:off x="8367480" y="6048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63" name="Google Shape;2875;p28"/>
                <p:cNvSpPr/>
                <p:nvPr/>
              </p:nvSpPr>
              <p:spPr>
                <a:xfrm>
                  <a:off x="8367480" y="3942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64" name="Google Shape;2876;p28"/>
                <p:cNvSpPr/>
                <p:nvPr/>
              </p:nvSpPr>
              <p:spPr>
                <a:xfrm>
                  <a:off x="8367480" y="1832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65" name="Google Shape;2877;p28"/>
                <p:cNvSpPr/>
                <p:nvPr/>
              </p:nvSpPr>
              <p:spPr>
                <a:xfrm>
                  <a:off x="8371800" y="-273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66" name="Google Shape;2878;p28"/>
                <p:cNvSpPr/>
                <p:nvPr/>
              </p:nvSpPr>
              <p:spPr>
                <a:xfrm>
                  <a:off x="8371800" y="-2379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67" name="Google Shape;2879;p28"/>
                <p:cNvSpPr/>
                <p:nvPr/>
              </p:nvSpPr>
              <p:spPr>
                <a:xfrm>
                  <a:off x="8373960" y="-44892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68" name="Google Shape;2880;p28"/>
                <p:cNvSpPr/>
                <p:nvPr/>
              </p:nvSpPr>
              <p:spPr>
                <a:xfrm>
                  <a:off x="8376480" y="-65952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69" name="Google Shape;2881;p28"/>
                <p:cNvSpPr/>
                <p:nvPr/>
              </p:nvSpPr>
              <p:spPr>
                <a:xfrm>
                  <a:off x="8381160" y="-8658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70" name="Google Shape;2882;p28"/>
                <p:cNvSpPr/>
                <p:nvPr/>
              </p:nvSpPr>
              <p:spPr>
                <a:xfrm>
                  <a:off x="8386200" y="-10720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71" name="Google Shape;2883;p28"/>
                <p:cNvSpPr/>
                <p:nvPr/>
              </p:nvSpPr>
              <p:spPr>
                <a:xfrm>
                  <a:off x="8386200" y="-127836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72" name="Google Shape;2884;p28"/>
                <p:cNvSpPr/>
                <p:nvPr/>
              </p:nvSpPr>
              <p:spPr>
                <a:xfrm>
                  <a:off x="8390880" y="-14954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173" name="Google Shape;2885;p28"/>
              <p:cNvGrpSpPr/>
              <p:nvPr/>
            </p:nvGrpSpPr>
            <p:grpSpPr>
              <a:xfrm>
                <a:off x="8359200" y="-1495440"/>
                <a:ext cx="142920" cy="2453760"/>
                <a:chOff x="8359200" y="-1495440"/>
                <a:chExt cx="142920" cy="2453760"/>
              </a:xfrm>
            </p:grpSpPr>
            <p:sp>
              <p:nvSpPr>
                <p:cNvPr id="2174" name="Google Shape;2886;p28"/>
                <p:cNvSpPr/>
                <p:nvPr/>
              </p:nvSpPr>
              <p:spPr>
                <a:xfrm>
                  <a:off x="8359200" y="81540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75" name="Google Shape;2887;p28"/>
                <p:cNvSpPr/>
                <p:nvPr/>
              </p:nvSpPr>
              <p:spPr>
                <a:xfrm>
                  <a:off x="8367480" y="6048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76" name="Google Shape;2888;p28"/>
                <p:cNvSpPr/>
                <p:nvPr/>
              </p:nvSpPr>
              <p:spPr>
                <a:xfrm>
                  <a:off x="8367480" y="3942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77" name="Google Shape;2889;p28"/>
                <p:cNvSpPr/>
                <p:nvPr/>
              </p:nvSpPr>
              <p:spPr>
                <a:xfrm>
                  <a:off x="8367480" y="1832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78" name="Google Shape;2890;p28"/>
                <p:cNvSpPr/>
                <p:nvPr/>
              </p:nvSpPr>
              <p:spPr>
                <a:xfrm>
                  <a:off x="8371800" y="-273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79" name="Google Shape;2891;p28"/>
                <p:cNvSpPr/>
                <p:nvPr/>
              </p:nvSpPr>
              <p:spPr>
                <a:xfrm>
                  <a:off x="8371800" y="-2379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80" name="Google Shape;2892;p28"/>
                <p:cNvSpPr/>
                <p:nvPr/>
              </p:nvSpPr>
              <p:spPr>
                <a:xfrm>
                  <a:off x="8373960" y="-4489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81" name="Google Shape;2893;p28"/>
                <p:cNvSpPr/>
                <p:nvPr/>
              </p:nvSpPr>
              <p:spPr>
                <a:xfrm>
                  <a:off x="8376480" y="-6595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82" name="Google Shape;2894;p28"/>
                <p:cNvSpPr/>
                <p:nvPr/>
              </p:nvSpPr>
              <p:spPr>
                <a:xfrm>
                  <a:off x="8381160" y="-8658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83" name="Google Shape;2895;p28"/>
                <p:cNvSpPr/>
                <p:nvPr/>
              </p:nvSpPr>
              <p:spPr>
                <a:xfrm>
                  <a:off x="8386200" y="-10720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84" name="Google Shape;2896;p28"/>
                <p:cNvSpPr/>
                <p:nvPr/>
              </p:nvSpPr>
              <p:spPr>
                <a:xfrm>
                  <a:off x="8386200" y="-127836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85" name="Google Shape;2897;p28"/>
                <p:cNvSpPr/>
                <p:nvPr/>
              </p:nvSpPr>
              <p:spPr>
                <a:xfrm>
                  <a:off x="8390880" y="-14954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2186" name="Google Shape;2898;p28"/>
            <p:cNvGrpSpPr/>
            <p:nvPr/>
          </p:nvGrpSpPr>
          <p:grpSpPr>
            <a:xfrm>
              <a:off x="8485200" y="2149560"/>
              <a:ext cx="142920" cy="2454120"/>
              <a:chOff x="8485200" y="2149560"/>
              <a:chExt cx="142920" cy="2454120"/>
            </a:xfrm>
          </p:grpSpPr>
          <p:grpSp>
            <p:nvGrpSpPr>
              <p:cNvPr id="2187" name="Google Shape;2899;p28"/>
              <p:cNvGrpSpPr/>
              <p:nvPr/>
            </p:nvGrpSpPr>
            <p:grpSpPr>
              <a:xfrm>
                <a:off x="8485200" y="2149560"/>
                <a:ext cx="142920" cy="2454120"/>
                <a:chOff x="8485200" y="2149560"/>
                <a:chExt cx="142920" cy="2454120"/>
              </a:xfrm>
            </p:grpSpPr>
            <p:sp>
              <p:nvSpPr>
                <p:cNvPr id="2188" name="Google Shape;2900;p28"/>
                <p:cNvSpPr/>
                <p:nvPr/>
              </p:nvSpPr>
              <p:spPr>
                <a:xfrm>
                  <a:off x="8485200" y="44607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89" name="Google Shape;2901;p28"/>
                <p:cNvSpPr/>
                <p:nvPr/>
              </p:nvSpPr>
              <p:spPr>
                <a:xfrm>
                  <a:off x="8493840" y="42498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90" name="Google Shape;2902;p28"/>
                <p:cNvSpPr/>
                <p:nvPr/>
              </p:nvSpPr>
              <p:spPr>
                <a:xfrm>
                  <a:off x="8493840" y="40392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91" name="Google Shape;2903;p28"/>
                <p:cNvSpPr/>
                <p:nvPr/>
              </p:nvSpPr>
              <p:spPr>
                <a:xfrm>
                  <a:off x="8493840" y="38286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92" name="Google Shape;2904;p28"/>
                <p:cNvSpPr/>
                <p:nvPr/>
              </p:nvSpPr>
              <p:spPr>
                <a:xfrm>
                  <a:off x="8498160" y="36176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93" name="Google Shape;2905;p28"/>
                <p:cNvSpPr/>
                <p:nvPr/>
              </p:nvSpPr>
              <p:spPr>
                <a:xfrm>
                  <a:off x="8498160" y="34070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94" name="Google Shape;2906;p28"/>
                <p:cNvSpPr/>
                <p:nvPr/>
              </p:nvSpPr>
              <p:spPr>
                <a:xfrm>
                  <a:off x="8500320" y="319608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95" name="Google Shape;2907;p28"/>
                <p:cNvSpPr/>
                <p:nvPr/>
              </p:nvSpPr>
              <p:spPr>
                <a:xfrm>
                  <a:off x="8502480" y="298548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96" name="Google Shape;2908;p28"/>
                <p:cNvSpPr/>
                <p:nvPr/>
              </p:nvSpPr>
              <p:spPr>
                <a:xfrm>
                  <a:off x="8507520" y="27792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97" name="Google Shape;2909;p28"/>
                <p:cNvSpPr/>
                <p:nvPr/>
              </p:nvSpPr>
              <p:spPr>
                <a:xfrm>
                  <a:off x="8512200" y="25729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98" name="Google Shape;2910;p28"/>
                <p:cNvSpPr/>
                <p:nvPr/>
              </p:nvSpPr>
              <p:spPr>
                <a:xfrm>
                  <a:off x="8512200" y="23670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99" name="Google Shape;2911;p28"/>
                <p:cNvSpPr/>
                <p:nvPr/>
              </p:nvSpPr>
              <p:spPr>
                <a:xfrm>
                  <a:off x="8517240" y="214956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200" name="Google Shape;2912;p28"/>
              <p:cNvGrpSpPr/>
              <p:nvPr/>
            </p:nvGrpSpPr>
            <p:grpSpPr>
              <a:xfrm>
                <a:off x="8485200" y="2149560"/>
                <a:ext cx="142920" cy="2454120"/>
                <a:chOff x="8485200" y="2149560"/>
                <a:chExt cx="142920" cy="2454120"/>
              </a:xfrm>
            </p:grpSpPr>
            <p:sp>
              <p:nvSpPr>
                <p:cNvPr id="2201" name="Google Shape;2913;p28"/>
                <p:cNvSpPr/>
                <p:nvPr/>
              </p:nvSpPr>
              <p:spPr>
                <a:xfrm>
                  <a:off x="8485200" y="44607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02" name="Google Shape;2914;p28"/>
                <p:cNvSpPr/>
                <p:nvPr/>
              </p:nvSpPr>
              <p:spPr>
                <a:xfrm>
                  <a:off x="8493840" y="42498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03" name="Google Shape;2915;p28"/>
                <p:cNvSpPr/>
                <p:nvPr/>
              </p:nvSpPr>
              <p:spPr>
                <a:xfrm>
                  <a:off x="8493840" y="40392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04" name="Google Shape;2916;p28"/>
                <p:cNvSpPr/>
                <p:nvPr/>
              </p:nvSpPr>
              <p:spPr>
                <a:xfrm>
                  <a:off x="8493840" y="38286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05" name="Google Shape;2917;p28"/>
                <p:cNvSpPr/>
                <p:nvPr/>
              </p:nvSpPr>
              <p:spPr>
                <a:xfrm>
                  <a:off x="8498160" y="36176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06" name="Google Shape;2918;p28"/>
                <p:cNvSpPr/>
                <p:nvPr/>
              </p:nvSpPr>
              <p:spPr>
                <a:xfrm>
                  <a:off x="8498160" y="34070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07" name="Google Shape;2919;p28"/>
                <p:cNvSpPr/>
                <p:nvPr/>
              </p:nvSpPr>
              <p:spPr>
                <a:xfrm>
                  <a:off x="8500320" y="31960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08" name="Google Shape;2920;p28"/>
                <p:cNvSpPr/>
                <p:nvPr/>
              </p:nvSpPr>
              <p:spPr>
                <a:xfrm>
                  <a:off x="8502480" y="29854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09" name="Google Shape;2921;p28"/>
                <p:cNvSpPr/>
                <p:nvPr/>
              </p:nvSpPr>
              <p:spPr>
                <a:xfrm>
                  <a:off x="8507520" y="27792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10" name="Google Shape;2922;p28"/>
                <p:cNvSpPr/>
                <p:nvPr/>
              </p:nvSpPr>
              <p:spPr>
                <a:xfrm>
                  <a:off x="8512200" y="25729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11" name="Google Shape;2923;p28"/>
                <p:cNvSpPr/>
                <p:nvPr/>
              </p:nvSpPr>
              <p:spPr>
                <a:xfrm>
                  <a:off x="8512200" y="23670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12" name="Google Shape;2924;p28"/>
                <p:cNvSpPr/>
                <p:nvPr/>
              </p:nvSpPr>
              <p:spPr>
                <a:xfrm>
                  <a:off x="8517240" y="21495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
        <p:nvSpPr>
          <p:cNvPr id="2213" name="PlaceHolder 1"/>
          <p:cNvSpPr>
            <a:spLocks noGrp="1"/>
          </p:cNvSpPr>
          <p:nvPr>
            <p:ph type="title"/>
          </p:nvPr>
        </p:nvSpPr>
        <p:spPr>
          <a:xfrm>
            <a:off x="2347920" y="677520"/>
            <a:ext cx="4447800" cy="1058400"/>
          </a:xfrm>
          <a:prstGeom prst="rect">
            <a:avLst/>
          </a:prstGeom>
          <a:noFill/>
          <a:ln w="0">
            <a:noFill/>
          </a:ln>
        </p:spPr>
        <p:txBody>
          <a:bodyPr lIns="91440" tIns="91440" rIns="91440" bIns="91440" anchor="t">
            <a:noAutofit/>
          </a:bodyPr>
          <a:lstStyle/>
          <a:p>
            <a:pPr indent="0">
              <a:buNone/>
            </a:pPr>
            <a:r>
              <a:rPr lang="fr-FR" sz="6000" b="0" strike="noStrike" spc="-1">
                <a:solidFill>
                  <a:schemeClr val="dk1"/>
                </a:solidFill>
                <a:latin typeface="Arial"/>
              </a:rPr>
              <a:t>Click to edit the title text format</a:t>
            </a:r>
          </a:p>
        </p:txBody>
      </p:sp>
      <p:sp>
        <p:nvSpPr>
          <p:cNvPr id="2214" name="Google Shape;2927;p28"/>
          <p:cNvSpPr/>
          <p:nvPr/>
        </p:nvSpPr>
        <p:spPr>
          <a:xfrm>
            <a:off x="2099160" y="3611880"/>
            <a:ext cx="494532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defTabSz="914400">
              <a:lnSpc>
                <a:spcPct val="100000"/>
              </a:lnSpc>
              <a:spcBef>
                <a:spcPts val="300"/>
              </a:spcBef>
              <a:tabLst>
                <a:tab pos="0" algn="l"/>
              </a:tabLst>
            </a:pPr>
            <a:r>
              <a:rPr lang="en" sz="1200" b="1" strike="noStrike" spc="-1">
                <a:solidFill>
                  <a:schemeClr val="dk1"/>
                </a:solidFill>
                <a:latin typeface="Lato"/>
                <a:ea typeface="Lato"/>
              </a:rPr>
              <a:t>CREDITS:</a:t>
            </a:r>
            <a:r>
              <a:rPr lang="en" sz="1200" b="0" strike="noStrike" spc="-1">
                <a:solidFill>
                  <a:schemeClr val="dk1"/>
                </a:solidFill>
                <a:latin typeface="Lato"/>
                <a:ea typeface="Lato"/>
              </a:rPr>
              <a:t> This presentation template was created by </a:t>
            </a:r>
            <a:r>
              <a:rPr lang="en" sz="1200" b="1" u="sng" strike="noStrike" spc="-1">
                <a:solidFill>
                  <a:schemeClr val="hlink"/>
                </a:solidFill>
                <a:uFillTx/>
                <a:latin typeface="Lato"/>
                <a:ea typeface="Lato"/>
                <a:hlinkClick r:id="rId3"/>
              </a:rPr>
              <a:t>Slidesgo</a:t>
            </a:r>
            <a:r>
              <a:rPr lang="en" sz="1200" b="0" strike="noStrike" spc="-1">
                <a:solidFill>
                  <a:schemeClr val="dk1"/>
                </a:solidFill>
                <a:latin typeface="Lato"/>
                <a:ea typeface="Lato"/>
              </a:rPr>
              <a:t>, and includes icons by </a:t>
            </a:r>
            <a:r>
              <a:rPr lang="en" sz="1200" b="1" u="sng" strike="noStrike" spc="-1">
                <a:solidFill>
                  <a:schemeClr val="dk1"/>
                </a:solidFill>
                <a:uFillTx/>
                <a:latin typeface="Lato"/>
                <a:ea typeface="Lato"/>
                <a:hlinkClick r:id="rId4"/>
              </a:rPr>
              <a:t>Flaticon</a:t>
            </a:r>
            <a:r>
              <a:rPr lang="en" sz="1200" b="0" strike="noStrike" spc="-1">
                <a:solidFill>
                  <a:schemeClr val="dk1"/>
                </a:solidFill>
                <a:latin typeface="Lato"/>
                <a:ea typeface="Lato"/>
              </a:rPr>
              <a:t>, and infographics &amp; images by </a:t>
            </a:r>
            <a:r>
              <a:rPr lang="en" sz="1200" b="1" u="sng" strike="noStrike" spc="-1">
                <a:solidFill>
                  <a:schemeClr val="dk1"/>
                </a:solidFill>
                <a:uFillTx/>
                <a:latin typeface="Lato"/>
                <a:ea typeface="Lato"/>
                <a:hlinkClick r:id="rId5"/>
              </a:rPr>
              <a:t>Freepik</a:t>
            </a:r>
            <a:r>
              <a:rPr lang="en" sz="1200" b="0" u="sng" strike="noStrike" spc="-1">
                <a:solidFill>
                  <a:schemeClr val="dk1"/>
                </a:solidFill>
                <a:uFillTx/>
                <a:latin typeface="Lato"/>
                <a:ea typeface="Lato"/>
              </a:rPr>
              <a:t> </a:t>
            </a:r>
            <a:endParaRPr lang="en-US" sz="1200" b="0" strike="noStrike" spc="-1">
              <a:solidFill>
                <a:srgbClr val="FFFFFF"/>
              </a:solidFill>
              <a:latin typeface="OpenSymbol"/>
            </a:endParaRPr>
          </a:p>
        </p:txBody>
      </p:sp>
      <p:sp>
        <p:nvSpPr>
          <p:cNvPr id="221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216" name="Google Shape;2929;p29"/>
          <p:cNvGrpSpPr/>
          <p:nvPr/>
        </p:nvGrpSpPr>
        <p:grpSpPr>
          <a:xfrm>
            <a:off x="96840" y="-571320"/>
            <a:ext cx="8885520" cy="6099480"/>
            <a:chOff x="96840" y="-571320"/>
            <a:chExt cx="8885520" cy="6099480"/>
          </a:xfrm>
        </p:grpSpPr>
        <p:grpSp>
          <p:nvGrpSpPr>
            <p:cNvPr id="2217" name="Google Shape;2930;p29"/>
            <p:cNvGrpSpPr/>
            <p:nvPr/>
          </p:nvGrpSpPr>
          <p:grpSpPr>
            <a:xfrm>
              <a:off x="96840" y="969480"/>
              <a:ext cx="142920" cy="2454120"/>
              <a:chOff x="96840" y="969480"/>
              <a:chExt cx="142920" cy="2454120"/>
            </a:xfrm>
          </p:grpSpPr>
          <p:grpSp>
            <p:nvGrpSpPr>
              <p:cNvPr id="2218" name="Google Shape;2931;p29"/>
              <p:cNvGrpSpPr/>
              <p:nvPr/>
            </p:nvGrpSpPr>
            <p:grpSpPr>
              <a:xfrm>
                <a:off x="96840" y="969480"/>
                <a:ext cx="142920" cy="2454120"/>
                <a:chOff x="96840" y="969480"/>
                <a:chExt cx="142920" cy="2454120"/>
              </a:xfrm>
            </p:grpSpPr>
            <p:sp>
              <p:nvSpPr>
                <p:cNvPr id="2219" name="Google Shape;2932;p29"/>
                <p:cNvSpPr/>
                <p:nvPr/>
              </p:nvSpPr>
              <p:spPr>
                <a:xfrm>
                  <a:off x="96840" y="328068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20" name="Google Shape;2933;p29"/>
                <p:cNvSpPr/>
                <p:nvPr/>
              </p:nvSpPr>
              <p:spPr>
                <a:xfrm>
                  <a:off x="105120" y="30697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21" name="Google Shape;2934;p29"/>
                <p:cNvSpPr/>
                <p:nvPr/>
              </p:nvSpPr>
              <p:spPr>
                <a:xfrm>
                  <a:off x="105120" y="28591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22" name="Google Shape;2935;p29"/>
                <p:cNvSpPr/>
                <p:nvPr/>
              </p:nvSpPr>
              <p:spPr>
                <a:xfrm>
                  <a:off x="105120" y="26485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23" name="Google Shape;2936;p29"/>
                <p:cNvSpPr/>
                <p:nvPr/>
              </p:nvSpPr>
              <p:spPr>
                <a:xfrm>
                  <a:off x="109440" y="24375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24" name="Google Shape;2937;p29"/>
                <p:cNvSpPr/>
                <p:nvPr/>
              </p:nvSpPr>
              <p:spPr>
                <a:xfrm>
                  <a:off x="109440" y="22269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25" name="Google Shape;2938;p29"/>
                <p:cNvSpPr/>
                <p:nvPr/>
              </p:nvSpPr>
              <p:spPr>
                <a:xfrm>
                  <a:off x="111600" y="201636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26" name="Google Shape;2939;p29"/>
                <p:cNvSpPr/>
                <p:nvPr/>
              </p:nvSpPr>
              <p:spPr>
                <a:xfrm>
                  <a:off x="114120" y="180540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27" name="Google Shape;2940;p29"/>
                <p:cNvSpPr/>
                <p:nvPr/>
              </p:nvSpPr>
              <p:spPr>
                <a:xfrm>
                  <a:off x="118800" y="159912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28" name="Google Shape;2941;p29"/>
                <p:cNvSpPr/>
                <p:nvPr/>
              </p:nvSpPr>
              <p:spPr>
                <a:xfrm>
                  <a:off x="123840" y="13932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29" name="Google Shape;2942;p29"/>
                <p:cNvSpPr/>
                <p:nvPr/>
              </p:nvSpPr>
              <p:spPr>
                <a:xfrm>
                  <a:off x="123840" y="11869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30" name="Google Shape;2943;p29"/>
                <p:cNvSpPr/>
                <p:nvPr/>
              </p:nvSpPr>
              <p:spPr>
                <a:xfrm>
                  <a:off x="128520" y="96948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231" name="Google Shape;2944;p29"/>
              <p:cNvGrpSpPr/>
              <p:nvPr/>
            </p:nvGrpSpPr>
            <p:grpSpPr>
              <a:xfrm>
                <a:off x="96840" y="969480"/>
                <a:ext cx="142920" cy="2454120"/>
                <a:chOff x="96840" y="969480"/>
                <a:chExt cx="142920" cy="2454120"/>
              </a:xfrm>
            </p:grpSpPr>
            <p:sp>
              <p:nvSpPr>
                <p:cNvPr id="2232" name="Google Shape;2945;p29"/>
                <p:cNvSpPr/>
                <p:nvPr/>
              </p:nvSpPr>
              <p:spPr>
                <a:xfrm>
                  <a:off x="96840" y="32806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33" name="Google Shape;2946;p29"/>
                <p:cNvSpPr/>
                <p:nvPr/>
              </p:nvSpPr>
              <p:spPr>
                <a:xfrm>
                  <a:off x="105120" y="30697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34" name="Google Shape;2947;p29"/>
                <p:cNvSpPr/>
                <p:nvPr/>
              </p:nvSpPr>
              <p:spPr>
                <a:xfrm>
                  <a:off x="105120" y="285912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35" name="Google Shape;2948;p29"/>
                <p:cNvSpPr/>
                <p:nvPr/>
              </p:nvSpPr>
              <p:spPr>
                <a:xfrm>
                  <a:off x="105120" y="264852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36" name="Google Shape;2949;p29"/>
                <p:cNvSpPr/>
                <p:nvPr/>
              </p:nvSpPr>
              <p:spPr>
                <a:xfrm>
                  <a:off x="109440" y="24375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37" name="Google Shape;2950;p29"/>
                <p:cNvSpPr/>
                <p:nvPr/>
              </p:nvSpPr>
              <p:spPr>
                <a:xfrm>
                  <a:off x="109440" y="22269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38" name="Google Shape;2951;p29"/>
                <p:cNvSpPr/>
                <p:nvPr/>
              </p:nvSpPr>
              <p:spPr>
                <a:xfrm>
                  <a:off x="111600" y="20163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39" name="Google Shape;2952;p29"/>
                <p:cNvSpPr/>
                <p:nvPr/>
              </p:nvSpPr>
              <p:spPr>
                <a:xfrm>
                  <a:off x="114120" y="18054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40" name="Google Shape;2953;p29"/>
                <p:cNvSpPr/>
                <p:nvPr/>
              </p:nvSpPr>
              <p:spPr>
                <a:xfrm>
                  <a:off x="118800" y="159912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41" name="Google Shape;2954;p29"/>
                <p:cNvSpPr/>
                <p:nvPr/>
              </p:nvSpPr>
              <p:spPr>
                <a:xfrm>
                  <a:off x="123840" y="13932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42" name="Google Shape;2955;p29"/>
                <p:cNvSpPr/>
                <p:nvPr/>
              </p:nvSpPr>
              <p:spPr>
                <a:xfrm>
                  <a:off x="123840" y="11869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43" name="Google Shape;2956;p29"/>
                <p:cNvSpPr/>
                <p:nvPr/>
              </p:nvSpPr>
              <p:spPr>
                <a:xfrm>
                  <a:off x="128520" y="96948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2244" name="Google Shape;2957;p29"/>
            <p:cNvGrpSpPr/>
            <p:nvPr/>
          </p:nvGrpSpPr>
          <p:grpSpPr>
            <a:xfrm>
              <a:off x="408240" y="-571320"/>
              <a:ext cx="142920" cy="2453760"/>
              <a:chOff x="408240" y="-571320"/>
              <a:chExt cx="142920" cy="2453760"/>
            </a:xfrm>
          </p:grpSpPr>
          <p:grpSp>
            <p:nvGrpSpPr>
              <p:cNvPr id="2245" name="Google Shape;2958;p29"/>
              <p:cNvGrpSpPr/>
              <p:nvPr/>
            </p:nvGrpSpPr>
            <p:grpSpPr>
              <a:xfrm>
                <a:off x="408240" y="-571320"/>
                <a:ext cx="142920" cy="2453760"/>
                <a:chOff x="408240" y="-571320"/>
                <a:chExt cx="142920" cy="2453760"/>
              </a:xfrm>
            </p:grpSpPr>
            <p:sp>
              <p:nvSpPr>
                <p:cNvPr id="2246" name="Google Shape;2959;p29"/>
                <p:cNvSpPr/>
                <p:nvPr/>
              </p:nvSpPr>
              <p:spPr>
                <a:xfrm>
                  <a:off x="408240" y="173952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47" name="Google Shape;2960;p29"/>
                <p:cNvSpPr/>
                <p:nvPr/>
              </p:nvSpPr>
              <p:spPr>
                <a:xfrm>
                  <a:off x="416880" y="15289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48" name="Google Shape;2961;p29"/>
                <p:cNvSpPr/>
                <p:nvPr/>
              </p:nvSpPr>
              <p:spPr>
                <a:xfrm>
                  <a:off x="416880" y="13183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49" name="Google Shape;2962;p29"/>
                <p:cNvSpPr/>
                <p:nvPr/>
              </p:nvSpPr>
              <p:spPr>
                <a:xfrm>
                  <a:off x="416880" y="11073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50" name="Google Shape;2963;p29"/>
                <p:cNvSpPr/>
                <p:nvPr/>
              </p:nvSpPr>
              <p:spPr>
                <a:xfrm>
                  <a:off x="421200" y="89676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51" name="Google Shape;2964;p29"/>
                <p:cNvSpPr/>
                <p:nvPr/>
              </p:nvSpPr>
              <p:spPr>
                <a:xfrm>
                  <a:off x="421200" y="68616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52" name="Google Shape;2965;p29"/>
                <p:cNvSpPr/>
                <p:nvPr/>
              </p:nvSpPr>
              <p:spPr>
                <a:xfrm>
                  <a:off x="423360" y="47520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53" name="Google Shape;2966;p29"/>
                <p:cNvSpPr/>
                <p:nvPr/>
              </p:nvSpPr>
              <p:spPr>
                <a:xfrm>
                  <a:off x="425520" y="26460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54" name="Google Shape;2967;p29"/>
                <p:cNvSpPr/>
                <p:nvPr/>
              </p:nvSpPr>
              <p:spPr>
                <a:xfrm>
                  <a:off x="430560" y="5832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55" name="Google Shape;2968;p29"/>
                <p:cNvSpPr/>
                <p:nvPr/>
              </p:nvSpPr>
              <p:spPr>
                <a:xfrm>
                  <a:off x="435240" y="-1479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56" name="Google Shape;2969;p29"/>
                <p:cNvSpPr/>
                <p:nvPr/>
              </p:nvSpPr>
              <p:spPr>
                <a:xfrm>
                  <a:off x="435240" y="-3542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57" name="Google Shape;2970;p29"/>
                <p:cNvSpPr/>
                <p:nvPr/>
              </p:nvSpPr>
              <p:spPr>
                <a:xfrm>
                  <a:off x="440280" y="-57132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258" name="Google Shape;2971;p29"/>
              <p:cNvGrpSpPr/>
              <p:nvPr/>
            </p:nvGrpSpPr>
            <p:grpSpPr>
              <a:xfrm>
                <a:off x="408240" y="-571320"/>
                <a:ext cx="142920" cy="2453760"/>
                <a:chOff x="408240" y="-571320"/>
                <a:chExt cx="142920" cy="2453760"/>
              </a:xfrm>
            </p:grpSpPr>
            <p:sp>
              <p:nvSpPr>
                <p:cNvPr id="2259" name="Google Shape;2972;p29"/>
                <p:cNvSpPr/>
                <p:nvPr/>
              </p:nvSpPr>
              <p:spPr>
                <a:xfrm>
                  <a:off x="408240" y="173952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60" name="Google Shape;2973;p29"/>
                <p:cNvSpPr/>
                <p:nvPr/>
              </p:nvSpPr>
              <p:spPr>
                <a:xfrm>
                  <a:off x="416880" y="15289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61" name="Google Shape;2974;p29"/>
                <p:cNvSpPr/>
                <p:nvPr/>
              </p:nvSpPr>
              <p:spPr>
                <a:xfrm>
                  <a:off x="416880" y="131832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62" name="Google Shape;2975;p29"/>
                <p:cNvSpPr/>
                <p:nvPr/>
              </p:nvSpPr>
              <p:spPr>
                <a:xfrm>
                  <a:off x="416880" y="110736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63" name="Google Shape;2976;p29"/>
                <p:cNvSpPr/>
                <p:nvPr/>
              </p:nvSpPr>
              <p:spPr>
                <a:xfrm>
                  <a:off x="421200" y="8967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64" name="Google Shape;2977;p29"/>
                <p:cNvSpPr/>
                <p:nvPr/>
              </p:nvSpPr>
              <p:spPr>
                <a:xfrm>
                  <a:off x="421200" y="6861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65" name="Google Shape;2978;p29"/>
                <p:cNvSpPr/>
                <p:nvPr/>
              </p:nvSpPr>
              <p:spPr>
                <a:xfrm>
                  <a:off x="423360" y="47520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66" name="Google Shape;2979;p29"/>
                <p:cNvSpPr/>
                <p:nvPr/>
              </p:nvSpPr>
              <p:spPr>
                <a:xfrm>
                  <a:off x="425520" y="2646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67" name="Google Shape;2980;p29"/>
                <p:cNvSpPr/>
                <p:nvPr/>
              </p:nvSpPr>
              <p:spPr>
                <a:xfrm>
                  <a:off x="430560" y="5832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68" name="Google Shape;2981;p29"/>
                <p:cNvSpPr/>
                <p:nvPr/>
              </p:nvSpPr>
              <p:spPr>
                <a:xfrm>
                  <a:off x="435240" y="-1479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69" name="Google Shape;2982;p29"/>
                <p:cNvSpPr/>
                <p:nvPr/>
              </p:nvSpPr>
              <p:spPr>
                <a:xfrm>
                  <a:off x="435240" y="-35424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70" name="Google Shape;2983;p29"/>
                <p:cNvSpPr/>
                <p:nvPr/>
              </p:nvSpPr>
              <p:spPr>
                <a:xfrm>
                  <a:off x="440280" y="-57132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2271" name="Google Shape;2984;p29"/>
            <p:cNvGrpSpPr/>
            <p:nvPr/>
          </p:nvGrpSpPr>
          <p:grpSpPr>
            <a:xfrm>
              <a:off x="576720" y="3074400"/>
              <a:ext cx="142920" cy="2453760"/>
              <a:chOff x="576720" y="3074400"/>
              <a:chExt cx="142920" cy="2453760"/>
            </a:xfrm>
          </p:grpSpPr>
          <p:grpSp>
            <p:nvGrpSpPr>
              <p:cNvPr id="2272" name="Google Shape;2985;p29"/>
              <p:cNvGrpSpPr/>
              <p:nvPr/>
            </p:nvGrpSpPr>
            <p:grpSpPr>
              <a:xfrm>
                <a:off x="576720" y="3074400"/>
                <a:ext cx="142920" cy="2453760"/>
                <a:chOff x="576720" y="3074400"/>
                <a:chExt cx="142920" cy="2453760"/>
              </a:xfrm>
            </p:grpSpPr>
            <p:sp>
              <p:nvSpPr>
                <p:cNvPr id="2273" name="Google Shape;2986;p29"/>
                <p:cNvSpPr/>
                <p:nvPr/>
              </p:nvSpPr>
              <p:spPr>
                <a:xfrm>
                  <a:off x="576720" y="538524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74" name="Google Shape;2987;p29"/>
                <p:cNvSpPr/>
                <p:nvPr/>
              </p:nvSpPr>
              <p:spPr>
                <a:xfrm>
                  <a:off x="585000" y="51746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75" name="Google Shape;2988;p29"/>
                <p:cNvSpPr/>
                <p:nvPr/>
              </p:nvSpPr>
              <p:spPr>
                <a:xfrm>
                  <a:off x="585000" y="49636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76" name="Google Shape;2989;p29"/>
                <p:cNvSpPr/>
                <p:nvPr/>
              </p:nvSpPr>
              <p:spPr>
                <a:xfrm>
                  <a:off x="585000" y="47530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77" name="Google Shape;2990;p29"/>
                <p:cNvSpPr/>
                <p:nvPr/>
              </p:nvSpPr>
              <p:spPr>
                <a:xfrm>
                  <a:off x="589680" y="45424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78" name="Google Shape;2991;p29"/>
                <p:cNvSpPr/>
                <p:nvPr/>
              </p:nvSpPr>
              <p:spPr>
                <a:xfrm>
                  <a:off x="589680" y="43315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79" name="Google Shape;2992;p29"/>
                <p:cNvSpPr/>
                <p:nvPr/>
              </p:nvSpPr>
              <p:spPr>
                <a:xfrm>
                  <a:off x="591480" y="412092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80" name="Google Shape;2993;p29"/>
                <p:cNvSpPr/>
                <p:nvPr/>
              </p:nvSpPr>
              <p:spPr>
                <a:xfrm>
                  <a:off x="594000" y="391032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81" name="Google Shape;2994;p29"/>
                <p:cNvSpPr/>
                <p:nvPr/>
              </p:nvSpPr>
              <p:spPr>
                <a:xfrm>
                  <a:off x="598680" y="370404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82" name="Google Shape;2995;p29"/>
                <p:cNvSpPr/>
                <p:nvPr/>
              </p:nvSpPr>
              <p:spPr>
                <a:xfrm>
                  <a:off x="603720" y="349776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83" name="Google Shape;2996;p29"/>
                <p:cNvSpPr/>
                <p:nvPr/>
              </p:nvSpPr>
              <p:spPr>
                <a:xfrm>
                  <a:off x="603720" y="32914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84" name="Google Shape;2997;p29"/>
                <p:cNvSpPr/>
                <p:nvPr/>
              </p:nvSpPr>
              <p:spPr>
                <a:xfrm>
                  <a:off x="608400" y="307440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285" name="Google Shape;2998;p29"/>
              <p:cNvGrpSpPr/>
              <p:nvPr/>
            </p:nvGrpSpPr>
            <p:grpSpPr>
              <a:xfrm>
                <a:off x="576720" y="3074400"/>
                <a:ext cx="142920" cy="2453760"/>
                <a:chOff x="576720" y="3074400"/>
                <a:chExt cx="142920" cy="2453760"/>
              </a:xfrm>
            </p:grpSpPr>
            <p:sp>
              <p:nvSpPr>
                <p:cNvPr id="2286" name="Google Shape;2999;p29"/>
                <p:cNvSpPr/>
                <p:nvPr/>
              </p:nvSpPr>
              <p:spPr>
                <a:xfrm>
                  <a:off x="576720" y="53852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87" name="Google Shape;3000;p29"/>
                <p:cNvSpPr/>
                <p:nvPr/>
              </p:nvSpPr>
              <p:spPr>
                <a:xfrm>
                  <a:off x="585000" y="51746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88" name="Google Shape;3001;p29"/>
                <p:cNvSpPr/>
                <p:nvPr/>
              </p:nvSpPr>
              <p:spPr>
                <a:xfrm>
                  <a:off x="585000" y="49636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89" name="Google Shape;3002;p29"/>
                <p:cNvSpPr/>
                <p:nvPr/>
              </p:nvSpPr>
              <p:spPr>
                <a:xfrm>
                  <a:off x="585000" y="47530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90" name="Google Shape;3003;p29"/>
                <p:cNvSpPr/>
                <p:nvPr/>
              </p:nvSpPr>
              <p:spPr>
                <a:xfrm>
                  <a:off x="589680" y="45424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91" name="Google Shape;3004;p29"/>
                <p:cNvSpPr/>
                <p:nvPr/>
              </p:nvSpPr>
              <p:spPr>
                <a:xfrm>
                  <a:off x="589680" y="433152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92" name="Google Shape;3005;p29"/>
                <p:cNvSpPr/>
                <p:nvPr/>
              </p:nvSpPr>
              <p:spPr>
                <a:xfrm>
                  <a:off x="591480" y="41209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93" name="Google Shape;3006;p29"/>
                <p:cNvSpPr/>
                <p:nvPr/>
              </p:nvSpPr>
              <p:spPr>
                <a:xfrm>
                  <a:off x="594000" y="39103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94" name="Google Shape;3007;p29"/>
                <p:cNvSpPr/>
                <p:nvPr/>
              </p:nvSpPr>
              <p:spPr>
                <a:xfrm>
                  <a:off x="598680" y="37040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95" name="Google Shape;3008;p29"/>
                <p:cNvSpPr/>
                <p:nvPr/>
              </p:nvSpPr>
              <p:spPr>
                <a:xfrm>
                  <a:off x="603720" y="34977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96" name="Google Shape;3009;p29"/>
                <p:cNvSpPr/>
                <p:nvPr/>
              </p:nvSpPr>
              <p:spPr>
                <a:xfrm>
                  <a:off x="603720" y="32914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97" name="Google Shape;3010;p29"/>
                <p:cNvSpPr/>
                <p:nvPr/>
              </p:nvSpPr>
              <p:spPr>
                <a:xfrm>
                  <a:off x="608400" y="30744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2298" name="Google Shape;3011;p29"/>
            <p:cNvGrpSpPr/>
            <p:nvPr/>
          </p:nvGrpSpPr>
          <p:grpSpPr>
            <a:xfrm>
              <a:off x="8503200" y="-127800"/>
              <a:ext cx="142920" cy="2453760"/>
              <a:chOff x="8503200" y="-127800"/>
              <a:chExt cx="142920" cy="2453760"/>
            </a:xfrm>
          </p:grpSpPr>
          <p:grpSp>
            <p:nvGrpSpPr>
              <p:cNvPr id="2299" name="Google Shape;3012;p29"/>
              <p:cNvGrpSpPr/>
              <p:nvPr/>
            </p:nvGrpSpPr>
            <p:grpSpPr>
              <a:xfrm>
                <a:off x="8503200" y="-127800"/>
                <a:ext cx="142920" cy="2453760"/>
                <a:chOff x="8503200" y="-127800"/>
                <a:chExt cx="142920" cy="2453760"/>
              </a:xfrm>
            </p:grpSpPr>
            <p:sp>
              <p:nvSpPr>
                <p:cNvPr id="2300" name="Google Shape;3013;p29"/>
                <p:cNvSpPr/>
                <p:nvPr/>
              </p:nvSpPr>
              <p:spPr>
                <a:xfrm>
                  <a:off x="8503200" y="218304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01" name="Google Shape;3014;p29"/>
                <p:cNvSpPr/>
                <p:nvPr/>
              </p:nvSpPr>
              <p:spPr>
                <a:xfrm>
                  <a:off x="8511840" y="19724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02" name="Google Shape;3015;p29"/>
                <p:cNvSpPr/>
                <p:nvPr/>
              </p:nvSpPr>
              <p:spPr>
                <a:xfrm>
                  <a:off x="8511840" y="17618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03" name="Google Shape;3016;p29"/>
                <p:cNvSpPr/>
                <p:nvPr/>
              </p:nvSpPr>
              <p:spPr>
                <a:xfrm>
                  <a:off x="8511840" y="155088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04" name="Google Shape;3017;p29"/>
                <p:cNvSpPr/>
                <p:nvPr/>
              </p:nvSpPr>
              <p:spPr>
                <a:xfrm>
                  <a:off x="8516160" y="13402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05" name="Google Shape;3018;p29"/>
                <p:cNvSpPr/>
                <p:nvPr/>
              </p:nvSpPr>
              <p:spPr>
                <a:xfrm>
                  <a:off x="8516160" y="11296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06" name="Google Shape;3019;p29"/>
                <p:cNvSpPr/>
                <p:nvPr/>
              </p:nvSpPr>
              <p:spPr>
                <a:xfrm>
                  <a:off x="8518320" y="91872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07" name="Google Shape;3020;p29"/>
                <p:cNvSpPr/>
                <p:nvPr/>
              </p:nvSpPr>
              <p:spPr>
                <a:xfrm>
                  <a:off x="8520480" y="70812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08" name="Google Shape;3021;p29"/>
                <p:cNvSpPr/>
                <p:nvPr/>
              </p:nvSpPr>
              <p:spPr>
                <a:xfrm>
                  <a:off x="8525520" y="50184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09" name="Google Shape;3022;p29"/>
                <p:cNvSpPr/>
                <p:nvPr/>
              </p:nvSpPr>
              <p:spPr>
                <a:xfrm>
                  <a:off x="8530200" y="2955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10" name="Google Shape;3023;p29"/>
                <p:cNvSpPr/>
                <p:nvPr/>
              </p:nvSpPr>
              <p:spPr>
                <a:xfrm>
                  <a:off x="8530200" y="8928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11" name="Google Shape;3024;p29"/>
                <p:cNvSpPr/>
                <p:nvPr/>
              </p:nvSpPr>
              <p:spPr>
                <a:xfrm>
                  <a:off x="8535240" y="-12780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312" name="Google Shape;3025;p29"/>
              <p:cNvGrpSpPr/>
              <p:nvPr/>
            </p:nvGrpSpPr>
            <p:grpSpPr>
              <a:xfrm>
                <a:off x="8503200" y="-127800"/>
                <a:ext cx="142920" cy="2453760"/>
                <a:chOff x="8503200" y="-127800"/>
                <a:chExt cx="142920" cy="2453760"/>
              </a:xfrm>
            </p:grpSpPr>
            <p:sp>
              <p:nvSpPr>
                <p:cNvPr id="2313" name="Google Shape;3026;p29"/>
                <p:cNvSpPr/>
                <p:nvPr/>
              </p:nvSpPr>
              <p:spPr>
                <a:xfrm>
                  <a:off x="8503200" y="21830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14" name="Google Shape;3027;p29"/>
                <p:cNvSpPr/>
                <p:nvPr/>
              </p:nvSpPr>
              <p:spPr>
                <a:xfrm>
                  <a:off x="8511840" y="19724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15" name="Google Shape;3028;p29"/>
                <p:cNvSpPr/>
                <p:nvPr/>
              </p:nvSpPr>
              <p:spPr>
                <a:xfrm>
                  <a:off x="8511840" y="17618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16" name="Google Shape;3029;p29"/>
                <p:cNvSpPr/>
                <p:nvPr/>
              </p:nvSpPr>
              <p:spPr>
                <a:xfrm>
                  <a:off x="8511840" y="15508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17" name="Google Shape;3030;p29"/>
                <p:cNvSpPr/>
                <p:nvPr/>
              </p:nvSpPr>
              <p:spPr>
                <a:xfrm>
                  <a:off x="8516160" y="13402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18" name="Google Shape;3031;p29"/>
                <p:cNvSpPr/>
                <p:nvPr/>
              </p:nvSpPr>
              <p:spPr>
                <a:xfrm>
                  <a:off x="8516160" y="11296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19" name="Google Shape;3032;p29"/>
                <p:cNvSpPr/>
                <p:nvPr/>
              </p:nvSpPr>
              <p:spPr>
                <a:xfrm>
                  <a:off x="8518320" y="9187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20" name="Google Shape;3033;p29"/>
                <p:cNvSpPr/>
                <p:nvPr/>
              </p:nvSpPr>
              <p:spPr>
                <a:xfrm>
                  <a:off x="8520480" y="7081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21" name="Google Shape;3034;p29"/>
                <p:cNvSpPr/>
                <p:nvPr/>
              </p:nvSpPr>
              <p:spPr>
                <a:xfrm>
                  <a:off x="8525520" y="5018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22" name="Google Shape;3035;p29"/>
                <p:cNvSpPr/>
                <p:nvPr/>
              </p:nvSpPr>
              <p:spPr>
                <a:xfrm>
                  <a:off x="8530200" y="2955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23" name="Google Shape;3036;p29"/>
                <p:cNvSpPr/>
                <p:nvPr/>
              </p:nvSpPr>
              <p:spPr>
                <a:xfrm>
                  <a:off x="8530200" y="892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24" name="Google Shape;3037;p29"/>
                <p:cNvSpPr/>
                <p:nvPr/>
              </p:nvSpPr>
              <p:spPr>
                <a:xfrm>
                  <a:off x="8535240" y="-1278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2325" name="Google Shape;3038;p29"/>
            <p:cNvGrpSpPr/>
            <p:nvPr/>
          </p:nvGrpSpPr>
          <p:grpSpPr>
            <a:xfrm>
              <a:off x="8839440" y="2071440"/>
              <a:ext cx="142920" cy="2453760"/>
              <a:chOff x="8839440" y="2071440"/>
              <a:chExt cx="142920" cy="2453760"/>
            </a:xfrm>
          </p:grpSpPr>
          <p:grpSp>
            <p:nvGrpSpPr>
              <p:cNvPr id="2326" name="Google Shape;3039;p29"/>
              <p:cNvGrpSpPr/>
              <p:nvPr/>
            </p:nvGrpSpPr>
            <p:grpSpPr>
              <a:xfrm>
                <a:off x="8839440" y="2071440"/>
                <a:ext cx="142920" cy="2453760"/>
                <a:chOff x="8839440" y="2071440"/>
                <a:chExt cx="142920" cy="2453760"/>
              </a:xfrm>
            </p:grpSpPr>
            <p:sp>
              <p:nvSpPr>
                <p:cNvPr id="2327" name="Google Shape;3040;p29"/>
                <p:cNvSpPr/>
                <p:nvPr/>
              </p:nvSpPr>
              <p:spPr>
                <a:xfrm>
                  <a:off x="8839440" y="438228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28" name="Google Shape;3041;p29"/>
                <p:cNvSpPr/>
                <p:nvPr/>
              </p:nvSpPr>
              <p:spPr>
                <a:xfrm>
                  <a:off x="8847720" y="41716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29" name="Google Shape;3042;p29"/>
                <p:cNvSpPr/>
                <p:nvPr/>
              </p:nvSpPr>
              <p:spPr>
                <a:xfrm>
                  <a:off x="8847720" y="39610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30" name="Google Shape;3043;p29"/>
                <p:cNvSpPr/>
                <p:nvPr/>
              </p:nvSpPr>
              <p:spPr>
                <a:xfrm>
                  <a:off x="8847720" y="37501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31" name="Google Shape;3044;p29"/>
                <p:cNvSpPr/>
                <p:nvPr/>
              </p:nvSpPr>
              <p:spPr>
                <a:xfrm>
                  <a:off x="8852400" y="35395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32" name="Google Shape;3045;p29"/>
                <p:cNvSpPr/>
                <p:nvPr/>
              </p:nvSpPr>
              <p:spPr>
                <a:xfrm>
                  <a:off x="8852400" y="33285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33" name="Google Shape;3046;p29"/>
                <p:cNvSpPr/>
                <p:nvPr/>
              </p:nvSpPr>
              <p:spPr>
                <a:xfrm>
                  <a:off x="8854200" y="311796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34" name="Google Shape;3047;p29"/>
                <p:cNvSpPr/>
                <p:nvPr/>
              </p:nvSpPr>
              <p:spPr>
                <a:xfrm>
                  <a:off x="8856720" y="290736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35" name="Google Shape;3048;p29"/>
                <p:cNvSpPr/>
                <p:nvPr/>
              </p:nvSpPr>
              <p:spPr>
                <a:xfrm>
                  <a:off x="8861400" y="270108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36" name="Google Shape;3049;p29"/>
                <p:cNvSpPr/>
                <p:nvPr/>
              </p:nvSpPr>
              <p:spPr>
                <a:xfrm>
                  <a:off x="8866440" y="24948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37" name="Google Shape;3050;p29"/>
                <p:cNvSpPr/>
                <p:nvPr/>
              </p:nvSpPr>
              <p:spPr>
                <a:xfrm>
                  <a:off x="8866440" y="22885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38" name="Google Shape;3051;p29"/>
                <p:cNvSpPr/>
                <p:nvPr/>
              </p:nvSpPr>
              <p:spPr>
                <a:xfrm>
                  <a:off x="8871120" y="20714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339" name="Google Shape;3052;p29"/>
              <p:cNvGrpSpPr/>
              <p:nvPr/>
            </p:nvGrpSpPr>
            <p:grpSpPr>
              <a:xfrm>
                <a:off x="8839440" y="2071440"/>
                <a:ext cx="142920" cy="2453760"/>
                <a:chOff x="8839440" y="2071440"/>
                <a:chExt cx="142920" cy="2453760"/>
              </a:xfrm>
            </p:grpSpPr>
            <p:sp>
              <p:nvSpPr>
                <p:cNvPr id="2340" name="Google Shape;3053;p29"/>
                <p:cNvSpPr/>
                <p:nvPr/>
              </p:nvSpPr>
              <p:spPr>
                <a:xfrm>
                  <a:off x="8839440" y="43822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41" name="Google Shape;3054;p29"/>
                <p:cNvSpPr/>
                <p:nvPr/>
              </p:nvSpPr>
              <p:spPr>
                <a:xfrm>
                  <a:off x="8847720" y="417168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42" name="Google Shape;3055;p29"/>
                <p:cNvSpPr/>
                <p:nvPr/>
              </p:nvSpPr>
              <p:spPr>
                <a:xfrm>
                  <a:off x="8847720" y="39610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43" name="Google Shape;3056;p29"/>
                <p:cNvSpPr/>
                <p:nvPr/>
              </p:nvSpPr>
              <p:spPr>
                <a:xfrm>
                  <a:off x="8847720" y="375012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44" name="Google Shape;3057;p29"/>
                <p:cNvSpPr/>
                <p:nvPr/>
              </p:nvSpPr>
              <p:spPr>
                <a:xfrm>
                  <a:off x="8852400" y="353952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45" name="Google Shape;3058;p29"/>
                <p:cNvSpPr/>
                <p:nvPr/>
              </p:nvSpPr>
              <p:spPr>
                <a:xfrm>
                  <a:off x="8852400" y="33285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46" name="Google Shape;3059;p29"/>
                <p:cNvSpPr/>
                <p:nvPr/>
              </p:nvSpPr>
              <p:spPr>
                <a:xfrm>
                  <a:off x="8854200" y="31179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47" name="Google Shape;3060;p29"/>
                <p:cNvSpPr/>
                <p:nvPr/>
              </p:nvSpPr>
              <p:spPr>
                <a:xfrm>
                  <a:off x="8856720" y="290736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48" name="Google Shape;3061;p29"/>
                <p:cNvSpPr/>
                <p:nvPr/>
              </p:nvSpPr>
              <p:spPr>
                <a:xfrm>
                  <a:off x="8861400" y="27010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49" name="Google Shape;3062;p29"/>
                <p:cNvSpPr/>
                <p:nvPr/>
              </p:nvSpPr>
              <p:spPr>
                <a:xfrm>
                  <a:off x="8866440" y="24948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50" name="Google Shape;3063;p29"/>
                <p:cNvSpPr/>
                <p:nvPr/>
              </p:nvSpPr>
              <p:spPr>
                <a:xfrm>
                  <a:off x="8866440" y="22885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51" name="Google Shape;3064;p29"/>
                <p:cNvSpPr/>
                <p:nvPr/>
              </p:nvSpPr>
              <p:spPr>
                <a:xfrm>
                  <a:off x="8871120" y="20714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352" name="Google Shape;3066;p30"/>
          <p:cNvGrpSpPr/>
          <p:nvPr/>
        </p:nvGrpSpPr>
        <p:grpSpPr>
          <a:xfrm>
            <a:off x="177840" y="-1044720"/>
            <a:ext cx="8708400" cy="5947200"/>
            <a:chOff x="177840" y="-1044720"/>
            <a:chExt cx="8708400" cy="5947200"/>
          </a:xfrm>
        </p:grpSpPr>
        <p:grpSp>
          <p:nvGrpSpPr>
            <p:cNvPr id="2353" name="Google Shape;3067;p30"/>
            <p:cNvGrpSpPr/>
            <p:nvPr/>
          </p:nvGrpSpPr>
          <p:grpSpPr>
            <a:xfrm>
              <a:off x="8743320" y="-363600"/>
              <a:ext cx="142920" cy="2453760"/>
              <a:chOff x="8743320" y="-363600"/>
              <a:chExt cx="142920" cy="2453760"/>
            </a:xfrm>
          </p:grpSpPr>
          <p:grpSp>
            <p:nvGrpSpPr>
              <p:cNvPr id="2354" name="Google Shape;3068;p30"/>
              <p:cNvGrpSpPr/>
              <p:nvPr/>
            </p:nvGrpSpPr>
            <p:grpSpPr>
              <a:xfrm>
                <a:off x="8743320" y="-363600"/>
                <a:ext cx="142920" cy="2453760"/>
                <a:chOff x="8743320" y="-363600"/>
                <a:chExt cx="142920" cy="2453760"/>
              </a:xfrm>
            </p:grpSpPr>
            <p:sp>
              <p:nvSpPr>
                <p:cNvPr id="2355" name="Google Shape;3069;p30"/>
                <p:cNvSpPr/>
                <p:nvPr/>
              </p:nvSpPr>
              <p:spPr>
                <a:xfrm>
                  <a:off x="8743320" y="194724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56" name="Google Shape;3070;p30"/>
                <p:cNvSpPr/>
                <p:nvPr/>
              </p:nvSpPr>
              <p:spPr>
                <a:xfrm>
                  <a:off x="8751960" y="17366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57" name="Google Shape;3071;p30"/>
                <p:cNvSpPr/>
                <p:nvPr/>
              </p:nvSpPr>
              <p:spPr>
                <a:xfrm>
                  <a:off x="8751960" y="15256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58" name="Google Shape;3072;p30"/>
                <p:cNvSpPr/>
                <p:nvPr/>
              </p:nvSpPr>
              <p:spPr>
                <a:xfrm>
                  <a:off x="8751960" y="13150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59" name="Google Shape;3073;p30"/>
                <p:cNvSpPr/>
                <p:nvPr/>
              </p:nvSpPr>
              <p:spPr>
                <a:xfrm>
                  <a:off x="8756280" y="11044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60" name="Google Shape;3074;p30"/>
                <p:cNvSpPr/>
                <p:nvPr/>
              </p:nvSpPr>
              <p:spPr>
                <a:xfrm>
                  <a:off x="8756280" y="8935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61" name="Google Shape;3075;p30"/>
                <p:cNvSpPr/>
                <p:nvPr/>
              </p:nvSpPr>
              <p:spPr>
                <a:xfrm>
                  <a:off x="8758440" y="68292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62" name="Google Shape;3076;p30"/>
                <p:cNvSpPr/>
                <p:nvPr/>
              </p:nvSpPr>
              <p:spPr>
                <a:xfrm>
                  <a:off x="8760600" y="47232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63" name="Google Shape;3077;p30"/>
                <p:cNvSpPr/>
                <p:nvPr/>
              </p:nvSpPr>
              <p:spPr>
                <a:xfrm>
                  <a:off x="8765640" y="26604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64" name="Google Shape;3078;p30"/>
                <p:cNvSpPr/>
                <p:nvPr/>
              </p:nvSpPr>
              <p:spPr>
                <a:xfrm>
                  <a:off x="8770320" y="5976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65" name="Google Shape;3079;p30"/>
                <p:cNvSpPr/>
                <p:nvPr/>
              </p:nvSpPr>
              <p:spPr>
                <a:xfrm>
                  <a:off x="8770320" y="-1465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66" name="Google Shape;3080;p30"/>
                <p:cNvSpPr/>
                <p:nvPr/>
              </p:nvSpPr>
              <p:spPr>
                <a:xfrm>
                  <a:off x="8775360" y="-36360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367" name="Google Shape;3081;p30"/>
              <p:cNvGrpSpPr/>
              <p:nvPr/>
            </p:nvGrpSpPr>
            <p:grpSpPr>
              <a:xfrm>
                <a:off x="8743320" y="-363600"/>
                <a:ext cx="142920" cy="2453760"/>
                <a:chOff x="8743320" y="-363600"/>
                <a:chExt cx="142920" cy="2453760"/>
              </a:xfrm>
            </p:grpSpPr>
            <p:sp>
              <p:nvSpPr>
                <p:cNvPr id="2368" name="Google Shape;3082;p30"/>
                <p:cNvSpPr/>
                <p:nvPr/>
              </p:nvSpPr>
              <p:spPr>
                <a:xfrm>
                  <a:off x="8743320" y="19472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69" name="Google Shape;3083;p30"/>
                <p:cNvSpPr/>
                <p:nvPr/>
              </p:nvSpPr>
              <p:spPr>
                <a:xfrm>
                  <a:off x="8751960" y="17366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70" name="Google Shape;3084;p30"/>
                <p:cNvSpPr/>
                <p:nvPr/>
              </p:nvSpPr>
              <p:spPr>
                <a:xfrm>
                  <a:off x="8751960" y="15256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71" name="Google Shape;3085;p30"/>
                <p:cNvSpPr/>
                <p:nvPr/>
              </p:nvSpPr>
              <p:spPr>
                <a:xfrm>
                  <a:off x="8751960" y="13150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72" name="Google Shape;3086;p30"/>
                <p:cNvSpPr/>
                <p:nvPr/>
              </p:nvSpPr>
              <p:spPr>
                <a:xfrm>
                  <a:off x="8756280" y="11044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73" name="Google Shape;3087;p30"/>
                <p:cNvSpPr/>
                <p:nvPr/>
              </p:nvSpPr>
              <p:spPr>
                <a:xfrm>
                  <a:off x="8756280" y="89352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74" name="Google Shape;3088;p30"/>
                <p:cNvSpPr/>
                <p:nvPr/>
              </p:nvSpPr>
              <p:spPr>
                <a:xfrm>
                  <a:off x="8758440" y="6829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75" name="Google Shape;3089;p30"/>
                <p:cNvSpPr/>
                <p:nvPr/>
              </p:nvSpPr>
              <p:spPr>
                <a:xfrm>
                  <a:off x="8760600" y="4723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76" name="Google Shape;3090;p30"/>
                <p:cNvSpPr/>
                <p:nvPr/>
              </p:nvSpPr>
              <p:spPr>
                <a:xfrm>
                  <a:off x="8765640" y="2660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77" name="Google Shape;3091;p30"/>
                <p:cNvSpPr/>
                <p:nvPr/>
              </p:nvSpPr>
              <p:spPr>
                <a:xfrm>
                  <a:off x="8770320" y="597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78" name="Google Shape;3092;p30"/>
                <p:cNvSpPr/>
                <p:nvPr/>
              </p:nvSpPr>
              <p:spPr>
                <a:xfrm>
                  <a:off x="8770320" y="-1465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79" name="Google Shape;3093;p30"/>
                <p:cNvSpPr/>
                <p:nvPr/>
              </p:nvSpPr>
              <p:spPr>
                <a:xfrm>
                  <a:off x="8775360" y="-3636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2380" name="Google Shape;3094;p30"/>
            <p:cNvGrpSpPr/>
            <p:nvPr/>
          </p:nvGrpSpPr>
          <p:grpSpPr>
            <a:xfrm>
              <a:off x="177840" y="-345240"/>
              <a:ext cx="142920" cy="2454120"/>
              <a:chOff x="177840" y="-345240"/>
              <a:chExt cx="142920" cy="2454120"/>
            </a:xfrm>
          </p:grpSpPr>
          <p:grpSp>
            <p:nvGrpSpPr>
              <p:cNvPr id="2381" name="Google Shape;3095;p30"/>
              <p:cNvGrpSpPr/>
              <p:nvPr/>
            </p:nvGrpSpPr>
            <p:grpSpPr>
              <a:xfrm>
                <a:off x="177840" y="-345240"/>
                <a:ext cx="142920" cy="2454120"/>
                <a:chOff x="177840" y="-345240"/>
                <a:chExt cx="142920" cy="2454120"/>
              </a:xfrm>
            </p:grpSpPr>
            <p:sp>
              <p:nvSpPr>
                <p:cNvPr id="2382" name="Google Shape;3096;p30"/>
                <p:cNvSpPr/>
                <p:nvPr/>
              </p:nvSpPr>
              <p:spPr>
                <a:xfrm>
                  <a:off x="177840" y="196596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83" name="Google Shape;3097;p30"/>
                <p:cNvSpPr/>
                <p:nvPr/>
              </p:nvSpPr>
              <p:spPr>
                <a:xfrm>
                  <a:off x="186120" y="17550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84" name="Google Shape;3098;p30"/>
                <p:cNvSpPr/>
                <p:nvPr/>
              </p:nvSpPr>
              <p:spPr>
                <a:xfrm>
                  <a:off x="186120" y="15444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85" name="Google Shape;3099;p30"/>
                <p:cNvSpPr/>
                <p:nvPr/>
              </p:nvSpPr>
              <p:spPr>
                <a:xfrm>
                  <a:off x="186120" y="13338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86" name="Google Shape;3100;p30"/>
                <p:cNvSpPr/>
                <p:nvPr/>
              </p:nvSpPr>
              <p:spPr>
                <a:xfrm>
                  <a:off x="190800" y="11228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87" name="Google Shape;3101;p30"/>
                <p:cNvSpPr/>
                <p:nvPr/>
              </p:nvSpPr>
              <p:spPr>
                <a:xfrm>
                  <a:off x="190800" y="9122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88" name="Google Shape;3102;p30"/>
                <p:cNvSpPr/>
                <p:nvPr/>
              </p:nvSpPr>
              <p:spPr>
                <a:xfrm>
                  <a:off x="192600" y="7012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89" name="Google Shape;3103;p30"/>
                <p:cNvSpPr/>
                <p:nvPr/>
              </p:nvSpPr>
              <p:spPr>
                <a:xfrm>
                  <a:off x="195120" y="49068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90" name="Google Shape;3104;p30"/>
                <p:cNvSpPr/>
                <p:nvPr/>
              </p:nvSpPr>
              <p:spPr>
                <a:xfrm>
                  <a:off x="199800" y="28440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91" name="Google Shape;3105;p30"/>
                <p:cNvSpPr/>
                <p:nvPr/>
              </p:nvSpPr>
              <p:spPr>
                <a:xfrm>
                  <a:off x="204840" y="781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92" name="Google Shape;3106;p30"/>
                <p:cNvSpPr/>
                <p:nvPr/>
              </p:nvSpPr>
              <p:spPr>
                <a:xfrm>
                  <a:off x="204840" y="-12780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93" name="Google Shape;3107;p30"/>
                <p:cNvSpPr/>
                <p:nvPr/>
              </p:nvSpPr>
              <p:spPr>
                <a:xfrm>
                  <a:off x="209520" y="-34524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394" name="Google Shape;3108;p30"/>
              <p:cNvGrpSpPr/>
              <p:nvPr/>
            </p:nvGrpSpPr>
            <p:grpSpPr>
              <a:xfrm>
                <a:off x="177840" y="-345240"/>
                <a:ext cx="142920" cy="2454120"/>
                <a:chOff x="177840" y="-345240"/>
                <a:chExt cx="142920" cy="2454120"/>
              </a:xfrm>
            </p:grpSpPr>
            <p:sp>
              <p:nvSpPr>
                <p:cNvPr id="2395" name="Google Shape;3109;p30"/>
                <p:cNvSpPr/>
                <p:nvPr/>
              </p:nvSpPr>
              <p:spPr>
                <a:xfrm>
                  <a:off x="177840" y="19659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96" name="Google Shape;3110;p30"/>
                <p:cNvSpPr/>
                <p:nvPr/>
              </p:nvSpPr>
              <p:spPr>
                <a:xfrm>
                  <a:off x="186120" y="17550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97" name="Google Shape;3111;p30"/>
                <p:cNvSpPr/>
                <p:nvPr/>
              </p:nvSpPr>
              <p:spPr>
                <a:xfrm>
                  <a:off x="186120" y="15444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98" name="Google Shape;3112;p30"/>
                <p:cNvSpPr/>
                <p:nvPr/>
              </p:nvSpPr>
              <p:spPr>
                <a:xfrm>
                  <a:off x="186120" y="13338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99" name="Google Shape;3113;p30"/>
                <p:cNvSpPr/>
                <p:nvPr/>
              </p:nvSpPr>
              <p:spPr>
                <a:xfrm>
                  <a:off x="190800" y="11228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00" name="Google Shape;3114;p30"/>
                <p:cNvSpPr/>
                <p:nvPr/>
              </p:nvSpPr>
              <p:spPr>
                <a:xfrm>
                  <a:off x="190800" y="9122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01" name="Google Shape;3115;p30"/>
                <p:cNvSpPr/>
                <p:nvPr/>
              </p:nvSpPr>
              <p:spPr>
                <a:xfrm>
                  <a:off x="192600" y="7012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02" name="Google Shape;3116;p30"/>
                <p:cNvSpPr/>
                <p:nvPr/>
              </p:nvSpPr>
              <p:spPr>
                <a:xfrm>
                  <a:off x="195120" y="4906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03" name="Google Shape;3117;p30"/>
                <p:cNvSpPr/>
                <p:nvPr/>
              </p:nvSpPr>
              <p:spPr>
                <a:xfrm>
                  <a:off x="199800" y="2844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04" name="Google Shape;3118;p30"/>
                <p:cNvSpPr/>
                <p:nvPr/>
              </p:nvSpPr>
              <p:spPr>
                <a:xfrm>
                  <a:off x="204840" y="781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05" name="Google Shape;3119;p30"/>
                <p:cNvSpPr/>
                <p:nvPr/>
              </p:nvSpPr>
              <p:spPr>
                <a:xfrm>
                  <a:off x="204840" y="-1278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06" name="Google Shape;3120;p30"/>
                <p:cNvSpPr/>
                <p:nvPr/>
              </p:nvSpPr>
              <p:spPr>
                <a:xfrm>
                  <a:off x="209520" y="-3452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2407" name="Google Shape;3121;p30"/>
            <p:cNvGrpSpPr/>
            <p:nvPr/>
          </p:nvGrpSpPr>
          <p:grpSpPr>
            <a:xfrm>
              <a:off x="8430840" y="2149560"/>
              <a:ext cx="142920" cy="2454120"/>
              <a:chOff x="8430840" y="2149560"/>
              <a:chExt cx="142920" cy="2454120"/>
            </a:xfrm>
          </p:grpSpPr>
          <p:grpSp>
            <p:nvGrpSpPr>
              <p:cNvPr id="2408" name="Google Shape;3122;p30"/>
              <p:cNvGrpSpPr/>
              <p:nvPr/>
            </p:nvGrpSpPr>
            <p:grpSpPr>
              <a:xfrm>
                <a:off x="8430840" y="2149560"/>
                <a:ext cx="142920" cy="2454120"/>
                <a:chOff x="8430840" y="2149560"/>
                <a:chExt cx="142920" cy="2454120"/>
              </a:xfrm>
            </p:grpSpPr>
            <p:sp>
              <p:nvSpPr>
                <p:cNvPr id="2409" name="Google Shape;3123;p30"/>
                <p:cNvSpPr/>
                <p:nvPr/>
              </p:nvSpPr>
              <p:spPr>
                <a:xfrm>
                  <a:off x="8430840" y="44607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10" name="Google Shape;3124;p30"/>
                <p:cNvSpPr/>
                <p:nvPr/>
              </p:nvSpPr>
              <p:spPr>
                <a:xfrm>
                  <a:off x="8439480" y="42498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11" name="Google Shape;3125;p30"/>
                <p:cNvSpPr/>
                <p:nvPr/>
              </p:nvSpPr>
              <p:spPr>
                <a:xfrm>
                  <a:off x="8439480" y="40392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12" name="Google Shape;3126;p30"/>
                <p:cNvSpPr/>
                <p:nvPr/>
              </p:nvSpPr>
              <p:spPr>
                <a:xfrm>
                  <a:off x="8439480" y="38286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13" name="Google Shape;3127;p30"/>
                <p:cNvSpPr/>
                <p:nvPr/>
              </p:nvSpPr>
              <p:spPr>
                <a:xfrm>
                  <a:off x="8443800" y="36176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14" name="Google Shape;3128;p30"/>
                <p:cNvSpPr/>
                <p:nvPr/>
              </p:nvSpPr>
              <p:spPr>
                <a:xfrm>
                  <a:off x="8443800" y="34070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15" name="Google Shape;3129;p30"/>
                <p:cNvSpPr/>
                <p:nvPr/>
              </p:nvSpPr>
              <p:spPr>
                <a:xfrm>
                  <a:off x="8445960" y="319608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16" name="Google Shape;3130;p30"/>
                <p:cNvSpPr/>
                <p:nvPr/>
              </p:nvSpPr>
              <p:spPr>
                <a:xfrm>
                  <a:off x="8448120" y="298548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17" name="Google Shape;3131;p30"/>
                <p:cNvSpPr/>
                <p:nvPr/>
              </p:nvSpPr>
              <p:spPr>
                <a:xfrm>
                  <a:off x="8453160" y="27792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18" name="Google Shape;3132;p30"/>
                <p:cNvSpPr/>
                <p:nvPr/>
              </p:nvSpPr>
              <p:spPr>
                <a:xfrm>
                  <a:off x="8457840" y="25729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19" name="Google Shape;3133;p30"/>
                <p:cNvSpPr/>
                <p:nvPr/>
              </p:nvSpPr>
              <p:spPr>
                <a:xfrm>
                  <a:off x="8457840" y="23670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20" name="Google Shape;3134;p30"/>
                <p:cNvSpPr/>
                <p:nvPr/>
              </p:nvSpPr>
              <p:spPr>
                <a:xfrm>
                  <a:off x="8462880" y="214956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421" name="Google Shape;3135;p30"/>
              <p:cNvGrpSpPr/>
              <p:nvPr/>
            </p:nvGrpSpPr>
            <p:grpSpPr>
              <a:xfrm>
                <a:off x="8430840" y="2149560"/>
                <a:ext cx="142920" cy="2454120"/>
                <a:chOff x="8430840" y="2149560"/>
                <a:chExt cx="142920" cy="2454120"/>
              </a:xfrm>
            </p:grpSpPr>
            <p:sp>
              <p:nvSpPr>
                <p:cNvPr id="2422" name="Google Shape;3136;p30"/>
                <p:cNvSpPr/>
                <p:nvPr/>
              </p:nvSpPr>
              <p:spPr>
                <a:xfrm>
                  <a:off x="8430840" y="44607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23" name="Google Shape;3137;p30"/>
                <p:cNvSpPr/>
                <p:nvPr/>
              </p:nvSpPr>
              <p:spPr>
                <a:xfrm>
                  <a:off x="8439480" y="42498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24" name="Google Shape;3138;p30"/>
                <p:cNvSpPr/>
                <p:nvPr/>
              </p:nvSpPr>
              <p:spPr>
                <a:xfrm>
                  <a:off x="8439480" y="40392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25" name="Google Shape;3139;p30"/>
                <p:cNvSpPr/>
                <p:nvPr/>
              </p:nvSpPr>
              <p:spPr>
                <a:xfrm>
                  <a:off x="8439480" y="38286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26" name="Google Shape;3140;p30"/>
                <p:cNvSpPr/>
                <p:nvPr/>
              </p:nvSpPr>
              <p:spPr>
                <a:xfrm>
                  <a:off x="8443800" y="36176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27" name="Google Shape;3141;p30"/>
                <p:cNvSpPr/>
                <p:nvPr/>
              </p:nvSpPr>
              <p:spPr>
                <a:xfrm>
                  <a:off x="8443800" y="34070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28" name="Google Shape;3142;p30"/>
                <p:cNvSpPr/>
                <p:nvPr/>
              </p:nvSpPr>
              <p:spPr>
                <a:xfrm>
                  <a:off x="8445960" y="31960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29" name="Google Shape;3143;p30"/>
                <p:cNvSpPr/>
                <p:nvPr/>
              </p:nvSpPr>
              <p:spPr>
                <a:xfrm>
                  <a:off x="8448120" y="29854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30" name="Google Shape;3144;p30"/>
                <p:cNvSpPr/>
                <p:nvPr/>
              </p:nvSpPr>
              <p:spPr>
                <a:xfrm>
                  <a:off x="8453160" y="27792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31" name="Google Shape;3145;p30"/>
                <p:cNvSpPr/>
                <p:nvPr/>
              </p:nvSpPr>
              <p:spPr>
                <a:xfrm>
                  <a:off x="8457840" y="25729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32" name="Google Shape;3146;p30"/>
                <p:cNvSpPr/>
                <p:nvPr/>
              </p:nvSpPr>
              <p:spPr>
                <a:xfrm>
                  <a:off x="8457840" y="23670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33" name="Google Shape;3147;p30"/>
                <p:cNvSpPr/>
                <p:nvPr/>
              </p:nvSpPr>
              <p:spPr>
                <a:xfrm>
                  <a:off x="8462880" y="21495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2434" name="Google Shape;3148;p30"/>
            <p:cNvGrpSpPr/>
            <p:nvPr/>
          </p:nvGrpSpPr>
          <p:grpSpPr>
            <a:xfrm>
              <a:off x="569880" y="-1044720"/>
              <a:ext cx="142920" cy="2454120"/>
              <a:chOff x="569880" y="-1044720"/>
              <a:chExt cx="142920" cy="2454120"/>
            </a:xfrm>
          </p:grpSpPr>
          <p:grpSp>
            <p:nvGrpSpPr>
              <p:cNvPr id="2435" name="Google Shape;3149;p30"/>
              <p:cNvGrpSpPr/>
              <p:nvPr/>
            </p:nvGrpSpPr>
            <p:grpSpPr>
              <a:xfrm>
                <a:off x="569880" y="-1044720"/>
                <a:ext cx="142920" cy="2454120"/>
                <a:chOff x="569880" y="-1044720"/>
                <a:chExt cx="142920" cy="2454120"/>
              </a:xfrm>
            </p:grpSpPr>
            <p:sp>
              <p:nvSpPr>
                <p:cNvPr id="2436" name="Google Shape;3150;p30"/>
                <p:cNvSpPr/>
                <p:nvPr/>
              </p:nvSpPr>
              <p:spPr>
                <a:xfrm>
                  <a:off x="569880" y="126648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37" name="Google Shape;3151;p30"/>
                <p:cNvSpPr/>
                <p:nvPr/>
              </p:nvSpPr>
              <p:spPr>
                <a:xfrm>
                  <a:off x="578520" y="10555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38" name="Google Shape;3152;p30"/>
                <p:cNvSpPr/>
                <p:nvPr/>
              </p:nvSpPr>
              <p:spPr>
                <a:xfrm>
                  <a:off x="578520" y="8449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39" name="Google Shape;3153;p30"/>
                <p:cNvSpPr/>
                <p:nvPr/>
              </p:nvSpPr>
              <p:spPr>
                <a:xfrm>
                  <a:off x="578520" y="6343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40" name="Google Shape;3154;p30"/>
                <p:cNvSpPr/>
                <p:nvPr/>
              </p:nvSpPr>
              <p:spPr>
                <a:xfrm>
                  <a:off x="582840" y="4233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41" name="Google Shape;3155;p30"/>
                <p:cNvSpPr/>
                <p:nvPr/>
              </p:nvSpPr>
              <p:spPr>
                <a:xfrm>
                  <a:off x="582840" y="2127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42" name="Google Shape;3156;p30"/>
                <p:cNvSpPr/>
                <p:nvPr/>
              </p:nvSpPr>
              <p:spPr>
                <a:xfrm>
                  <a:off x="585000" y="216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43" name="Google Shape;3157;p30"/>
                <p:cNvSpPr/>
                <p:nvPr/>
              </p:nvSpPr>
              <p:spPr>
                <a:xfrm>
                  <a:off x="587160" y="-20880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44" name="Google Shape;3158;p30"/>
                <p:cNvSpPr/>
                <p:nvPr/>
              </p:nvSpPr>
              <p:spPr>
                <a:xfrm>
                  <a:off x="592200" y="-41508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45" name="Google Shape;3159;p30"/>
                <p:cNvSpPr/>
                <p:nvPr/>
              </p:nvSpPr>
              <p:spPr>
                <a:xfrm>
                  <a:off x="596880" y="-6210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46" name="Google Shape;3160;p30"/>
                <p:cNvSpPr/>
                <p:nvPr/>
              </p:nvSpPr>
              <p:spPr>
                <a:xfrm>
                  <a:off x="596880" y="-8272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47" name="Google Shape;3161;p30"/>
                <p:cNvSpPr/>
                <p:nvPr/>
              </p:nvSpPr>
              <p:spPr>
                <a:xfrm>
                  <a:off x="601920" y="-104472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448" name="Google Shape;3162;p30"/>
              <p:cNvGrpSpPr/>
              <p:nvPr/>
            </p:nvGrpSpPr>
            <p:grpSpPr>
              <a:xfrm>
                <a:off x="569880" y="-1044720"/>
                <a:ext cx="142920" cy="2454120"/>
                <a:chOff x="569880" y="-1044720"/>
                <a:chExt cx="142920" cy="2454120"/>
              </a:xfrm>
            </p:grpSpPr>
            <p:sp>
              <p:nvSpPr>
                <p:cNvPr id="2449" name="Google Shape;3163;p30"/>
                <p:cNvSpPr/>
                <p:nvPr/>
              </p:nvSpPr>
              <p:spPr>
                <a:xfrm>
                  <a:off x="569880" y="12664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50" name="Google Shape;3164;p30"/>
                <p:cNvSpPr/>
                <p:nvPr/>
              </p:nvSpPr>
              <p:spPr>
                <a:xfrm>
                  <a:off x="578520" y="10555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51" name="Google Shape;3165;p30"/>
                <p:cNvSpPr/>
                <p:nvPr/>
              </p:nvSpPr>
              <p:spPr>
                <a:xfrm>
                  <a:off x="578520" y="84492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52" name="Google Shape;3166;p30"/>
                <p:cNvSpPr/>
                <p:nvPr/>
              </p:nvSpPr>
              <p:spPr>
                <a:xfrm>
                  <a:off x="578520" y="63432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53" name="Google Shape;3167;p30"/>
                <p:cNvSpPr/>
                <p:nvPr/>
              </p:nvSpPr>
              <p:spPr>
                <a:xfrm>
                  <a:off x="582840" y="4233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54" name="Google Shape;3168;p30"/>
                <p:cNvSpPr/>
                <p:nvPr/>
              </p:nvSpPr>
              <p:spPr>
                <a:xfrm>
                  <a:off x="582840" y="2127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55" name="Google Shape;3169;p30"/>
                <p:cNvSpPr/>
                <p:nvPr/>
              </p:nvSpPr>
              <p:spPr>
                <a:xfrm>
                  <a:off x="585000" y="21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56" name="Google Shape;3170;p30"/>
                <p:cNvSpPr/>
                <p:nvPr/>
              </p:nvSpPr>
              <p:spPr>
                <a:xfrm>
                  <a:off x="587160" y="-2088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57" name="Google Shape;3171;p30"/>
                <p:cNvSpPr/>
                <p:nvPr/>
              </p:nvSpPr>
              <p:spPr>
                <a:xfrm>
                  <a:off x="592200" y="-4150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58" name="Google Shape;3172;p30"/>
                <p:cNvSpPr/>
                <p:nvPr/>
              </p:nvSpPr>
              <p:spPr>
                <a:xfrm>
                  <a:off x="596880" y="-6210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59" name="Google Shape;3173;p30"/>
                <p:cNvSpPr/>
                <p:nvPr/>
              </p:nvSpPr>
              <p:spPr>
                <a:xfrm>
                  <a:off x="596880" y="-8272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60" name="Google Shape;3174;p30"/>
                <p:cNvSpPr/>
                <p:nvPr/>
              </p:nvSpPr>
              <p:spPr>
                <a:xfrm>
                  <a:off x="601920" y="-104472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2461" name="Google Shape;3175;p30"/>
            <p:cNvGrpSpPr/>
            <p:nvPr/>
          </p:nvGrpSpPr>
          <p:grpSpPr>
            <a:xfrm>
              <a:off x="321120" y="2448360"/>
              <a:ext cx="142920" cy="2454120"/>
              <a:chOff x="321120" y="2448360"/>
              <a:chExt cx="142920" cy="2454120"/>
            </a:xfrm>
          </p:grpSpPr>
          <p:grpSp>
            <p:nvGrpSpPr>
              <p:cNvPr id="2462" name="Google Shape;3176;p30"/>
              <p:cNvGrpSpPr/>
              <p:nvPr/>
            </p:nvGrpSpPr>
            <p:grpSpPr>
              <a:xfrm>
                <a:off x="321120" y="2448360"/>
                <a:ext cx="142920" cy="2454120"/>
                <a:chOff x="321120" y="2448360"/>
                <a:chExt cx="142920" cy="2454120"/>
              </a:xfrm>
            </p:grpSpPr>
            <p:sp>
              <p:nvSpPr>
                <p:cNvPr id="2463" name="Google Shape;3177;p30"/>
                <p:cNvSpPr/>
                <p:nvPr/>
              </p:nvSpPr>
              <p:spPr>
                <a:xfrm>
                  <a:off x="321120" y="475956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64" name="Google Shape;3178;p30"/>
                <p:cNvSpPr/>
                <p:nvPr/>
              </p:nvSpPr>
              <p:spPr>
                <a:xfrm>
                  <a:off x="329760" y="45486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65" name="Google Shape;3179;p30"/>
                <p:cNvSpPr/>
                <p:nvPr/>
              </p:nvSpPr>
              <p:spPr>
                <a:xfrm>
                  <a:off x="329760" y="43380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66" name="Google Shape;3180;p30"/>
                <p:cNvSpPr/>
                <p:nvPr/>
              </p:nvSpPr>
              <p:spPr>
                <a:xfrm>
                  <a:off x="329760" y="41274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67" name="Google Shape;3181;p30"/>
                <p:cNvSpPr/>
                <p:nvPr/>
              </p:nvSpPr>
              <p:spPr>
                <a:xfrm>
                  <a:off x="334080" y="39164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68" name="Google Shape;3182;p30"/>
                <p:cNvSpPr/>
                <p:nvPr/>
              </p:nvSpPr>
              <p:spPr>
                <a:xfrm>
                  <a:off x="334080" y="37058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69" name="Google Shape;3183;p30"/>
                <p:cNvSpPr/>
                <p:nvPr/>
              </p:nvSpPr>
              <p:spPr>
                <a:xfrm>
                  <a:off x="336240" y="34948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70" name="Google Shape;3184;p30"/>
                <p:cNvSpPr/>
                <p:nvPr/>
              </p:nvSpPr>
              <p:spPr>
                <a:xfrm>
                  <a:off x="338400" y="328428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71" name="Google Shape;3185;p30"/>
                <p:cNvSpPr/>
                <p:nvPr/>
              </p:nvSpPr>
              <p:spPr>
                <a:xfrm>
                  <a:off x="343440" y="307800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72" name="Google Shape;3186;p30"/>
                <p:cNvSpPr/>
                <p:nvPr/>
              </p:nvSpPr>
              <p:spPr>
                <a:xfrm>
                  <a:off x="348120" y="28717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73" name="Google Shape;3187;p30"/>
                <p:cNvSpPr/>
                <p:nvPr/>
              </p:nvSpPr>
              <p:spPr>
                <a:xfrm>
                  <a:off x="348120" y="266580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74" name="Google Shape;3188;p30"/>
                <p:cNvSpPr/>
                <p:nvPr/>
              </p:nvSpPr>
              <p:spPr>
                <a:xfrm>
                  <a:off x="353160" y="244836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475" name="Google Shape;3189;p30"/>
              <p:cNvGrpSpPr/>
              <p:nvPr/>
            </p:nvGrpSpPr>
            <p:grpSpPr>
              <a:xfrm>
                <a:off x="321120" y="2448360"/>
                <a:ext cx="142920" cy="2454120"/>
                <a:chOff x="321120" y="2448360"/>
                <a:chExt cx="142920" cy="2454120"/>
              </a:xfrm>
            </p:grpSpPr>
            <p:sp>
              <p:nvSpPr>
                <p:cNvPr id="2476" name="Google Shape;3190;p30"/>
                <p:cNvSpPr/>
                <p:nvPr/>
              </p:nvSpPr>
              <p:spPr>
                <a:xfrm>
                  <a:off x="321120" y="47595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77" name="Google Shape;3191;p30"/>
                <p:cNvSpPr/>
                <p:nvPr/>
              </p:nvSpPr>
              <p:spPr>
                <a:xfrm>
                  <a:off x="329760" y="45486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78" name="Google Shape;3192;p30"/>
                <p:cNvSpPr/>
                <p:nvPr/>
              </p:nvSpPr>
              <p:spPr>
                <a:xfrm>
                  <a:off x="329760" y="43380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79" name="Google Shape;3193;p30"/>
                <p:cNvSpPr/>
                <p:nvPr/>
              </p:nvSpPr>
              <p:spPr>
                <a:xfrm>
                  <a:off x="329760" y="41274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80" name="Google Shape;3194;p30"/>
                <p:cNvSpPr/>
                <p:nvPr/>
              </p:nvSpPr>
              <p:spPr>
                <a:xfrm>
                  <a:off x="334080" y="39164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81" name="Google Shape;3195;p30"/>
                <p:cNvSpPr/>
                <p:nvPr/>
              </p:nvSpPr>
              <p:spPr>
                <a:xfrm>
                  <a:off x="334080" y="37058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82" name="Google Shape;3196;p30"/>
                <p:cNvSpPr/>
                <p:nvPr/>
              </p:nvSpPr>
              <p:spPr>
                <a:xfrm>
                  <a:off x="336240" y="34948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83" name="Google Shape;3197;p30"/>
                <p:cNvSpPr/>
                <p:nvPr/>
              </p:nvSpPr>
              <p:spPr>
                <a:xfrm>
                  <a:off x="338400" y="32842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84" name="Google Shape;3198;p30"/>
                <p:cNvSpPr/>
                <p:nvPr/>
              </p:nvSpPr>
              <p:spPr>
                <a:xfrm>
                  <a:off x="343440" y="30780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85" name="Google Shape;3199;p30"/>
                <p:cNvSpPr/>
                <p:nvPr/>
              </p:nvSpPr>
              <p:spPr>
                <a:xfrm>
                  <a:off x="348120" y="28717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86" name="Google Shape;3200;p30"/>
                <p:cNvSpPr/>
                <p:nvPr/>
              </p:nvSpPr>
              <p:spPr>
                <a:xfrm>
                  <a:off x="348120" y="26658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87" name="Google Shape;3201;p30"/>
                <p:cNvSpPr/>
                <p:nvPr/>
              </p:nvSpPr>
              <p:spPr>
                <a:xfrm>
                  <a:off x="353160" y="24483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8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
        <p:nvSpPr>
          <p:cNvPr id="2489" name="PlaceHolder 2"/>
          <p:cNvSpPr>
            <a:spLocks noGrp="1"/>
          </p:cNvSpPr>
          <p:nvPr>
            <p:ph type="body"/>
          </p:nvPr>
        </p:nvSpPr>
        <p:spPr>
          <a:xfrm>
            <a:off x="720000" y="1215720"/>
            <a:ext cx="7703640" cy="3985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400" b="0" strike="noStrike" spc="-1">
                <a:solidFill>
                  <a:srgbClr val="000000"/>
                </a:solidFill>
                <a:latin typeface="Arial"/>
              </a:rPr>
              <a:t>Seventh Outline Level</a:t>
            </a:r>
          </a:p>
        </p:txBody>
      </p:sp>
      <p:grpSp>
        <p:nvGrpSpPr>
          <p:cNvPr id="2490" name="Google Shape;208;p4"/>
          <p:cNvGrpSpPr/>
          <p:nvPr/>
        </p:nvGrpSpPr>
        <p:grpSpPr>
          <a:xfrm>
            <a:off x="192960" y="-1616040"/>
            <a:ext cx="8693280" cy="6198840"/>
            <a:chOff x="192960" y="-1616040"/>
            <a:chExt cx="8693280" cy="6198840"/>
          </a:xfrm>
        </p:grpSpPr>
        <p:grpSp>
          <p:nvGrpSpPr>
            <p:cNvPr id="2491" name="Google Shape;209;p4"/>
            <p:cNvGrpSpPr/>
            <p:nvPr/>
          </p:nvGrpSpPr>
          <p:grpSpPr>
            <a:xfrm>
              <a:off x="8743320" y="-363600"/>
              <a:ext cx="142920" cy="2453760"/>
              <a:chOff x="8743320" y="-363600"/>
              <a:chExt cx="142920" cy="2453760"/>
            </a:xfrm>
          </p:grpSpPr>
          <p:grpSp>
            <p:nvGrpSpPr>
              <p:cNvPr id="2492" name="Google Shape;210;p4"/>
              <p:cNvGrpSpPr/>
              <p:nvPr/>
            </p:nvGrpSpPr>
            <p:grpSpPr>
              <a:xfrm>
                <a:off x="8743320" y="-363600"/>
                <a:ext cx="142920" cy="2453760"/>
                <a:chOff x="8743320" y="-363600"/>
                <a:chExt cx="142920" cy="2453760"/>
              </a:xfrm>
            </p:grpSpPr>
            <p:sp>
              <p:nvSpPr>
                <p:cNvPr id="2493" name="Google Shape;211;p4"/>
                <p:cNvSpPr/>
                <p:nvPr/>
              </p:nvSpPr>
              <p:spPr>
                <a:xfrm>
                  <a:off x="8743320" y="194724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94" name="Google Shape;212;p4"/>
                <p:cNvSpPr/>
                <p:nvPr/>
              </p:nvSpPr>
              <p:spPr>
                <a:xfrm>
                  <a:off x="8751960" y="17366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95" name="Google Shape;213;p4"/>
                <p:cNvSpPr/>
                <p:nvPr/>
              </p:nvSpPr>
              <p:spPr>
                <a:xfrm>
                  <a:off x="8751960" y="15256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96" name="Google Shape;214;p4"/>
                <p:cNvSpPr/>
                <p:nvPr/>
              </p:nvSpPr>
              <p:spPr>
                <a:xfrm>
                  <a:off x="8751960" y="13150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97" name="Google Shape;215;p4"/>
                <p:cNvSpPr/>
                <p:nvPr/>
              </p:nvSpPr>
              <p:spPr>
                <a:xfrm>
                  <a:off x="8756280" y="11044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98" name="Google Shape;216;p4"/>
                <p:cNvSpPr/>
                <p:nvPr/>
              </p:nvSpPr>
              <p:spPr>
                <a:xfrm>
                  <a:off x="8756280" y="8935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99" name="Google Shape;217;p4"/>
                <p:cNvSpPr/>
                <p:nvPr/>
              </p:nvSpPr>
              <p:spPr>
                <a:xfrm>
                  <a:off x="8758440" y="68292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00" name="Google Shape;218;p4"/>
                <p:cNvSpPr/>
                <p:nvPr/>
              </p:nvSpPr>
              <p:spPr>
                <a:xfrm>
                  <a:off x="8760600" y="47232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01" name="Google Shape;219;p4"/>
                <p:cNvSpPr/>
                <p:nvPr/>
              </p:nvSpPr>
              <p:spPr>
                <a:xfrm>
                  <a:off x="8765640" y="26604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02" name="Google Shape;220;p4"/>
                <p:cNvSpPr/>
                <p:nvPr/>
              </p:nvSpPr>
              <p:spPr>
                <a:xfrm>
                  <a:off x="8770320" y="5976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03" name="Google Shape;221;p4"/>
                <p:cNvSpPr/>
                <p:nvPr/>
              </p:nvSpPr>
              <p:spPr>
                <a:xfrm>
                  <a:off x="8770320" y="-1465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04" name="Google Shape;222;p4"/>
                <p:cNvSpPr/>
                <p:nvPr/>
              </p:nvSpPr>
              <p:spPr>
                <a:xfrm>
                  <a:off x="8775360" y="-36360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505" name="Google Shape;223;p4"/>
              <p:cNvGrpSpPr/>
              <p:nvPr/>
            </p:nvGrpSpPr>
            <p:grpSpPr>
              <a:xfrm>
                <a:off x="8743320" y="-363600"/>
                <a:ext cx="142920" cy="2453760"/>
                <a:chOff x="8743320" y="-363600"/>
                <a:chExt cx="142920" cy="2453760"/>
              </a:xfrm>
            </p:grpSpPr>
            <p:sp>
              <p:nvSpPr>
                <p:cNvPr id="2506" name="Google Shape;224;p4"/>
                <p:cNvSpPr/>
                <p:nvPr/>
              </p:nvSpPr>
              <p:spPr>
                <a:xfrm>
                  <a:off x="8743320" y="19472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07" name="Google Shape;225;p4"/>
                <p:cNvSpPr/>
                <p:nvPr/>
              </p:nvSpPr>
              <p:spPr>
                <a:xfrm>
                  <a:off x="8751960" y="17366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08" name="Google Shape;226;p4"/>
                <p:cNvSpPr/>
                <p:nvPr/>
              </p:nvSpPr>
              <p:spPr>
                <a:xfrm>
                  <a:off x="8751960" y="15256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09" name="Google Shape;227;p4"/>
                <p:cNvSpPr/>
                <p:nvPr/>
              </p:nvSpPr>
              <p:spPr>
                <a:xfrm>
                  <a:off x="8751960" y="13150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10" name="Google Shape;228;p4"/>
                <p:cNvSpPr/>
                <p:nvPr/>
              </p:nvSpPr>
              <p:spPr>
                <a:xfrm>
                  <a:off x="8756280" y="11044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11" name="Google Shape;229;p4"/>
                <p:cNvSpPr/>
                <p:nvPr/>
              </p:nvSpPr>
              <p:spPr>
                <a:xfrm>
                  <a:off x="8756280" y="89352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12" name="Google Shape;230;p4"/>
                <p:cNvSpPr/>
                <p:nvPr/>
              </p:nvSpPr>
              <p:spPr>
                <a:xfrm>
                  <a:off x="8758440" y="6829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13" name="Google Shape;231;p4"/>
                <p:cNvSpPr/>
                <p:nvPr/>
              </p:nvSpPr>
              <p:spPr>
                <a:xfrm>
                  <a:off x="8760600" y="4723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14" name="Google Shape;232;p4"/>
                <p:cNvSpPr/>
                <p:nvPr/>
              </p:nvSpPr>
              <p:spPr>
                <a:xfrm>
                  <a:off x="8765640" y="2660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15" name="Google Shape;233;p4"/>
                <p:cNvSpPr/>
                <p:nvPr/>
              </p:nvSpPr>
              <p:spPr>
                <a:xfrm>
                  <a:off x="8770320" y="597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16" name="Google Shape;234;p4"/>
                <p:cNvSpPr/>
                <p:nvPr/>
              </p:nvSpPr>
              <p:spPr>
                <a:xfrm>
                  <a:off x="8770320" y="-1465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17" name="Google Shape;235;p4"/>
                <p:cNvSpPr/>
                <p:nvPr/>
              </p:nvSpPr>
              <p:spPr>
                <a:xfrm>
                  <a:off x="8775360" y="-3636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2518" name="Google Shape;236;p4"/>
            <p:cNvGrpSpPr/>
            <p:nvPr/>
          </p:nvGrpSpPr>
          <p:grpSpPr>
            <a:xfrm>
              <a:off x="192960" y="2128680"/>
              <a:ext cx="142920" cy="2454120"/>
              <a:chOff x="192960" y="2128680"/>
              <a:chExt cx="142920" cy="2454120"/>
            </a:xfrm>
          </p:grpSpPr>
          <p:grpSp>
            <p:nvGrpSpPr>
              <p:cNvPr id="2519" name="Google Shape;237;p4"/>
              <p:cNvGrpSpPr/>
              <p:nvPr/>
            </p:nvGrpSpPr>
            <p:grpSpPr>
              <a:xfrm>
                <a:off x="192960" y="2128680"/>
                <a:ext cx="142920" cy="2454120"/>
                <a:chOff x="192960" y="2128680"/>
                <a:chExt cx="142920" cy="2454120"/>
              </a:xfrm>
            </p:grpSpPr>
            <p:sp>
              <p:nvSpPr>
                <p:cNvPr id="2520" name="Google Shape;238;p4"/>
                <p:cNvSpPr/>
                <p:nvPr/>
              </p:nvSpPr>
              <p:spPr>
                <a:xfrm>
                  <a:off x="192960" y="443988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21" name="Google Shape;239;p4"/>
                <p:cNvSpPr/>
                <p:nvPr/>
              </p:nvSpPr>
              <p:spPr>
                <a:xfrm>
                  <a:off x="201600" y="42289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22" name="Google Shape;240;p4"/>
                <p:cNvSpPr/>
                <p:nvPr/>
              </p:nvSpPr>
              <p:spPr>
                <a:xfrm>
                  <a:off x="201600" y="40183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23" name="Google Shape;241;p4"/>
                <p:cNvSpPr/>
                <p:nvPr/>
              </p:nvSpPr>
              <p:spPr>
                <a:xfrm>
                  <a:off x="201600" y="38073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24" name="Google Shape;242;p4"/>
                <p:cNvSpPr/>
                <p:nvPr/>
              </p:nvSpPr>
              <p:spPr>
                <a:xfrm>
                  <a:off x="205920" y="359676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25" name="Google Shape;243;p4"/>
                <p:cNvSpPr/>
                <p:nvPr/>
              </p:nvSpPr>
              <p:spPr>
                <a:xfrm>
                  <a:off x="205920" y="338616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26" name="Google Shape;244;p4"/>
                <p:cNvSpPr/>
                <p:nvPr/>
              </p:nvSpPr>
              <p:spPr>
                <a:xfrm>
                  <a:off x="208080" y="317520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27" name="Google Shape;245;p4"/>
                <p:cNvSpPr/>
                <p:nvPr/>
              </p:nvSpPr>
              <p:spPr>
                <a:xfrm>
                  <a:off x="210240" y="296460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28" name="Google Shape;246;p4"/>
                <p:cNvSpPr/>
                <p:nvPr/>
              </p:nvSpPr>
              <p:spPr>
                <a:xfrm>
                  <a:off x="215280" y="275832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29" name="Google Shape;247;p4"/>
                <p:cNvSpPr/>
                <p:nvPr/>
              </p:nvSpPr>
              <p:spPr>
                <a:xfrm>
                  <a:off x="219960" y="25520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30" name="Google Shape;248;p4"/>
                <p:cNvSpPr/>
                <p:nvPr/>
              </p:nvSpPr>
              <p:spPr>
                <a:xfrm>
                  <a:off x="219960" y="23461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31" name="Google Shape;249;p4"/>
                <p:cNvSpPr/>
                <p:nvPr/>
              </p:nvSpPr>
              <p:spPr>
                <a:xfrm>
                  <a:off x="225000" y="212868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532" name="Google Shape;250;p4"/>
              <p:cNvGrpSpPr/>
              <p:nvPr/>
            </p:nvGrpSpPr>
            <p:grpSpPr>
              <a:xfrm>
                <a:off x="192960" y="2128680"/>
                <a:ext cx="142920" cy="2454120"/>
                <a:chOff x="192960" y="2128680"/>
                <a:chExt cx="142920" cy="2454120"/>
              </a:xfrm>
            </p:grpSpPr>
            <p:sp>
              <p:nvSpPr>
                <p:cNvPr id="2533" name="Google Shape;251;p4"/>
                <p:cNvSpPr/>
                <p:nvPr/>
              </p:nvSpPr>
              <p:spPr>
                <a:xfrm>
                  <a:off x="192960" y="44398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34" name="Google Shape;252;p4"/>
                <p:cNvSpPr/>
                <p:nvPr/>
              </p:nvSpPr>
              <p:spPr>
                <a:xfrm>
                  <a:off x="201600" y="42289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35" name="Google Shape;253;p4"/>
                <p:cNvSpPr/>
                <p:nvPr/>
              </p:nvSpPr>
              <p:spPr>
                <a:xfrm>
                  <a:off x="201600" y="401832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36" name="Google Shape;254;p4"/>
                <p:cNvSpPr/>
                <p:nvPr/>
              </p:nvSpPr>
              <p:spPr>
                <a:xfrm>
                  <a:off x="201600" y="380736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37" name="Google Shape;255;p4"/>
                <p:cNvSpPr/>
                <p:nvPr/>
              </p:nvSpPr>
              <p:spPr>
                <a:xfrm>
                  <a:off x="205920" y="35967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38" name="Google Shape;256;p4"/>
                <p:cNvSpPr/>
                <p:nvPr/>
              </p:nvSpPr>
              <p:spPr>
                <a:xfrm>
                  <a:off x="205920" y="33861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39" name="Google Shape;257;p4"/>
                <p:cNvSpPr/>
                <p:nvPr/>
              </p:nvSpPr>
              <p:spPr>
                <a:xfrm>
                  <a:off x="208080" y="317520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40" name="Google Shape;258;p4"/>
                <p:cNvSpPr/>
                <p:nvPr/>
              </p:nvSpPr>
              <p:spPr>
                <a:xfrm>
                  <a:off x="210240" y="29646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41" name="Google Shape;259;p4"/>
                <p:cNvSpPr/>
                <p:nvPr/>
              </p:nvSpPr>
              <p:spPr>
                <a:xfrm>
                  <a:off x="215280" y="275832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42" name="Google Shape;260;p4"/>
                <p:cNvSpPr/>
                <p:nvPr/>
              </p:nvSpPr>
              <p:spPr>
                <a:xfrm>
                  <a:off x="219960" y="255204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43" name="Google Shape;261;p4"/>
                <p:cNvSpPr/>
                <p:nvPr/>
              </p:nvSpPr>
              <p:spPr>
                <a:xfrm>
                  <a:off x="219960" y="23461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44" name="Google Shape;262;p4"/>
                <p:cNvSpPr/>
                <p:nvPr/>
              </p:nvSpPr>
              <p:spPr>
                <a:xfrm>
                  <a:off x="225000" y="212868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2545" name="Google Shape;263;p4"/>
            <p:cNvGrpSpPr/>
            <p:nvPr/>
          </p:nvGrpSpPr>
          <p:grpSpPr>
            <a:xfrm>
              <a:off x="569880" y="-1616040"/>
              <a:ext cx="142920" cy="2453760"/>
              <a:chOff x="569880" y="-1616040"/>
              <a:chExt cx="142920" cy="2453760"/>
            </a:xfrm>
          </p:grpSpPr>
          <p:grpSp>
            <p:nvGrpSpPr>
              <p:cNvPr id="2546" name="Google Shape;264;p4"/>
              <p:cNvGrpSpPr/>
              <p:nvPr/>
            </p:nvGrpSpPr>
            <p:grpSpPr>
              <a:xfrm>
                <a:off x="569880" y="-1616040"/>
                <a:ext cx="142920" cy="2453760"/>
                <a:chOff x="569880" y="-1616040"/>
                <a:chExt cx="142920" cy="2453760"/>
              </a:xfrm>
            </p:grpSpPr>
            <p:sp>
              <p:nvSpPr>
                <p:cNvPr id="2547" name="Google Shape;265;p4"/>
                <p:cNvSpPr/>
                <p:nvPr/>
              </p:nvSpPr>
              <p:spPr>
                <a:xfrm>
                  <a:off x="569880" y="69480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48" name="Google Shape;266;p4"/>
                <p:cNvSpPr/>
                <p:nvPr/>
              </p:nvSpPr>
              <p:spPr>
                <a:xfrm>
                  <a:off x="578520" y="4842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49" name="Google Shape;267;p4"/>
                <p:cNvSpPr/>
                <p:nvPr/>
              </p:nvSpPr>
              <p:spPr>
                <a:xfrm>
                  <a:off x="578520" y="2732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50" name="Google Shape;268;p4"/>
                <p:cNvSpPr/>
                <p:nvPr/>
              </p:nvSpPr>
              <p:spPr>
                <a:xfrm>
                  <a:off x="578520" y="626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51" name="Google Shape;269;p4"/>
                <p:cNvSpPr/>
                <p:nvPr/>
              </p:nvSpPr>
              <p:spPr>
                <a:xfrm>
                  <a:off x="582840" y="-1479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52" name="Google Shape;270;p4"/>
                <p:cNvSpPr/>
                <p:nvPr/>
              </p:nvSpPr>
              <p:spPr>
                <a:xfrm>
                  <a:off x="582840" y="-3589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53" name="Google Shape;271;p4"/>
                <p:cNvSpPr/>
                <p:nvPr/>
              </p:nvSpPr>
              <p:spPr>
                <a:xfrm>
                  <a:off x="585000" y="-56952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54" name="Google Shape;272;p4"/>
                <p:cNvSpPr/>
                <p:nvPr/>
              </p:nvSpPr>
              <p:spPr>
                <a:xfrm>
                  <a:off x="587160" y="-78012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55" name="Google Shape;273;p4"/>
                <p:cNvSpPr/>
                <p:nvPr/>
              </p:nvSpPr>
              <p:spPr>
                <a:xfrm>
                  <a:off x="592200" y="-9864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56" name="Google Shape;274;p4"/>
                <p:cNvSpPr/>
                <p:nvPr/>
              </p:nvSpPr>
              <p:spPr>
                <a:xfrm>
                  <a:off x="596880" y="-11926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57" name="Google Shape;275;p4"/>
                <p:cNvSpPr/>
                <p:nvPr/>
              </p:nvSpPr>
              <p:spPr>
                <a:xfrm>
                  <a:off x="596880" y="-139896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58" name="Google Shape;276;p4"/>
                <p:cNvSpPr/>
                <p:nvPr/>
              </p:nvSpPr>
              <p:spPr>
                <a:xfrm>
                  <a:off x="601920" y="-16160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559" name="Google Shape;277;p4"/>
              <p:cNvGrpSpPr/>
              <p:nvPr/>
            </p:nvGrpSpPr>
            <p:grpSpPr>
              <a:xfrm>
                <a:off x="569880" y="-1616040"/>
                <a:ext cx="142920" cy="2453760"/>
                <a:chOff x="569880" y="-1616040"/>
                <a:chExt cx="142920" cy="2453760"/>
              </a:xfrm>
            </p:grpSpPr>
            <p:sp>
              <p:nvSpPr>
                <p:cNvPr id="2560" name="Google Shape;278;p4"/>
                <p:cNvSpPr/>
                <p:nvPr/>
              </p:nvSpPr>
              <p:spPr>
                <a:xfrm>
                  <a:off x="569880" y="69480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61" name="Google Shape;279;p4"/>
                <p:cNvSpPr/>
                <p:nvPr/>
              </p:nvSpPr>
              <p:spPr>
                <a:xfrm>
                  <a:off x="578520" y="4842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62" name="Google Shape;280;p4"/>
                <p:cNvSpPr/>
                <p:nvPr/>
              </p:nvSpPr>
              <p:spPr>
                <a:xfrm>
                  <a:off x="578520" y="2732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63" name="Google Shape;281;p4"/>
                <p:cNvSpPr/>
                <p:nvPr/>
              </p:nvSpPr>
              <p:spPr>
                <a:xfrm>
                  <a:off x="578520" y="626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64" name="Google Shape;282;p4"/>
                <p:cNvSpPr/>
                <p:nvPr/>
              </p:nvSpPr>
              <p:spPr>
                <a:xfrm>
                  <a:off x="582840" y="-1479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65" name="Google Shape;283;p4"/>
                <p:cNvSpPr/>
                <p:nvPr/>
              </p:nvSpPr>
              <p:spPr>
                <a:xfrm>
                  <a:off x="582840" y="-35892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66" name="Google Shape;284;p4"/>
                <p:cNvSpPr/>
                <p:nvPr/>
              </p:nvSpPr>
              <p:spPr>
                <a:xfrm>
                  <a:off x="585000" y="-5695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67" name="Google Shape;285;p4"/>
                <p:cNvSpPr/>
                <p:nvPr/>
              </p:nvSpPr>
              <p:spPr>
                <a:xfrm>
                  <a:off x="587160" y="-7801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68" name="Google Shape;286;p4"/>
                <p:cNvSpPr/>
                <p:nvPr/>
              </p:nvSpPr>
              <p:spPr>
                <a:xfrm>
                  <a:off x="592200" y="-9864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69" name="Google Shape;287;p4"/>
                <p:cNvSpPr/>
                <p:nvPr/>
              </p:nvSpPr>
              <p:spPr>
                <a:xfrm>
                  <a:off x="596880" y="-11926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70" name="Google Shape;288;p4"/>
                <p:cNvSpPr/>
                <p:nvPr/>
              </p:nvSpPr>
              <p:spPr>
                <a:xfrm>
                  <a:off x="596880" y="-139896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71" name="Google Shape;289;p4"/>
                <p:cNvSpPr/>
                <p:nvPr/>
              </p:nvSpPr>
              <p:spPr>
                <a:xfrm>
                  <a:off x="601920" y="-16160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574" name="Google Shape;291;p5"/>
          <p:cNvGrpSpPr/>
          <p:nvPr/>
        </p:nvGrpSpPr>
        <p:grpSpPr>
          <a:xfrm>
            <a:off x="177840" y="-363600"/>
            <a:ext cx="8804520" cy="4728600"/>
            <a:chOff x="177840" y="-363600"/>
            <a:chExt cx="8804520" cy="4728600"/>
          </a:xfrm>
        </p:grpSpPr>
        <p:grpSp>
          <p:nvGrpSpPr>
            <p:cNvPr id="2575" name="Google Shape;292;p5"/>
            <p:cNvGrpSpPr/>
            <p:nvPr/>
          </p:nvGrpSpPr>
          <p:grpSpPr>
            <a:xfrm>
              <a:off x="8839440" y="-363600"/>
              <a:ext cx="142920" cy="2453760"/>
              <a:chOff x="8839440" y="-363600"/>
              <a:chExt cx="142920" cy="2453760"/>
            </a:xfrm>
          </p:grpSpPr>
          <p:grpSp>
            <p:nvGrpSpPr>
              <p:cNvPr id="2576" name="Google Shape;293;p5"/>
              <p:cNvGrpSpPr/>
              <p:nvPr/>
            </p:nvGrpSpPr>
            <p:grpSpPr>
              <a:xfrm>
                <a:off x="8839440" y="-363600"/>
                <a:ext cx="142920" cy="2453760"/>
                <a:chOff x="8839440" y="-363600"/>
                <a:chExt cx="142920" cy="2453760"/>
              </a:xfrm>
            </p:grpSpPr>
            <p:sp>
              <p:nvSpPr>
                <p:cNvPr id="2577" name="Google Shape;294;p5"/>
                <p:cNvSpPr/>
                <p:nvPr/>
              </p:nvSpPr>
              <p:spPr>
                <a:xfrm>
                  <a:off x="8839440" y="194724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78" name="Google Shape;295;p5"/>
                <p:cNvSpPr/>
                <p:nvPr/>
              </p:nvSpPr>
              <p:spPr>
                <a:xfrm>
                  <a:off x="8848080" y="17366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79" name="Google Shape;296;p5"/>
                <p:cNvSpPr/>
                <p:nvPr/>
              </p:nvSpPr>
              <p:spPr>
                <a:xfrm>
                  <a:off x="8848080" y="15256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80" name="Google Shape;297;p5"/>
                <p:cNvSpPr/>
                <p:nvPr/>
              </p:nvSpPr>
              <p:spPr>
                <a:xfrm>
                  <a:off x="8848080" y="13150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81" name="Google Shape;298;p5"/>
                <p:cNvSpPr/>
                <p:nvPr/>
              </p:nvSpPr>
              <p:spPr>
                <a:xfrm>
                  <a:off x="8852400" y="11044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82" name="Google Shape;299;p5"/>
                <p:cNvSpPr/>
                <p:nvPr/>
              </p:nvSpPr>
              <p:spPr>
                <a:xfrm>
                  <a:off x="8852400" y="8935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83" name="Google Shape;300;p5"/>
                <p:cNvSpPr/>
                <p:nvPr/>
              </p:nvSpPr>
              <p:spPr>
                <a:xfrm>
                  <a:off x="8854200" y="68292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84" name="Google Shape;301;p5"/>
                <p:cNvSpPr/>
                <p:nvPr/>
              </p:nvSpPr>
              <p:spPr>
                <a:xfrm>
                  <a:off x="8856720" y="47232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85" name="Google Shape;302;p5"/>
                <p:cNvSpPr/>
                <p:nvPr/>
              </p:nvSpPr>
              <p:spPr>
                <a:xfrm>
                  <a:off x="8861400" y="26604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86" name="Google Shape;303;p5"/>
                <p:cNvSpPr/>
                <p:nvPr/>
              </p:nvSpPr>
              <p:spPr>
                <a:xfrm>
                  <a:off x="8866440" y="5976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87" name="Google Shape;304;p5"/>
                <p:cNvSpPr/>
                <p:nvPr/>
              </p:nvSpPr>
              <p:spPr>
                <a:xfrm>
                  <a:off x="8866440" y="-1465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88" name="Google Shape;305;p5"/>
                <p:cNvSpPr/>
                <p:nvPr/>
              </p:nvSpPr>
              <p:spPr>
                <a:xfrm>
                  <a:off x="8871480" y="-36360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589" name="Google Shape;306;p5"/>
              <p:cNvGrpSpPr/>
              <p:nvPr/>
            </p:nvGrpSpPr>
            <p:grpSpPr>
              <a:xfrm>
                <a:off x="8839440" y="-363600"/>
                <a:ext cx="142920" cy="2453760"/>
                <a:chOff x="8839440" y="-363600"/>
                <a:chExt cx="142920" cy="2453760"/>
              </a:xfrm>
            </p:grpSpPr>
            <p:sp>
              <p:nvSpPr>
                <p:cNvPr id="2590" name="Google Shape;307;p5"/>
                <p:cNvSpPr/>
                <p:nvPr/>
              </p:nvSpPr>
              <p:spPr>
                <a:xfrm>
                  <a:off x="8839440" y="19472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91" name="Google Shape;308;p5"/>
                <p:cNvSpPr/>
                <p:nvPr/>
              </p:nvSpPr>
              <p:spPr>
                <a:xfrm>
                  <a:off x="8848080" y="17366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92" name="Google Shape;309;p5"/>
                <p:cNvSpPr/>
                <p:nvPr/>
              </p:nvSpPr>
              <p:spPr>
                <a:xfrm>
                  <a:off x="8848080" y="15256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93" name="Google Shape;310;p5"/>
                <p:cNvSpPr/>
                <p:nvPr/>
              </p:nvSpPr>
              <p:spPr>
                <a:xfrm>
                  <a:off x="8848080" y="13150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94" name="Google Shape;311;p5"/>
                <p:cNvSpPr/>
                <p:nvPr/>
              </p:nvSpPr>
              <p:spPr>
                <a:xfrm>
                  <a:off x="8852400" y="11044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95" name="Google Shape;312;p5"/>
                <p:cNvSpPr/>
                <p:nvPr/>
              </p:nvSpPr>
              <p:spPr>
                <a:xfrm>
                  <a:off x="8852400" y="89352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96" name="Google Shape;313;p5"/>
                <p:cNvSpPr/>
                <p:nvPr/>
              </p:nvSpPr>
              <p:spPr>
                <a:xfrm>
                  <a:off x="8854200" y="6829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97" name="Google Shape;314;p5"/>
                <p:cNvSpPr/>
                <p:nvPr/>
              </p:nvSpPr>
              <p:spPr>
                <a:xfrm>
                  <a:off x="8856720" y="4723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98" name="Google Shape;315;p5"/>
                <p:cNvSpPr/>
                <p:nvPr/>
              </p:nvSpPr>
              <p:spPr>
                <a:xfrm>
                  <a:off x="8861400" y="2660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99" name="Google Shape;316;p5"/>
                <p:cNvSpPr/>
                <p:nvPr/>
              </p:nvSpPr>
              <p:spPr>
                <a:xfrm>
                  <a:off x="8866440" y="597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00" name="Google Shape;317;p5"/>
                <p:cNvSpPr/>
                <p:nvPr/>
              </p:nvSpPr>
              <p:spPr>
                <a:xfrm>
                  <a:off x="8866440" y="-1465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01" name="Google Shape;318;p5"/>
                <p:cNvSpPr/>
                <p:nvPr/>
              </p:nvSpPr>
              <p:spPr>
                <a:xfrm>
                  <a:off x="8871480" y="-3636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2602" name="Google Shape;319;p5"/>
            <p:cNvGrpSpPr/>
            <p:nvPr/>
          </p:nvGrpSpPr>
          <p:grpSpPr>
            <a:xfrm>
              <a:off x="177840" y="-345240"/>
              <a:ext cx="142920" cy="2454120"/>
              <a:chOff x="177840" y="-345240"/>
              <a:chExt cx="142920" cy="2454120"/>
            </a:xfrm>
          </p:grpSpPr>
          <p:grpSp>
            <p:nvGrpSpPr>
              <p:cNvPr id="2603" name="Google Shape;320;p5"/>
              <p:cNvGrpSpPr/>
              <p:nvPr/>
            </p:nvGrpSpPr>
            <p:grpSpPr>
              <a:xfrm>
                <a:off x="177840" y="-345240"/>
                <a:ext cx="142920" cy="2454120"/>
                <a:chOff x="177840" y="-345240"/>
                <a:chExt cx="142920" cy="2454120"/>
              </a:xfrm>
            </p:grpSpPr>
            <p:sp>
              <p:nvSpPr>
                <p:cNvPr id="2604" name="Google Shape;321;p5"/>
                <p:cNvSpPr/>
                <p:nvPr/>
              </p:nvSpPr>
              <p:spPr>
                <a:xfrm>
                  <a:off x="177840" y="196596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05" name="Google Shape;322;p5"/>
                <p:cNvSpPr/>
                <p:nvPr/>
              </p:nvSpPr>
              <p:spPr>
                <a:xfrm>
                  <a:off x="186120" y="17550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06" name="Google Shape;323;p5"/>
                <p:cNvSpPr/>
                <p:nvPr/>
              </p:nvSpPr>
              <p:spPr>
                <a:xfrm>
                  <a:off x="186120" y="15444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07" name="Google Shape;324;p5"/>
                <p:cNvSpPr/>
                <p:nvPr/>
              </p:nvSpPr>
              <p:spPr>
                <a:xfrm>
                  <a:off x="186120" y="13338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08" name="Google Shape;325;p5"/>
                <p:cNvSpPr/>
                <p:nvPr/>
              </p:nvSpPr>
              <p:spPr>
                <a:xfrm>
                  <a:off x="190800" y="11228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09" name="Google Shape;326;p5"/>
                <p:cNvSpPr/>
                <p:nvPr/>
              </p:nvSpPr>
              <p:spPr>
                <a:xfrm>
                  <a:off x="190800" y="9122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10" name="Google Shape;327;p5"/>
                <p:cNvSpPr/>
                <p:nvPr/>
              </p:nvSpPr>
              <p:spPr>
                <a:xfrm>
                  <a:off x="192600" y="7012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11" name="Google Shape;328;p5"/>
                <p:cNvSpPr/>
                <p:nvPr/>
              </p:nvSpPr>
              <p:spPr>
                <a:xfrm>
                  <a:off x="195120" y="49068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12" name="Google Shape;329;p5"/>
                <p:cNvSpPr/>
                <p:nvPr/>
              </p:nvSpPr>
              <p:spPr>
                <a:xfrm>
                  <a:off x="199800" y="28440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13" name="Google Shape;330;p5"/>
                <p:cNvSpPr/>
                <p:nvPr/>
              </p:nvSpPr>
              <p:spPr>
                <a:xfrm>
                  <a:off x="204840" y="781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14" name="Google Shape;331;p5"/>
                <p:cNvSpPr/>
                <p:nvPr/>
              </p:nvSpPr>
              <p:spPr>
                <a:xfrm>
                  <a:off x="204840" y="-12780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15" name="Google Shape;332;p5"/>
                <p:cNvSpPr/>
                <p:nvPr/>
              </p:nvSpPr>
              <p:spPr>
                <a:xfrm>
                  <a:off x="209520" y="-34524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616" name="Google Shape;333;p5"/>
              <p:cNvGrpSpPr/>
              <p:nvPr/>
            </p:nvGrpSpPr>
            <p:grpSpPr>
              <a:xfrm>
                <a:off x="177840" y="-345240"/>
                <a:ext cx="142920" cy="2454120"/>
                <a:chOff x="177840" y="-345240"/>
                <a:chExt cx="142920" cy="2454120"/>
              </a:xfrm>
            </p:grpSpPr>
            <p:sp>
              <p:nvSpPr>
                <p:cNvPr id="2617" name="Google Shape;334;p5"/>
                <p:cNvSpPr/>
                <p:nvPr/>
              </p:nvSpPr>
              <p:spPr>
                <a:xfrm>
                  <a:off x="177840" y="19659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18" name="Google Shape;335;p5"/>
                <p:cNvSpPr/>
                <p:nvPr/>
              </p:nvSpPr>
              <p:spPr>
                <a:xfrm>
                  <a:off x="186120" y="17550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19" name="Google Shape;336;p5"/>
                <p:cNvSpPr/>
                <p:nvPr/>
              </p:nvSpPr>
              <p:spPr>
                <a:xfrm>
                  <a:off x="186120" y="15444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20" name="Google Shape;337;p5"/>
                <p:cNvSpPr/>
                <p:nvPr/>
              </p:nvSpPr>
              <p:spPr>
                <a:xfrm>
                  <a:off x="186120" y="13338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21" name="Google Shape;338;p5"/>
                <p:cNvSpPr/>
                <p:nvPr/>
              </p:nvSpPr>
              <p:spPr>
                <a:xfrm>
                  <a:off x="190800" y="11228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22" name="Google Shape;339;p5"/>
                <p:cNvSpPr/>
                <p:nvPr/>
              </p:nvSpPr>
              <p:spPr>
                <a:xfrm>
                  <a:off x="190800" y="9122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23" name="Google Shape;340;p5"/>
                <p:cNvSpPr/>
                <p:nvPr/>
              </p:nvSpPr>
              <p:spPr>
                <a:xfrm>
                  <a:off x="192600" y="7012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24" name="Google Shape;341;p5"/>
                <p:cNvSpPr/>
                <p:nvPr/>
              </p:nvSpPr>
              <p:spPr>
                <a:xfrm>
                  <a:off x="195120" y="4906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25" name="Google Shape;342;p5"/>
                <p:cNvSpPr/>
                <p:nvPr/>
              </p:nvSpPr>
              <p:spPr>
                <a:xfrm>
                  <a:off x="199800" y="2844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26" name="Google Shape;343;p5"/>
                <p:cNvSpPr/>
                <p:nvPr/>
              </p:nvSpPr>
              <p:spPr>
                <a:xfrm>
                  <a:off x="204840" y="781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27" name="Google Shape;344;p5"/>
                <p:cNvSpPr/>
                <p:nvPr/>
              </p:nvSpPr>
              <p:spPr>
                <a:xfrm>
                  <a:off x="204840" y="-1278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28" name="Google Shape;345;p5"/>
                <p:cNvSpPr/>
                <p:nvPr/>
              </p:nvSpPr>
              <p:spPr>
                <a:xfrm>
                  <a:off x="209520" y="-3452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2629" name="Google Shape;346;p5"/>
            <p:cNvGrpSpPr/>
            <p:nvPr/>
          </p:nvGrpSpPr>
          <p:grpSpPr>
            <a:xfrm>
              <a:off x="8430840" y="1235160"/>
              <a:ext cx="142920" cy="2454120"/>
              <a:chOff x="8430840" y="1235160"/>
              <a:chExt cx="142920" cy="2454120"/>
            </a:xfrm>
          </p:grpSpPr>
          <p:grpSp>
            <p:nvGrpSpPr>
              <p:cNvPr id="2630" name="Google Shape;347;p5"/>
              <p:cNvGrpSpPr/>
              <p:nvPr/>
            </p:nvGrpSpPr>
            <p:grpSpPr>
              <a:xfrm>
                <a:off x="8430840" y="1235160"/>
                <a:ext cx="142920" cy="2454120"/>
                <a:chOff x="8430840" y="1235160"/>
                <a:chExt cx="142920" cy="2454120"/>
              </a:xfrm>
            </p:grpSpPr>
            <p:sp>
              <p:nvSpPr>
                <p:cNvPr id="2631" name="Google Shape;348;p5"/>
                <p:cNvSpPr/>
                <p:nvPr/>
              </p:nvSpPr>
              <p:spPr>
                <a:xfrm>
                  <a:off x="8430840" y="35463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32" name="Google Shape;349;p5"/>
                <p:cNvSpPr/>
                <p:nvPr/>
              </p:nvSpPr>
              <p:spPr>
                <a:xfrm>
                  <a:off x="8439480" y="33354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33" name="Google Shape;350;p5"/>
                <p:cNvSpPr/>
                <p:nvPr/>
              </p:nvSpPr>
              <p:spPr>
                <a:xfrm>
                  <a:off x="8439480" y="31248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34" name="Google Shape;351;p5"/>
                <p:cNvSpPr/>
                <p:nvPr/>
              </p:nvSpPr>
              <p:spPr>
                <a:xfrm>
                  <a:off x="8439480" y="29142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35" name="Google Shape;352;p5"/>
                <p:cNvSpPr/>
                <p:nvPr/>
              </p:nvSpPr>
              <p:spPr>
                <a:xfrm>
                  <a:off x="8443800" y="27032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36" name="Google Shape;353;p5"/>
                <p:cNvSpPr/>
                <p:nvPr/>
              </p:nvSpPr>
              <p:spPr>
                <a:xfrm>
                  <a:off x="8443800" y="24926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37" name="Google Shape;354;p5"/>
                <p:cNvSpPr/>
                <p:nvPr/>
              </p:nvSpPr>
              <p:spPr>
                <a:xfrm>
                  <a:off x="8445960" y="228168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38" name="Google Shape;355;p5"/>
                <p:cNvSpPr/>
                <p:nvPr/>
              </p:nvSpPr>
              <p:spPr>
                <a:xfrm>
                  <a:off x="8448120" y="207108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39" name="Google Shape;356;p5"/>
                <p:cNvSpPr/>
                <p:nvPr/>
              </p:nvSpPr>
              <p:spPr>
                <a:xfrm>
                  <a:off x="8453160" y="18648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40" name="Google Shape;357;p5"/>
                <p:cNvSpPr/>
                <p:nvPr/>
              </p:nvSpPr>
              <p:spPr>
                <a:xfrm>
                  <a:off x="8457840" y="16585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41" name="Google Shape;358;p5"/>
                <p:cNvSpPr/>
                <p:nvPr/>
              </p:nvSpPr>
              <p:spPr>
                <a:xfrm>
                  <a:off x="8457840" y="14526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42" name="Google Shape;359;p5"/>
                <p:cNvSpPr/>
                <p:nvPr/>
              </p:nvSpPr>
              <p:spPr>
                <a:xfrm>
                  <a:off x="8462880" y="123516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643" name="Google Shape;360;p5"/>
              <p:cNvGrpSpPr/>
              <p:nvPr/>
            </p:nvGrpSpPr>
            <p:grpSpPr>
              <a:xfrm>
                <a:off x="8430840" y="1235160"/>
                <a:ext cx="142920" cy="2454120"/>
                <a:chOff x="8430840" y="1235160"/>
                <a:chExt cx="142920" cy="2454120"/>
              </a:xfrm>
            </p:grpSpPr>
            <p:sp>
              <p:nvSpPr>
                <p:cNvPr id="2644" name="Google Shape;361;p5"/>
                <p:cNvSpPr/>
                <p:nvPr/>
              </p:nvSpPr>
              <p:spPr>
                <a:xfrm>
                  <a:off x="8430840" y="35463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45" name="Google Shape;362;p5"/>
                <p:cNvSpPr/>
                <p:nvPr/>
              </p:nvSpPr>
              <p:spPr>
                <a:xfrm>
                  <a:off x="8439480" y="33354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46" name="Google Shape;363;p5"/>
                <p:cNvSpPr/>
                <p:nvPr/>
              </p:nvSpPr>
              <p:spPr>
                <a:xfrm>
                  <a:off x="8439480" y="31248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47" name="Google Shape;364;p5"/>
                <p:cNvSpPr/>
                <p:nvPr/>
              </p:nvSpPr>
              <p:spPr>
                <a:xfrm>
                  <a:off x="8439480" y="29142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48" name="Google Shape;365;p5"/>
                <p:cNvSpPr/>
                <p:nvPr/>
              </p:nvSpPr>
              <p:spPr>
                <a:xfrm>
                  <a:off x="8443800" y="27032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49" name="Google Shape;366;p5"/>
                <p:cNvSpPr/>
                <p:nvPr/>
              </p:nvSpPr>
              <p:spPr>
                <a:xfrm>
                  <a:off x="8443800" y="24926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50" name="Google Shape;367;p5"/>
                <p:cNvSpPr/>
                <p:nvPr/>
              </p:nvSpPr>
              <p:spPr>
                <a:xfrm>
                  <a:off x="8445960" y="22816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51" name="Google Shape;368;p5"/>
                <p:cNvSpPr/>
                <p:nvPr/>
              </p:nvSpPr>
              <p:spPr>
                <a:xfrm>
                  <a:off x="8448120" y="20710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52" name="Google Shape;369;p5"/>
                <p:cNvSpPr/>
                <p:nvPr/>
              </p:nvSpPr>
              <p:spPr>
                <a:xfrm>
                  <a:off x="8453160" y="18648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53" name="Google Shape;370;p5"/>
                <p:cNvSpPr/>
                <p:nvPr/>
              </p:nvSpPr>
              <p:spPr>
                <a:xfrm>
                  <a:off x="8457840" y="16585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54" name="Google Shape;371;p5"/>
                <p:cNvSpPr/>
                <p:nvPr/>
              </p:nvSpPr>
              <p:spPr>
                <a:xfrm>
                  <a:off x="8457840" y="14526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55" name="Google Shape;372;p5"/>
                <p:cNvSpPr/>
                <p:nvPr/>
              </p:nvSpPr>
              <p:spPr>
                <a:xfrm>
                  <a:off x="8462880" y="12351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2656" name="Google Shape;373;p5"/>
            <p:cNvGrpSpPr/>
            <p:nvPr/>
          </p:nvGrpSpPr>
          <p:grpSpPr>
            <a:xfrm>
              <a:off x="641520" y="1911240"/>
              <a:ext cx="142920" cy="2453760"/>
              <a:chOff x="641520" y="1911240"/>
              <a:chExt cx="142920" cy="2453760"/>
            </a:xfrm>
          </p:grpSpPr>
          <p:grpSp>
            <p:nvGrpSpPr>
              <p:cNvPr id="2657" name="Google Shape;374;p5"/>
              <p:cNvGrpSpPr/>
              <p:nvPr/>
            </p:nvGrpSpPr>
            <p:grpSpPr>
              <a:xfrm>
                <a:off x="641520" y="1911240"/>
                <a:ext cx="142920" cy="2453760"/>
                <a:chOff x="641520" y="1911240"/>
                <a:chExt cx="142920" cy="2453760"/>
              </a:xfrm>
            </p:grpSpPr>
            <p:sp>
              <p:nvSpPr>
                <p:cNvPr id="2658" name="Google Shape;375;p5"/>
                <p:cNvSpPr/>
                <p:nvPr/>
              </p:nvSpPr>
              <p:spPr>
                <a:xfrm>
                  <a:off x="641520" y="422208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59" name="Google Shape;376;p5"/>
                <p:cNvSpPr/>
                <p:nvPr/>
              </p:nvSpPr>
              <p:spPr>
                <a:xfrm>
                  <a:off x="650160" y="40114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60" name="Google Shape;377;p5"/>
                <p:cNvSpPr/>
                <p:nvPr/>
              </p:nvSpPr>
              <p:spPr>
                <a:xfrm>
                  <a:off x="650160" y="38008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61" name="Google Shape;378;p5"/>
                <p:cNvSpPr/>
                <p:nvPr/>
              </p:nvSpPr>
              <p:spPr>
                <a:xfrm>
                  <a:off x="650160" y="35899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62" name="Google Shape;379;p5"/>
                <p:cNvSpPr/>
                <p:nvPr/>
              </p:nvSpPr>
              <p:spPr>
                <a:xfrm>
                  <a:off x="654480" y="33793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63" name="Google Shape;380;p5"/>
                <p:cNvSpPr/>
                <p:nvPr/>
              </p:nvSpPr>
              <p:spPr>
                <a:xfrm>
                  <a:off x="654480" y="31687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64" name="Google Shape;381;p5"/>
                <p:cNvSpPr/>
                <p:nvPr/>
              </p:nvSpPr>
              <p:spPr>
                <a:xfrm>
                  <a:off x="656640" y="295776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65" name="Google Shape;382;p5"/>
                <p:cNvSpPr/>
                <p:nvPr/>
              </p:nvSpPr>
              <p:spPr>
                <a:xfrm>
                  <a:off x="658800" y="274716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66" name="Google Shape;383;p5"/>
                <p:cNvSpPr/>
                <p:nvPr/>
              </p:nvSpPr>
              <p:spPr>
                <a:xfrm>
                  <a:off x="663840" y="254088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67" name="Google Shape;384;p5"/>
                <p:cNvSpPr/>
                <p:nvPr/>
              </p:nvSpPr>
              <p:spPr>
                <a:xfrm>
                  <a:off x="668520" y="23346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68" name="Google Shape;385;p5"/>
                <p:cNvSpPr/>
                <p:nvPr/>
              </p:nvSpPr>
              <p:spPr>
                <a:xfrm>
                  <a:off x="668520" y="21286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69" name="Google Shape;386;p5"/>
                <p:cNvSpPr/>
                <p:nvPr/>
              </p:nvSpPr>
              <p:spPr>
                <a:xfrm>
                  <a:off x="673560" y="19112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670" name="Google Shape;387;p5"/>
              <p:cNvGrpSpPr/>
              <p:nvPr/>
            </p:nvGrpSpPr>
            <p:grpSpPr>
              <a:xfrm>
                <a:off x="641520" y="1911240"/>
                <a:ext cx="142920" cy="2453760"/>
                <a:chOff x="641520" y="1911240"/>
                <a:chExt cx="142920" cy="2453760"/>
              </a:xfrm>
            </p:grpSpPr>
            <p:sp>
              <p:nvSpPr>
                <p:cNvPr id="2671" name="Google Shape;388;p5"/>
                <p:cNvSpPr/>
                <p:nvPr/>
              </p:nvSpPr>
              <p:spPr>
                <a:xfrm>
                  <a:off x="641520" y="42220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72" name="Google Shape;389;p5"/>
                <p:cNvSpPr/>
                <p:nvPr/>
              </p:nvSpPr>
              <p:spPr>
                <a:xfrm>
                  <a:off x="650160" y="401148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73" name="Google Shape;390;p5"/>
                <p:cNvSpPr/>
                <p:nvPr/>
              </p:nvSpPr>
              <p:spPr>
                <a:xfrm>
                  <a:off x="650160" y="38008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74" name="Google Shape;391;p5"/>
                <p:cNvSpPr/>
                <p:nvPr/>
              </p:nvSpPr>
              <p:spPr>
                <a:xfrm>
                  <a:off x="650160" y="358992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75" name="Google Shape;392;p5"/>
                <p:cNvSpPr/>
                <p:nvPr/>
              </p:nvSpPr>
              <p:spPr>
                <a:xfrm>
                  <a:off x="654480" y="337932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76" name="Google Shape;393;p5"/>
                <p:cNvSpPr/>
                <p:nvPr/>
              </p:nvSpPr>
              <p:spPr>
                <a:xfrm>
                  <a:off x="654480" y="316872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77" name="Google Shape;394;p5"/>
                <p:cNvSpPr/>
                <p:nvPr/>
              </p:nvSpPr>
              <p:spPr>
                <a:xfrm>
                  <a:off x="656640" y="29577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78" name="Google Shape;395;p5"/>
                <p:cNvSpPr/>
                <p:nvPr/>
              </p:nvSpPr>
              <p:spPr>
                <a:xfrm>
                  <a:off x="658800" y="274716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79" name="Google Shape;396;p5"/>
                <p:cNvSpPr/>
                <p:nvPr/>
              </p:nvSpPr>
              <p:spPr>
                <a:xfrm>
                  <a:off x="663840" y="25408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80" name="Google Shape;397;p5"/>
                <p:cNvSpPr/>
                <p:nvPr/>
              </p:nvSpPr>
              <p:spPr>
                <a:xfrm>
                  <a:off x="668520" y="23346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81" name="Google Shape;398;p5"/>
                <p:cNvSpPr/>
                <p:nvPr/>
              </p:nvSpPr>
              <p:spPr>
                <a:xfrm>
                  <a:off x="668520" y="21286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82" name="Google Shape;399;p5"/>
                <p:cNvSpPr/>
                <p:nvPr/>
              </p:nvSpPr>
              <p:spPr>
                <a:xfrm>
                  <a:off x="673560" y="19112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
        <p:nvSpPr>
          <p:cNvPr id="268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68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grpSp>
        <p:nvGrpSpPr>
          <p:cNvPr id="2688" name="Google Shape;407;p6"/>
          <p:cNvGrpSpPr/>
          <p:nvPr/>
        </p:nvGrpSpPr>
        <p:grpSpPr>
          <a:xfrm>
            <a:off x="192960" y="-363600"/>
            <a:ext cx="8693280" cy="5681880"/>
            <a:chOff x="192960" y="-363600"/>
            <a:chExt cx="8693280" cy="5681880"/>
          </a:xfrm>
        </p:grpSpPr>
        <p:grpSp>
          <p:nvGrpSpPr>
            <p:cNvPr id="2689" name="Google Shape;408;p6"/>
            <p:cNvGrpSpPr/>
            <p:nvPr/>
          </p:nvGrpSpPr>
          <p:grpSpPr>
            <a:xfrm>
              <a:off x="8743320" y="-363600"/>
              <a:ext cx="142920" cy="2453760"/>
              <a:chOff x="8743320" y="-363600"/>
              <a:chExt cx="142920" cy="2453760"/>
            </a:xfrm>
          </p:grpSpPr>
          <p:grpSp>
            <p:nvGrpSpPr>
              <p:cNvPr id="2690" name="Google Shape;409;p6"/>
              <p:cNvGrpSpPr/>
              <p:nvPr/>
            </p:nvGrpSpPr>
            <p:grpSpPr>
              <a:xfrm>
                <a:off x="8743320" y="-363600"/>
                <a:ext cx="142920" cy="2453760"/>
                <a:chOff x="8743320" y="-363600"/>
                <a:chExt cx="142920" cy="2453760"/>
              </a:xfrm>
            </p:grpSpPr>
            <p:sp>
              <p:nvSpPr>
                <p:cNvPr id="2691" name="Google Shape;410;p6"/>
                <p:cNvSpPr/>
                <p:nvPr/>
              </p:nvSpPr>
              <p:spPr>
                <a:xfrm>
                  <a:off x="8743320" y="194724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92" name="Google Shape;411;p6"/>
                <p:cNvSpPr/>
                <p:nvPr/>
              </p:nvSpPr>
              <p:spPr>
                <a:xfrm>
                  <a:off x="8751960" y="17366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93" name="Google Shape;412;p6"/>
                <p:cNvSpPr/>
                <p:nvPr/>
              </p:nvSpPr>
              <p:spPr>
                <a:xfrm>
                  <a:off x="8751960" y="15256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94" name="Google Shape;413;p6"/>
                <p:cNvSpPr/>
                <p:nvPr/>
              </p:nvSpPr>
              <p:spPr>
                <a:xfrm>
                  <a:off x="8751960" y="13150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95" name="Google Shape;414;p6"/>
                <p:cNvSpPr/>
                <p:nvPr/>
              </p:nvSpPr>
              <p:spPr>
                <a:xfrm>
                  <a:off x="8756280" y="11044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96" name="Google Shape;415;p6"/>
                <p:cNvSpPr/>
                <p:nvPr/>
              </p:nvSpPr>
              <p:spPr>
                <a:xfrm>
                  <a:off x="8756280" y="8935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97" name="Google Shape;416;p6"/>
                <p:cNvSpPr/>
                <p:nvPr/>
              </p:nvSpPr>
              <p:spPr>
                <a:xfrm>
                  <a:off x="8758440" y="68292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98" name="Google Shape;417;p6"/>
                <p:cNvSpPr/>
                <p:nvPr/>
              </p:nvSpPr>
              <p:spPr>
                <a:xfrm>
                  <a:off x="8760600" y="47232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99" name="Google Shape;418;p6"/>
                <p:cNvSpPr/>
                <p:nvPr/>
              </p:nvSpPr>
              <p:spPr>
                <a:xfrm>
                  <a:off x="8765640" y="26604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00" name="Google Shape;419;p6"/>
                <p:cNvSpPr/>
                <p:nvPr/>
              </p:nvSpPr>
              <p:spPr>
                <a:xfrm>
                  <a:off x="8770320" y="5976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01" name="Google Shape;420;p6"/>
                <p:cNvSpPr/>
                <p:nvPr/>
              </p:nvSpPr>
              <p:spPr>
                <a:xfrm>
                  <a:off x="8770320" y="-1465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02" name="Google Shape;421;p6"/>
                <p:cNvSpPr/>
                <p:nvPr/>
              </p:nvSpPr>
              <p:spPr>
                <a:xfrm>
                  <a:off x="8775360" y="-36360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703" name="Google Shape;422;p6"/>
              <p:cNvGrpSpPr/>
              <p:nvPr/>
            </p:nvGrpSpPr>
            <p:grpSpPr>
              <a:xfrm>
                <a:off x="8743320" y="-363600"/>
                <a:ext cx="142920" cy="2453760"/>
                <a:chOff x="8743320" y="-363600"/>
                <a:chExt cx="142920" cy="2453760"/>
              </a:xfrm>
            </p:grpSpPr>
            <p:sp>
              <p:nvSpPr>
                <p:cNvPr id="2704" name="Google Shape;423;p6"/>
                <p:cNvSpPr/>
                <p:nvPr/>
              </p:nvSpPr>
              <p:spPr>
                <a:xfrm>
                  <a:off x="8743320" y="19472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05" name="Google Shape;424;p6"/>
                <p:cNvSpPr/>
                <p:nvPr/>
              </p:nvSpPr>
              <p:spPr>
                <a:xfrm>
                  <a:off x="8751960" y="17366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06" name="Google Shape;425;p6"/>
                <p:cNvSpPr/>
                <p:nvPr/>
              </p:nvSpPr>
              <p:spPr>
                <a:xfrm>
                  <a:off x="8751960" y="15256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07" name="Google Shape;426;p6"/>
                <p:cNvSpPr/>
                <p:nvPr/>
              </p:nvSpPr>
              <p:spPr>
                <a:xfrm>
                  <a:off x="8751960" y="13150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08" name="Google Shape;427;p6"/>
                <p:cNvSpPr/>
                <p:nvPr/>
              </p:nvSpPr>
              <p:spPr>
                <a:xfrm>
                  <a:off x="8756280" y="11044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09" name="Google Shape;428;p6"/>
                <p:cNvSpPr/>
                <p:nvPr/>
              </p:nvSpPr>
              <p:spPr>
                <a:xfrm>
                  <a:off x="8756280" y="89352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10" name="Google Shape;429;p6"/>
                <p:cNvSpPr/>
                <p:nvPr/>
              </p:nvSpPr>
              <p:spPr>
                <a:xfrm>
                  <a:off x="8758440" y="6829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11" name="Google Shape;430;p6"/>
                <p:cNvSpPr/>
                <p:nvPr/>
              </p:nvSpPr>
              <p:spPr>
                <a:xfrm>
                  <a:off x="8760600" y="4723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12" name="Google Shape;431;p6"/>
                <p:cNvSpPr/>
                <p:nvPr/>
              </p:nvSpPr>
              <p:spPr>
                <a:xfrm>
                  <a:off x="8765640" y="2660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13" name="Google Shape;432;p6"/>
                <p:cNvSpPr/>
                <p:nvPr/>
              </p:nvSpPr>
              <p:spPr>
                <a:xfrm>
                  <a:off x="8770320" y="597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14" name="Google Shape;433;p6"/>
                <p:cNvSpPr/>
                <p:nvPr/>
              </p:nvSpPr>
              <p:spPr>
                <a:xfrm>
                  <a:off x="8770320" y="-1465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15" name="Google Shape;434;p6"/>
                <p:cNvSpPr/>
                <p:nvPr/>
              </p:nvSpPr>
              <p:spPr>
                <a:xfrm>
                  <a:off x="8775360" y="-3636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2716" name="Google Shape;435;p6"/>
            <p:cNvGrpSpPr/>
            <p:nvPr/>
          </p:nvGrpSpPr>
          <p:grpSpPr>
            <a:xfrm>
              <a:off x="192960" y="2864520"/>
              <a:ext cx="142920" cy="2453760"/>
              <a:chOff x="192960" y="2864520"/>
              <a:chExt cx="142920" cy="2453760"/>
            </a:xfrm>
          </p:grpSpPr>
          <p:grpSp>
            <p:nvGrpSpPr>
              <p:cNvPr id="2717" name="Google Shape;436;p6"/>
              <p:cNvGrpSpPr/>
              <p:nvPr/>
            </p:nvGrpSpPr>
            <p:grpSpPr>
              <a:xfrm>
                <a:off x="192960" y="2864520"/>
                <a:ext cx="142920" cy="2453760"/>
                <a:chOff x="192960" y="2864520"/>
                <a:chExt cx="142920" cy="2453760"/>
              </a:xfrm>
            </p:grpSpPr>
            <p:sp>
              <p:nvSpPr>
                <p:cNvPr id="2718" name="Google Shape;437;p6"/>
                <p:cNvSpPr/>
                <p:nvPr/>
              </p:nvSpPr>
              <p:spPr>
                <a:xfrm>
                  <a:off x="192960" y="517536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19" name="Google Shape;438;p6"/>
                <p:cNvSpPr/>
                <p:nvPr/>
              </p:nvSpPr>
              <p:spPr>
                <a:xfrm>
                  <a:off x="201600" y="49647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20" name="Google Shape;439;p6"/>
                <p:cNvSpPr/>
                <p:nvPr/>
              </p:nvSpPr>
              <p:spPr>
                <a:xfrm>
                  <a:off x="201600" y="47538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21" name="Google Shape;440;p6"/>
                <p:cNvSpPr/>
                <p:nvPr/>
              </p:nvSpPr>
              <p:spPr>
                <a:xfrm>
                  <a:off x="201600" y="45432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22" name="Google Shape;441;p6"/>
                <p:cNvSpPr/>
                <p:nvPr/>
              </p:nvSpPr>
              <p:spPr>
                <a:xfrm>
                  <a:off x="205920" y="433260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23" name="Google Shape;442;p6"/>
                <p:cNvSpPr/>
                <p:nvPr/>
              </p:nvSpPr>
              <p:spPr>
                <a:xfrm>
                  <a:off x="205920" y="41216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24" name="Google Shape;443;p6"/>
                <p:cNvSpPr/>
                <p:nvPr/>
              </p:nvSpPr>
              <p:spPr>
                <a:xfrm>
                  <a:off x="208080" y="391104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25" name="Google Shape;444;p6"/>
                <p:cNvSpPr/>
                <p:nvPr/>
              </p:nvSpPr>
              <p:spPr>
                <a:xfrm>
                  <a:off x="210240" y="370044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26" name="Google Shape;445;p6"/>
                <p:cNvSpPr/>
                <p:nvPr/>
              </p:nvSpPr>
              <p:spPr>
                <a:xfrm>
                  <a:off x="215280" y="349416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27" name="Google Shape;446;p6"/>
                <p:cNvSpPr/>
                <p:nvPr/>
              </p:nvSpPr>
              <p:spPr>
                <a:xfrm>
                  <a:off x="219960" y="328788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28" name="Google Shape;447;p6"/>
                <p:cNvSpPr/>
                <p:nvPr/>
              </p:nvSpPr>
              <p:spPr>
                <a:xfrm>
                  <a:off x="219960" y="308160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29" name="Google Shape;448;p6"/>
                <p:cNvSpPr/>
                <p:nvPr/>
              </p:nvSpPr>
              <p:spPr>
                <a:xfrm>
                  <a:off x="225000" y="286452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730" name="Google Shape;449;p6"/>
              <p:cNvGrpSpPr/>
              <p:nvPr/>
            </p:nvGrpSpPr>
            <p:grpSpPr>
              <a:xfrm>
                <a:off x="192960" y="2864520"/>
                <a:ext cx="142920" cy="2453760"/>
                <a:chOff x="192960" y="2864520"/>
                <a:chExt cx="142920" cy="2453760"/>
              </a:xfrm>
            </p:grpSpPr>
            <p:sp>
              <p:nvSpPr>
                <p:cNvPr id="2731" name="Google Shape;450;p6"/>
                <p:cNvSpPr/>
                <p:nvPr/>
              </p:nvSpPr>
              <p:spPr>
                <a:xfrm>
                  <a:off x="192960" y="51753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32" name="Google Shape;451;p6"/>
                <p:cNvSpPr/>
                <p:nvPr/>
              </p:nvSpPr>
              <p:spPr>
                <a:xfrm>
                  <a:off x="201600" y="496476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33" name="Google Shape;452;p6"/>
                <p:cNvSpPr/>
                <p:nvPr/>
              </p:nvSpPr>
              <p:spPr>
                <a:xfrm>
                  <a:off x="201600" y="47538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34" name="Google Shape;453;p6"/>
                <p:cNvSpPr/>
                <p:nvPr/>
              </p:nvSpPr>
              <p:spPr>
                <a:xfrm>
                  <a:off x="201600" y="45432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35" name="Google Shape;454;p6"/>
                <p:cNvSpPr/>
                <p:nvPr/>
              </p:nvSpPr>
              <p:spPr>
                <a:xfrm>
                  <a:off x="205920" y="433260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36" name="Google Shape;455;p6"/>
                <p:cNvSpPr/>
                <p:nvPr/>
              </p:nvSpPr>
              <p:spPr>
                <a:xfrm>
                  <a:off x="205920" y="41216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37" name="Google Shape;456;p6"/>
                <p:cNvSpPr/>
                <p:nvPr/>
              </p:nvSpPr>
              <p:spPr>
                <a:xfrm>
                  <a:off x="208080" y="391104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38" name="Google Shape;457;p6"/>
                <p:cNvSpPr/>
                <p:nvPr/>
              </p:nvSpPr>
              <p:spPr>
                <a:xfrm>
                  <a:off x="210240" y="370044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39" name="Google Shape;458;p6"/>
                <p:cNvSpPr/>
                <p:nvPr/>
              </p:nvSpPr>
              <p:spPr>
                <a:xfrm>
                  <a:off x="215280" y="349416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40" name="Google Shape;459;p6"/>
                <p:cNvSpPr/>
                <p:nvPr/>
              </p:nvSpPr>
              <p:spPr>
                <a:xfrm>
                  <a:off x="219960" y="32878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41" name="Google Shape;460;p6"/>
                <p:cNvSpPr/>
                <p:nvPr/>
              </p:nvSpPr>
              <p:spPr>
                <a:xfrm>
                  <a:off x="219960" y="30816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42" name="Google Shape;461;p6"/>
                <p:cNvSpPr/>
                <p:nvPr/>
              </p:nvSpPr>
              <p:spPr>
                <a:xfrm>
                  <a:off x="225000" y="286452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2743" name="Google Shape;462;p6"/>
            <p:cNvGrpSpPr/>
            <p:nvPr/>
          </p:nvGrpSpPr>
          <p:grpSpPr>
            <a:xfrm>
              <a:off x="456480" y="109080"/>
              <a:ext cx="142920" cy="2453760"/>
              <a:chOff x="456480" y="109080"/>
              <a:chExt cx="142920" cy="2453760"/>
            </a:xfrm>
          </p:grpSpPr>
          <p:grpSp>
            <p:nvGrpSpPr>
              <p:cNvPr id="2744" name="Google Shape;463;p6"/>
              <p:cNvGrpSpPr/>
              <p:nvPr/>
            </p:nvGrpSpPr>
            <p:grpSpPr>
              <a:xfrm>
                <a:off x="456480" y="109080"/>
                <a:ext cx="142920" cy="2453760"/>
                <a:chOff x="456480" y="109080"/>
                <a:chExt cx="142920" cy="2453760"/>
              </a:xfrm>
            </p:grpSpPr>
            <p:sp>
              <p:nvSpPr>
                <p:cNvPr id="2745" name="Google Shape;464;p6"/>
                <p:cNvSpPr/>
                <p:nvPr/>
              </p:nvSpPr>
              <p:spPr>
                <a:xfrm>
                  <a:off x="456480" y="241992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46" name="Google Shape;465;p6"/>
                <p:cNvSpPr/>
                <p:nvPr/>
              </p:nvSpPr>
              <p:spPr>
                <a:xfrm>
                  <a:off x="465120" y="22093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47" name="Google Shape;466;p6"/>
                <p:cNvSpPr/>
                <p:nvPr/>
              </p:nvSpPr>
              <p:spPr>
                <a:xfrm>
                  <a:off x="465120" y="199836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48" name="Google Shape;467;p6"/>
                <p:cNvSpPr/>
                <p:nvPr/>
              </p:nvSpPr>
              <p:spPr>
                <a:xfrm>
                  <a:off x="465120" y="178776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49" name="Google Shape;468;p6"/>
                <p:cNvSpPr/>
                <p:nvPr/>
              </p:nvSpPr>
              <p:spPr>
                <a:xfrm>
                  <a:off x="469440" y="15771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50" name="Google Shape;469;p6"/>
                <p:cNvSpPr/>
                <p:nvPr/>
              </p:nvSpPr>
              <p:spPr>
                <a:xfrm>
                  <a:off x="469440" y="136620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51" name="Google Shape;470;p6"/>
                <p:cNvSpPr/>
                <p:nvPr/>
              </p:nvSpPr>
              <p:spPr>
                <a:xfrm>
                  <a:off x="471600" y="115560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52" name="Google Shape;471;p6"/>
                <p:cNvSpPr/>
                <p:nvPr/>
              </p:nvSpPr>
              <p:spPr>
                <a:xfrm>
                  <a:off x="473760" y="94500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53" name="Google Shape;472;p6"/>
                <p:cNvSpPr/>
                <p:nvPr/>
              </p:nvSpPr>
              <p:spPr>
                <a:xfrm>
                  <a:off x="478800" y="73872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54" name="Google Shape;473;p6"/>
                <p:cNvSpPr/>
                <p:nvPr/>
              </p:nvSpPr>
              <p:spPr>
                <a:xfrm>
                  <a:off x="483480" y="53244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55" name="Google Shape;474;p6"/>
                <p:cNvSpPr/>
                <p:nvPr/>
              </p:nvSpPr>
              <p:spPr>
                <a:xfrm>
                  <a:off x="483480" y="32616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56" name="Google Shape;475;p6"/>
                <p:cNvSpPr/>
                <p:nvPr/>
              </p:nvSpPr>
              <p:spPr>
                <a:xfrm>
                  <a:off x="488520" y="10908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757" name="Google Shape;476;p6"/>
              <p:cNvGrpSpPr/>
              <p:nvPr/>
            </p:nvGrpSpPr>
            <p:grpSpPr>
              <a:xfrm>
                <a:off x="456480" y="109080"/>
                <a:ext cx="142920" cy="2453760"/>
                <a:chOff x="456480" y="109080"/>
                <a:chExt cx="142920" cy="2453760"/>
              </a:xfrm>
            </p:grpSpPr>
            <p:sp>
              <p:nvSpPr>
                <p:cNvPr id="2758" name="Google Shape;477;p6"/>
                <p:cNvSpPr/>
                <p:nvPr/>
              </p:nvSpPr>
              <p:spPr>
                <a:xfrm>
                  <a:off x="456480" y="241992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59" name="Google Shape;478;p6"/>
                <p:cNvSpPr/>
                <p:nvPr/>
              </p:nvSpPr>
              <p:spPr>
                <a:xfrm>
                  <a:off x="465120" y="22093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60" name="Google Shape;479;p6"/>
                <p:cNvSpPr/>
                <p:nvPr/>
              </p:nvSpPr>
              <p:spPr>
                <a:xfrm>
                  <a:off x="465120" y="199836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61" name="Google Shape;480;p6"/>
                <p:cNvSpPr/>
                <p:nvPr/>
              </p:nvSpPr>
              <p:spPr>
                <a:xfrm>
                  <a:off x="465120" y="178776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62" name="Google Shape;481;p6"/>
                <p:cNvSpPr/>
                <p:nvPr/>
              </p:nvSpPr>
              <p:spPr>
                <a:xfrm>
                  <a:off x="469440" y="15771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63" name="Google Shape;482;p6"/>
                <p:cNvSpPr/>
                <p:nvPr/>
              </p:nvSpPr>
              <p:spPr>
                <a:xfrm>
                  <a:off x="469440" y="136620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64" name="Google Shape;483;p6"/>
                <p:cNvSpPr/>
                <p:nvPr/>
              </p:nvSpPr>
              <p:spPr>
                <a:xfrm>
                  <a:off x="471600" y="115560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65" name="Google Shape;484;p6"/>
                <p:cNvSpPr/>
                <p:nvPr/>
              </p:nvSpPr>
              <p:spPr>
                <a:xfrm>
                  <a:off x="473760" y="9450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66" name="Google Shape;485;p6"/>
                <p:cNvSpPr/>
                <p:nvPr/>
              </p:nvSpPr>
              <p:spPr>
                <a:xfrm>
                  <a:off x="478800" y="73872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67" name="Google Shape;486;p6"/>
                <p:cNvSpPr/>
                <p:nvPr/>
              </p:nvSpPr>
              <p:spPr>
                <a:xfrm>
                  <a:off x="483480" y="53244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68" name="Google Shape;487;p6"/>
                <p:cNvSpPr/>
                <p:nvPr/>
              </p:nvSpPr>
              <p:spPr>
                <a:xfrm>
                  <a:off x="483480" y="32616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69" name="Google Shape;488;p6"/>
                <p:cNvSpPr/>
                <p:nvPr/>
              </p:nvSpPr>
              <p:spPr>
                <a:xfrm>
                  <a:off x="488520" y="10908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771"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grpSp>
        <p:nvGrpSpPr>
          <p:cNvPr id="2772" name="Google Shape;492;p7"/>
          <p:cNvGrpSpPr/>
          <p:nvPr/>
        </p:nvGrpSpPr>
        <p:grpSpPr>
          <a:xfrm>
            <a:off x="177840" y="-1044720"/>
            <a:ext cx="8708400" cy="5947200"/>
            <a:chOff x="177840" y="-1044720"/>
            <a:chExt cx="8708400" cy="5947200"/>
          </a:xfrm>
        </p:grpSpPr>
        <p:grpSp>
          <p:nvGrpSpPr>
            <p:cNvPr id="2773" name="Google Shape;493;p7"/>
            <p:cNvGrpSpPr/>
            <p:nvPr/>
          </p:nvGrpSpPr>
          <p:grpSpPr>
            <a:xfrm>
              <a:off x="8743320" y="-363600"/>
              <a:ext cx="142920" cy="2453760"/>
              <a:chOff x="8743320" y="-363600"/>
              <a:chExt cx="142920" cy="2453760"/>
            </a:xfrm>
          </p:grpSpPr>
          <p:grpSp>
            <p:nvGrpSpPr>
              <p:cNvPr id="2774" name="Google Shape;494;p7"/>
              <p:cNvGrpSpPr/>
              <p:nvPr/>
            </p:nvGrpSpPr>
            <p:grpSpPr>
              <a:xfrm>
                <a:off x="8743320" y="-363600"/>
                <a:ext cx="142920" cy="2453760"/>
                <a:chOff x="8743320" y="-363600"/>
                <a:chExt cx="142920" cy="2453760"/>
              </a:xfrm>
            </p:grpSpPr>
            <p:sp>
              <p:nvSpPr>
                <p:cNvPr id="2775" name="Google Shape;495;p7"/>
                <p:cNvSpPr/>
                <p:nvPr/>
              </p:nvSpPr>
              <p:spPr>
                <a:xfrm>
                  <a:off x="8743320" y="194724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76" name="Google Shape;496;p7"/>
                <p:cNvSpPr/>
                <p:nvPr/>
              </p:nvSpPr>
              <p:spPr>
                <a:xfrm>
                  <a:off x="8751960" y="17366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77" name="Google Shape;497;p7"/>
                <p:cNvSpPr/>
                <p:nvPr/>
              </p:nvSpPr>
              <p:spPr>
                <a:xfrm>
                  <a:off x="8751960" y="15256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78" name="Google Shape;498;p7"/>
                <p:cNvSpPr/>
                <p:nvPr/>
              </p:nvSpPr>
              <p:spPr>
                <a:xfrm>
                  <a:off x="8751960" y="13150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79" name="Google Shape;499;p7"/>
                <p:cNvSpPr/>
                <p:nvPr/>
              </p:nvSpPr>
              <p:spPr>
                <a:xfrm>
                  <a:off x="8756280" y="11044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80" name="Google Shape;500;p7"/>
                <p:cNvSpPr/>
                <p:nvPr/>
              </p:nvSpPr>
              <p:spPr>
                <a:xfrm>
                  <a:off x="8756280" y="8935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81" name="Google Shape;501;p7"/>
                <p:cNvSpPr/>
                <p:nvPr/>
              </p:nvSpPr>
              <p:spPr>
                <a:xfrm>
                  <a:off x="8758440" y="68292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82" name="Google Shape;502;p7"/>
                <p:cNvSpPr/>
                <p:nvPr/>
              </p:nvSpPr>
              <p:spPr>
                <a:xfrm>
                  <a:off x="8760600" y="47232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83" name="Google Shape;503;p7"/>
                <p:cNvSpPr/>
                <p:nvPr/>
              </p:nvSpPr>
              <p:spPr>
                <a:xfrm>
                  <a:off x="8765640" y="26604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84" name="Google Shape;504;p7"/>
                <p:cNvSpPr/>
                <p:nvPr/>
              </p:nvSpPr>
              <p:spPr>
                <a:xfrm>
                  <a:off x="8770320" y="5976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85" name="Google Shape;505;p7"/>
                <p:cNvSpPr/>
                <p:nvPr/>
              </p:nvSpPr>
              <p:spPr>
                <a:xfrm>
                  <a:off x="8770320" y="-1465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86" name="Google Shape;506;p7"/>
                <p:cNvSpPr/>
                <p:nvPr/>
              </p:nvSpPr>
              <p:spPr>
                <a:xfrm>
                  <a:off x="8775360" y="-36360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787" name="Google Shape;507;p7"/>
              <p:cNvGrpSpPr/>
              <p:nvPr/>
            </p:nvGrpSpPr>
            <p:grpSpPr>
              <a:xfrm>
                <a:off x="8743320" y="-363600"/>
                <a:ext cx="142920" cy="2453760"/>
                <a:chOff x="8743320" y="-363600"/>
                <a:chExt cx="142920" cy="2453760"/>
              </a:xfrm>
            </p:grpSpPr>
            <p:sp>
              <p:nvSpPr>
                <p:cNvPr id="2788" name="Google Shape;508;p7"/>
                <p:cNvSpPr/>
                <p:nvPr/>
              </p:nvSpPr>
              <p:spPr>
                <a:xfrm>
                  <a:off x="8743320" y="19472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89" name="Google Shape;509;p7"/>
                <p:cNvSpPr/>
                <p:nvPr/>
              </p:nvSpPr>
              <p:spPr>
                <a:xfrm>
                  <a:off x="8751960" y="17366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90" name="Google Shape;510;p7"/>
                <p:cNvSpPr/>
                <p:nvPr/>
              </p:nvSpPr>
              <p:spPr>
                <a:xfrm>
                  <a:off x="8751960" y="15256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91" name="Google Shape;511;p7"/>
                <p:cNvSpPr/>
                <p:nvPr/>
              </p:nvSpPr>
              <p:spPr>
                <a:xfrm>
                  <a:off x="8751960" y="13150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92" name="Google Shape;512;p7"/>
                <p:cNvSpPr/>
                <p:nvPr/>
              </p:nvSpPr>
              <p:spPr>
                <a:xfrm>
                  <a:off x="8756280" y="11044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93" name="Google Shape;513;p7"/>
                <p:cNvSpPr/>
                <p:nvPr/>
              </p:nvSpPr>
              <p:spPr>
                <a:xfrm>
                  <a:off x="8756280" y="89352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94" name="Google Shape;514;p7"/>
                <p:cNvSpPr/>
                <p:nvPr/>
              </p:nvSpPr>
              <p:spPr>
                <a:xfrm>
                  <a:off x="8758440" y="6829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95" name="Google Shape;515;p7"/>
                <p:cNvSpPr/>
                <p:nvPr/>
              </p:nvSpPr>
              <p:spPr>
                <a:xfrm>
                  <a:off x="8760600" y="4723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96" name="Google Shape;516;p7"/>
                <p:cNvSpPr/>
                <p:nvPr/>
              </p:nvSpPr>
              <p:spPr>
                <a:xfrm>
                  <a:off x="8765640" y="2660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97" name="Google Shape;517;p7"/>
                <p:cNvSpPr/>
                <p:nvPr/>
              </p:nvSpPr>
              <p:spPr>
                <a:xfrm>
                  <a:off x="8770320" y="597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98" name="Google Shape;518;p7"/>
                <p:cNvSpPr/>
                <p:nvPr/>
              </p:nvSpPr>
              <p:spPr>
                <a:xfrm>
                  <a:off x="8770320" y="-1465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99" name="Google Shape;519;p7"/>
                <p:cNvSpPr/>
                <p:nvPr/>
              </p:nvSpPr>
              <p:spPr>
                <a:xfrm>
                  <a:off x="8775360" y="-3636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2800" name="Google Shape;520;p7"/>
            <p:cNvGrpSpPr/>
            <p:nvPr/>
          </p:nvGrpSpPr>
          <p:grpSpPr>
            <a:xfrm>
              <a:off x="177840" y="-345240"/>
              <a:ext cx="142920" cy="2454120"/>
              <a:chOff x="177840" y="-345240"/>
              <a:chExt cx="142920" cy="2454120"/>
            </a:xfrm>
          </p:grpSpPr>
          <p:grpSp>
            <p:nvGrpSpPr>
              <p:cNvPr id="2801" name="Google Shape;521;p7"/>
              <p:cNvGrpSpPr/>
              <p:nvPr/>
            </p:nvGrpSpPr>
            <p:grpSpPr>
              <a:xfrm>
                <a:off x="177840" y="-345240"/>
                <a:ext cx="142920" cy="2454120"/>
                <a:chOff x="177840" y="-345240"/>
                <a:chExt cx="142920" cy="2454120"/>
              </a:xfrm>
            </p:grpSpPr>
            <p:sp>
              <p:nvSpPr>
                <p:cNvPr id="2802" name="Google Shape;522;p7"/>
                <p:cNvSpPr/>
                <p:nvPr/>
              </p:nvSpPr>
              <p:spPr>
                <a:xfrm>
                  <a:off x="177840" y="196596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03" name="Google Shape;523;p7"/>
                <p:cNvSpPr/>
                <p:nvPr/>
              </p:nvSpPr>
              <p:spPr>
                <a:xfrm>
                  <a:off x="186120" y="17550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04" name="Google Shape;524;p7"/>
                <p:cNvSpPr/>
                <p:nvPr/>
              </p:nvSpPr>
              <p:spPr>
                <a:xfrm>
                  <a:off x="186120" y="15444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05" name="Google Shape;525;p7"/>
                <p:cNvSpPr/>
                <p:nvPr/>
              </p:nvSpPr>
              <p:spPr>
                <a:xfrm>
                  <a:off x="186120" y="13338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06" name="Google Shape;526;p7"/>
                <p:cNvSpPr/>
                <p:nvPr/>
              </p:nvSpPr>
              <p:spPr>
                <a:xfrm>
                  <a:off x="190800" y="11228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07" name="Google Shape;527;p7"/>
                <p:cNvSpPr/>
                <p:nvPr/>
              </p:nvSpPr>
              <p:spPr>
                <a:xfrm>
                  <a:off x="190800" y="9122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08" name="Google Shape;528;p7"/>
                <p:cNvSpPr/>
                <p:nvPr/>
              </p:nvSpPr>
              <p:spPr>
                <a:xfrm>
                  <a:off x="192600" y="7012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09" name="Google Shape;529;p7"/>
                <p:cNvSpPr/>
                <p:nvPr/>
              </p:nvSpPr>
              <p:spPr>
                <a:xfrm>
                  <a:off x="195120" y="49068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10" name="Google Shape;530;p7"/>
                <p:cNvSpPr/>
                <p:nvPr/>
              </p:nvSpPr>
              <p:spPr>
                <a:xfrm>
                  <a:off x="199800" y="28440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11" name="Google Shape;531;p7"/>
                <p:cNvSpPr/>
                <p:nvPr/>
              </p:nvSpPr>
              <p:spPr>
                <a:xfrm>
                  <a:off x="204840" y="781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12" name="Google Shape;532;p7"/>
                <p:cNvSpPr/>
                <p:nvPr/>
              </p:nvSpPr>
              <p:spPr>
                <a:xfrm>
                  <a:off x="204840" y="-12780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13" name="Google Shape;533;p7"/>
                <p:cNvSpPr/>
                <p:nvPr/>
              </p:nvSpPr>
              <p:spPr>
                <a:xfrm>
                  <a:off x="209520" y="-34524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814" name="Google Shape;534;p7"/>
              <p:cNvGrpSpPr/>
              <p:nvPr/>
            </p:nvGrpSpPr>
            <p:grpSpPr>
              <a:xfrm>
                <a:off x="177840" y="-345240"/>
                <a:ext cx="142920" cy="2454120"/>
                <a:chOff x="177840" y="-345240"/>
                <a:chExt cx="142920" cy="2454120"/>
              </a:xfrm>
            </p:grpSpPr>
            <p:sp>
              <p:nvSpPr>
                <p:cNvPr id="2815" name="Google Shape;535;p7"/>
                <p:cNvSpPr/>
                <p:nvPr/>
              </p:nvSpPr>
              <p:spPr>
                <a:xfrm>
                  <a:off x="177840" y="19659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16" name="Google Shape;536;p7"/>
                <p:cNvSpPr/>
                <p:nvPr/>
              </p:nvSpPr>
              <p:spPr>
                <a:xfrm>
                  <a:off x="186120" y="17550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17" name="Google Shape;537;p7"/>
                <p:cNvSpPr/>
                <p:nvPr/>
              </p:nvSpPr>
              <p:spPr>
                <a:xfrm>
                  <a:off x="186120" y="15444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18" name="Google Shape;538;p7"/>
                <p:cNvSpPr/>
                <p:nvPr/>
              </p:nvSpPr>
              <p:spPr>
                <a:xfrm>
                  <a:off x="186120" y="13338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19" name="Google Shape;539;p7"/>
                <p:cNvSpPr/>
                <p:nvPr/>
              </p:nvSpPr>
              <p:spPr>
                <a:xfrm>
                  <a:off x="190800" y="11228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20" name="Google Shape;540;p7"/>
                <p:cNvSpPr/>
                <p:nvPr/>
              </p:nvSpPr>
              <p:spPr>
                <a:xfrm>
                  <a:off x="190800" y="9122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21" name="Google Shape;541;p7"/>
                <p:cNvSpPr/>
                <p:nvPr/>
              </p:nvSpPr>
              <p:spPr>
                <a:xfrm>
                  <a:off x="192600" y="7012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22" name="Google Shape;542;p7"/>
                <p:cNvSpPr/>
                <p:nvPr/>
              </p:nvSpPr>
              <p:spPr>
                <a:xfrm>
                  <a:off x="195120" y="4906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23" name="Google Shape;543;p7"/>
                <p:cNvSpPr/>
                <p:nvPr/>
              </p:nvSpPr>
              <p:spPr>
                <a:xfrm>
                  <a:off x="199800" y="2844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24" name="Google Shape;544;p7"/>
                <p:cNvSpPr/>
                <p:nvPr/>
              </p:nvSpPr>
              <p:spPr>
                <a:xfrm>
                  <a:off x="204840" y="781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25" name="Google Shape;545;p7"/>
                <p:cNvSpPr/>
                <p:nvPr/>
              </p:nvSpPr>
              <p:spPr>
                <a:xfrm>
                  <a:off x="204840" y="-1278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26" name="Google Shape;546;p7"/>
                <p:cNvSpPr/>
                <p:nvPr/>
              </p:nvSpPr>
              <p:spPr>
                <a:xfrm>
                  <a:off x="209520" y="-3452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2827" name="Google Shape;547;p7"/>
            <p:cNvGrpSpPr/>
            <p:nvPr/>
          </p:nvGrpSpPr>
          <p:grpSpPr>
            <a:xfrm>
              <a:off x="8430840" y="2149560"/>
              <a:ext cx="142920" cy="2454120"/>
              <a:chOff x="8430840" y="2149560"/>
              <a:chExt cx="142920" cy="2454120"/>
            </a:xfrm>
          </p:grpSpPr>
          <p:grpSp>
            <p:nvGrpSpPr>
              <p:cNvPr id="2828" name="Google Shape;548;p7"/>
              <p:cNvGrpSpPr/>
              <p:nvPr/>
            </p:nvGrpSpPr>
            <p:grpSpPr>
              <a:xfrm>
                <a:off x="8430840" y="2149560"/>
                <a:ext cx="142920" cy="2454120"/>
                <a:chOff x="8430840" y="2149560"/>
                <a:chExt cx="142920" cy="2454120"/>
              </a:xfrm>
            </p:grpSpPr>
            <p:sp>
              <p:nvSpPr>
                <p:cNvPr id="2829" name="Google Shape;549;p7"/>
                <p:cNvSpPr/>
                <p:nvPr/>
              </p:nvSpPr>
              <p:spPr>
                <a:xfrm>
                  <a:off x="8430840" y="44607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30" name="Google Shape;550;p7"/>
                <p:cNvSpPr/>
                <p:nvPr/>
              </p:nvSpPr>
              <p:spPr>
                <a:xfrm>
                  <a:off x="8439480" y="42498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31" name="Google Shape;551;p7"/>
                <p:cNvSpPr/>
                <p:nvPr/>
              </p:nvSpPr>
              <p:spPr>
                <a:xfrm>
                  <a:off x="8439480" y="40392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32" name="Google Shape;552;p7"/>
                <p:cNvSpPr/>
                <p:nvPr/>
              </p:nvSpPr>
              <p:spPr>
                <a:xfrm>
                  <a:off x="8439480" y="38286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33" name="Google Shape;553;p7"/>
                <p:cNvSpPr/>
                <p:nvPr/>
              </p:nvSpPr>
              <p:spPr>
                <a:xfrm>
                  <a:off x="8443800" y="36176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34" name="Google Shape;554;p7"/>
                <p:cNvSpPr/>
                <p:nvPr/>
              </p:nvSpPr>
              <p:spPr>
                <a:xfrm>
                  <a:off x="8443800" y="34070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35" name="Google Shape;555;p7"/>
                <p:cNvSpPr/>
                <p:nvPr/>
              </p:nvSpPr>
              <p:spPr>
                <a:xfrm>
                  <a:off x="8445960" y="319608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36" name="Google Shape;556;p7"/>
                <p:cNvSpPr/>
                <p:nvPr/>
              </p:nvSpPr>
              <p:spPr>
                <a:xfrm>
                  <a:off x="8448120" y="298548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37" name="Google Shape;557;p7"/>
                <p:cNvSpPr/>
                <p:nvPr/>
              </p:nvSpPr>
              <p:spPr>
                <a:xfrm>
                  <a:off x="8453160" y="27792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38" name="Google Shape;558;p7"/>
                <p:cNvSpPr/>
                <p:nvPr/>
              </p:nvSpPr>
              <p:spPr>
                <a:xfrm>
                  <a:off x="8457840" y="25729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39" name="Google Shape;559;p7"/>
                <p:cNvSpPr/>
                <p:nvPr/>
              </p:nvSpPr>
              <p:spPr>
                <a:xfrm>
                  <a:off x="8457840" y="23670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40" name="Google Shape;560;p7"/>
                <p:cNvSpPr/>
                <p:nvPr/>
              </p:nvSpPr>
              <p:spPr>
                <a:xfrm>
                  <a:off x="8462880" y="214956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841" name="Google Shape;561;p7"/>
              <p:cNvGrpSpPr/>
              <p:nvPr/>
            </p:nvGrpSpPr>
            <p:grpSpPr>
              <a:xfrm>
                <a:off x="8430840" y="2149560"/>
                <a:ext cx="142920" cy="2454120"/>
                <a:chOff x="8430840" y="2149560"/>
                <a:chExt cx="142920" cy="2454120"/>
              </a:xfrm>
            </p:grpSpPr>
            <p:sp>
              <p:nvSpPr>
                <p:cNvPr id="2842" name="Google Shape;562;p7"/>
                <p:cNvSpPr/>
                <p:nvPr/>
              </p:nvSpPr>
              <p:spPr>
                <a:xfrm>
                  <a:off x="8430840" y="44607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43" name="Google Shape;563;p7"/>
                <p:cNvSpPr/>
                <p:nvPr/>
              </p:nvSpPr>
              <p:spPr>
                <a:xfrm>
                  <a:off x="8439480" y="42498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44" name="Google Shape;564;p7"/>
                <p:cNvSpPr/>
                <p:nvPr/>
              </p:nvSpPr>
              <p:spPr>
                <a:xfrm>
                  <a:off x="8439480" y="40392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45" name="Google Shape;565;p7"/>
                <p:cNvSpPr/>
                <p:nvPr/>
              </p:nvSpPr>
              <p:spPr>
                <a:xfrm>
                  <a:off x="8439480" y="38286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46" name="Google Shape;566;p7"/>
                <p:cNvSpPr/>
                <p:nvPr/>
              </p:nvSpPr>
              <p:spPr>
                <a:xfrm>
                  <a:off x="8443800" y="36176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47" name="Google Shape;567;p7"/>
                <p:cNvSpPr/>
                <p:nvPr/>
              </p:nvSpPr>
              <p:spPr>
                <a:xfrm>
                  <a:off x="8443800" y="34070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48" name="Google Shape;568;p7"/>
                <p:cNvSpPr/>
                <p:nvPr/>
              </p:nvSpPr>
              <p:spPr>
                <a:xfrm>
                  <a:off x="8445960" y="31960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49" name="Google Shape;569;p7"/>
                <p:cNvSpPr/>
                <p:nvPr/>
              </p:nvSpPr>
              <p:spPr>
                <a:xfrm>
                  <a:off x="8448120" y="29854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50" name="Google Shape;570;p7"/>
                <p:cNvSpPr/>
                <p:nvPr/>
              </p:nvSpPr>
              <p:spPr>
                <a:xfrm>
                  <a:off x="8453160" y="27792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51" name="Google Shape;571;p7"/>
                <p:cNvSpPr/>
                <p:nvPr/>
              </p:nvSpPr>
              <p:spPr>
                <a:xfrm>
                  <a:off x="8457840" y="25729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52" name="Google Shape;572;p7"/>
                <p:cNvSpPr/>
                <p:nvPr/>
              </p:nvSpPr>
              <p:spPr>
                <a:xfrm>
                  <a:off x="8457840" y="23670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53" name="Google Shape;573;p7"/>
                <p:cNvSpPr/>
                <p:nvPr/>
              </p:nvSpPr>
              <p:spPr>
                <a:xfrm>
                  <a:off x="8462880" y="21495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2854" name="Google Shape;574;p7"/>
            <p:cNvGrpSpPr/>
            <p:nvPr/>
          </p:nvGrpSpPr>
          <p:grpSpPr>
            <a:xfrm>
              <a:off x="569880" y="-1044720"/>
              <a:ext cx="142920" cy="2454120"/>
              <a:chOff x="569880" y="-1044720"/>
              <a:chExt cx="142920" cy="2454120"/>
            </a:xfrm>
          </p:grpSpPr>
          <p:grpSp>
            <p:nvGrpSpPr>
              <p:cNvPr id="2855" name="Google Shape;575;p7"/>
              <p:cNvGrpSpPr/>
              <p:nvPr/>
            </p:nvGrpSpPr>
            <p:grpSpPr>
              <a:xfrm>
                <a:off x="569880" y="-1044720"/>
                <a:ext cx="142920" cy="2454120"/>
                <a:chOff x="569880" y="-1044720"/>
                <a:chExt cx="142920" cy="2454120"/>
              </a:xfrm>
            </p:grpSpPr>
            <p:sp>
              <p:nvSpPr>
                <p:cNvPr id="2856" name="Google Shape;576;p7"/>
                <p:cNvSpPr/>
                <p:nvPr/>
              </p:nvSpPr>
              <p:spPr>
                <a:xfrm>
                  <a:off x="569880" y="126648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57" name="Google Shape;577;p7"/>
                <p:cNvSpPr/>
                <p:nvPr/>
              </p:nvSpPr>
              <p:spPr>
                <a:xfrm>
                  <a:off x="578520" y="10555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58" name="Google Shape;578;p7"/>
                <p:cNvSpPr/>
                <p:nvPr/>
              </p:nvSpPr>
              <p:spPr>
                <a:xfrm>
                  <a:off x="578520" y="8449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59" name="Google Shape;579;p7"/>
                <p:cNvSpPr/>
                <p:nvPr/>
              </p:nvSpPr>
              <p:spPr>
                <a:xfrm>
                  <a:off x="578520" y="6343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60" name="Google Shape;580;p7"/>
                <p:cNvSpPr/>
                <p:nvPr/>
              </p:nvSpPr>
              <p:spPr>
                <a:xfrm>
                  <a:off x="582840" y="4233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61" name="Google Shape;581;p7"/>
                <p:cNvSpPr/>
                <p:nvPr/>
              </p:nvSpPr>
              <p:spPr>
                <a:xfrm>
                  <a:off x="582840" y="2127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62" name="Google Shape;582;p7"/>
                <p:cNvSpPr/>
                <p:nvPr/>
              </p:nvSpPr>
              <p:spPr>
                <a:xfrm>
                  <a:off x="585000" y="216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63" name="Google Shape;583;p7"/>
                <p:cNvSpPr/>
                <p:nvPr/>
              </p:nvSpPr>
              <p:spPr>
                <a:xfrm>
                  <a:off x="587160" y="-20880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64" name="Google Shape;584;p7"/>
                <p:cNvSpPr/>
                <p:nvPr/>
              </p:nvSpPr>
              <p:spPr>
                <a:xfrm>
                  <a:off x="592200" y="-41508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65" name="Google Shape;585;p7"/>
                <p:cNvSpPr/>
                <p:nvPr/>
              </p:nvSpPr>
              <p:spPr>
                <a:xfrm>
                  <a:off x="596880" y="-6210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66" name="Google Shape;586;p7"/>
                <p:cNvSpPr/>
                <p:nvPr/>
              </p:nvSpPr>
              <p:spPr>
                <a:xfrm>
                  <a:off x="596880" y="-8272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67" name="Google Shape;587;p7"/>
                <p:cNvSpPr/>
                <p:nvPr/>
              </p:nvSpPr>
              <p:spPr>
                <a:xfrm>
                  <a:off x="601920" y="-104472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868" name="Google Shape;588;p7"/>
              <p:cNvGrpSpPr/>
              <p:nvPr/>
            </p:nvGrpSpPr>
            <p:grpSpPr>
              <a:xfrm>
                <a:off x="569880" y="-1044720"/>
                <a:ext cx="142920" cy="2454120"/>
                <a:chOff x="569880" y="-1044720"/>
                <a:chExt cx="142920" cy="2454120"/>
              </a:xfrm>
            </p:grpSpPr>
            <p:sp>
              <p:nvSpPr>
                <p:cNvPr id="2869" name="Google Shape;589;p7"/>
                <p:cNvSpPr/>
                <p:nvPr/>
              </p:nvSpPr>
              <p:spPr>
                <a:xfrm>
                  <a:off x="569880" y="12664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70" name="Google Shape;590;p7"/>
                <p:cNvSpPr/>
                <p:nvPr/>
              </p:nvSpPr>
              <p:spPr>
                <a:xfrm>
                  <a:off x="578520" y="10555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71" name="Google Shape;591;p7"/>
                <p:cNvSpPr/>
                <p:nvPr/>
              </p:nvSpPr>
              <p:spPr>
                <a:xfrm>
                  <a:off x="578520" y="84492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72" name="Google Shape;592;p7"/>
                <p:cNvSpPr/>
                <p:nvPr/>
              </p:nvSpPr>
              <p:spPr>
                <a:xfrm>
                  <a:off x="578520" y="63432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73" name="Google Shape;593;p7"/>
                <p:cNvSpPr/>
                <p:nvPr/>
              </p:nvSpPr>
              <p:spPr>
                <a:xfrm>
                  <a:off x="582840" y="4233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74" name="Google Shape;594;p7"/>
                <p:cNvSpPr/>
                <p:nvPr/>
              </p:nvSpPr>
              <p:spPr>
                <a:xfrm>
                  <a:off x="582840" y="2127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75" name="Google Shape;595;p7"/>
                <p:cNvSpPr/>
                <p:nvPr/>
              </p:nvSpPr>
              <p:spPr>
                <a:xfrm>
                  <a:off x="585000" y="21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76" name="Google Shape;596;p7"/>
                <p:cNvSpPr/>
                <p:nvPr/>
              </p:nvSpPr>
              <p:spPr>
                <a:xfrm>
                  <a:off x="587160" y="-2088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77" name="Google Shape;597;p7"/>
                <p:cNvSpPr/>
                <p:nvPr/>
              </p:nvSpPr>
              <p:spPr>
                <a:xfrm>
                  <a:off x="592200" y="-4150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78" name="Google Shape;598;p7"/>
                <p:cNvSpPr/>
                <p:nvPr/>
              </p:nvSpPr>
              <p:spPr>
                <a:xfrm>
                  <a:off x="596880" y="-6210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79" name="Google Shape;599;p7"/>
                <p:cNvSpPr/>
                <p:nvPr/>
              </p:nvSpPr>
              <p:spPr>
                <a:xfrm>
                  <a:off x="596880" y="-8272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80" name="Google Shape;600;p7"/>
                <p:cNvSpPr/>
                <p:nvPr/>
              </p:nvSpPr>
              <p:spPr>
                <a:xfrm>
                  <a:off x="601920" y="-104472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2881" name="Google Shape;601;p7"/>
            <p:cNvGrpSpPr/>
            <p:nvPr/>
          </p:nvGrpSpPr>
          <p:grpSpPr>
            <a:xfrm>
              <a:off x="321120" y="2448360"/>
              <a:ext cx="142920" cy="2454120"/>
              <a:chOff x="321120" y="2448360"/>
              <a:chExt cx="142920" cy="2454120"/>
            </a:xfrm>
          </p:grpSpPr>
          <p:grpSp>
            <p:nvGrpSpPr>
              <p:cNvPr id="2882" name="Google Shape;602;p7"/>
              <p:cNvGrpSpPr/>
              <p:nvPr/>
            </p:nvGrpSpPr>
            <p:grpSpPr>
              <a:xfrm>
                <a:off x="321120" y="2448360"/>
                <a:ext cx="142920" cy="2454120"/>
                <a:chOff x="321120" y="2448360"/>
                <a:chExt cx="142920" cy="2454120"/>
              </a:xfrm>
            </p:grpSpPr>
            <p:sp>
              <p:nvSpPr>
                <p:cNvPr id="2883" name="Google Shape;603;p7"/>
                <p:cNvSpPr/>
                <p:nvPr/>
              </p:nvSpPr>
              <p:spPr>
                <a:xfrm>
                  <a:off x="321120" y="475956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84" name="Google Shape;604;p7"/>
                <p:cNvSpPr/>
                <p:nvPr/>
              </p:nvSpPr>
              <p:spPr>
                <a:xfrm>
                  <a:off x="329760" y="45486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85" name="Google Shape;605;p7"/>
                <p:cNvSpPr/>
                <p:nvPr/>
              </p:nvSpPr>
              <p:spPr>
                <a:xfrm>
                  <a:off x="329760" y="43380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86" name="Google Shape;606;p7"/>
                <p:cNvSpPr/>
                <p:nvPr/>
              </p:nvSpPr>
              <p:spPr>
                <a:xfrm>
                  <a:off x="329760" y="41274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87" name="Google Shape;607;p7"/>
                <p:cNvSpPr/>
                <p:nvPr/>
              </p:nvSpPr>
              <p:spPr>
                <a:xfrm>
                  <a:off x="334080" y="39164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88" name="Google Shape;608;p7"/>
                <p:cNvSpPr/>
                <p:nvPr/>
              </p:nvSpPr>
              <p:spPr>
                <a:xfrm>
                  <a:off x="334080" y="37058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89" name="Google Shape;609;p7"/>
                <p:cNvSpPr/>
                <p:nvPr/>
              </p:nvSpPr>
              <p:spPr>
                <a:xfrm>
                  <a:off x="336240" y="34948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90" name="Google Shape;610;p7"/>
                <p:cNvSpPr/>
                <p:nvPr/>
              </p:nvSpPr>
              <p:spPr>
                <a:xfrm>
                  <a:off x="338400" y="328428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91" name="Google Shape;611;p7"/>
                <p:cNvSpPr/>
                <p:nvPr/>
              </p:nvSpPr>
              <p:spPr>
                <a:xfrm>
                  <a:off x="343440" y="307800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92" name="Google Shape;612;p7"/>
                <p:cNvSpPr/>
                <p:nvPr/>
              </p:nvSpPr>
              <p:spPr>
                <a:xfrm>
                  <a:off x="348120" y="28717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93" name="Google Shape;613;p7"/>
                <p:cNvSpPr/>
                <p:nvPr/>
              </p:nvSpPr>
              <p:spPr>
                <a:xfrm>
                  <a:off x="348120" y="266580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94" name="Google Shape;614;p7"/>
                <p:cNvSpPr/>
                <p:nvPr/>
              </p:nvSpPr>
              <p:spPr>
                <a:xfrm>
                  <a:off x="353160" y="244836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895" name="Google Shape;615;p7"/>
              <p:cNvGrpSpPr/>
              <p:nvPr/>
            </p:nvGrpSpPr>
            <p:grpSpPr>
              <a:xfrm>
                <a:off x="321120" y="2448360"/>
                <a:ext cx="142920" cy="2454120"/>
                <a:chOff x="321120" y="2448360"/>
                <a:chExt cx="142920" cy="2454120"/>
              </a:xfrm>
            </p:grpSpPr>
            <p:sp>
              <p:nvSpPr>
                <p:cNvPr id="2896" name="Google Shape;616;p7"/>
                <p:cNvSpPr/>
                <p:nvPr/>
              </p:nvSpPr>
              <p:spPr>
                <a:xfrm>
                  <a:off x="321120" y="47595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97" name="Google Shape;617;p7"/>
                <p:cNvSpPr/>
                <p:nvPr/>
              </p:nvSpPr>
              <p:spPr>
                <a:xfrm>
                  <a:off x="329760" y="45486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98" name="Google Shape;618;p7"/>
                <p:cNvSpPr/>
                <p:nvPr/>
              </p:nvSpPr>
              <p:spPr>
                <a:xfrm>
                  <a:off x="329760" y="43380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99" name="Google Shape;619;p7"/>
                <p:cNvSpPr/>
                <p:nvPr/>
              </p:nvSpPr>
              <p:spPr>
                <a:xfrm>
                  <a:off x="329760" y="41274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00" name="Google Shape;620;p7"/>
                <p:cNvSpPr/>
                <p:nvPr/>
              </p:nvSpPr>
              <p:spPr>
                <a:xfrm>
                  <a:off x="334080" y="39164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01" name="Google Shape;621;p7"/>
                <p:cNvSpPr/>
                <p:nvPr/>
              </p:nvSpPr>
              <p:spPr>
                <a:xfrm>
                  <a:off x="334080" y="37058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02" name="Google Shape;622;p7"/>
                <p:cNvSpPr/>
                <p:nvPr/>
              </p:nvSpPr>
              <p:spPr>
                <a:xfrm>
                  <a:off x="336240" y="34948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03" name="Google Shape;623;p7"/>
                <p:cNvSpPr/>
                <p:nvPr/>
              </p:nvSpPr>
              <p:spPr>
                <a:xfrm>
                  <a:off x="338400" y="32842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04" name="Google Shape;624;p7"/>
                <p:cNvSpPr/>
                <p:nvPr/>
              </p:nvSpPr>
              <p:spPr>
                <a:xfrm>
                  <a:off x="343440" y="30780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05" name="Google Shape;625;p7"/>
                <p:cNvSpPr/>
                <p:nvPr/>
              </p:nvSpPr>
              <p:spPr>
                <a:xfrm>
                  <a:off x="348120" y="28717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06" name="Google Shape;626;p7"/>
                <p:cNvSpPr/>
                <p:nvPr/>
              </p:nvSpPr>
              <p:spPr>
                <a:xfrm>
                  <a:off x="348120" y="26658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07" name="Google Shape;627;p7"/>
                <p:cNvSpPr/>
                <p:nvPr/>
              </p:nvSpPr>
              <p:spPr>
                <a:xfrm>
                  <a:off x="353160" y="24483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908" name="PlaceHolder 1"/>
          <p:cNvSpPr>
            <a:spLocks noGrp="1"/>
          </p:cNvSpPr>
          <p:nvPr>
            <p:ph type="title"/>
          </p:nvPr>
        </p:nvSpPr>
        <p:spPr>
          <a:xfrm>
            <a:off x="2320200" y="1643760"/>
            <a:ext cx="4503600" cy="185544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grpSp>
        <p:nvGrpSpPr>
          <p:cNvPr id="2909" name="Google Shape;630;p8"/>
          <p:cNvGrpSpPr/>
          <p:nvPr/>
        </p:nvGrpSpPr>
        <p:grpSpPr>
          <a:xfrm>
            <a:off x="325440" y="1598040"/>
            <a:ext cx="8302680" cy="3005640"/>
            <a:chOff x="325440" y="1598040"/>
            <a:chExt cx="8302680" cy="3005640"/>
          </a:xfrm>
        </p:grpSpPr>
        <p:grpSp>
          <p:nvGrpSpPr>
            <p:cNvPr id="2910" name="Google Shape;631;p8"/>
            <p:cNvGrpSpPr/>
            <p:nvPr/>
          </p:nvGrpSpPr>
          <p:grpSpPr>
            <a:xfrm>
              <a:off x="325440" y="1598040"/>
              <a:ext cx="142920" cy="2453760"/>
              <a:chOff x="325440" y="1598040"/>
              <a:chExt cx="142920" cy="2453760"/>
            </a:xfrm>
          </p:grpSpPr>
          <p:grpSp>
            <p:nvGrpSpPr>
              <p:cNvPr id="2911" name="Google Shape;632;p8"/>
              <p:cNvGrpSpPr/>
              <p:nvPr/>
            </p:nvGrpSpPr>
            <p:grpSpPr>
              <a:xfrm>
                <a:off x="325440" y="1598040"/>
                <a:ext cx="142920" cy="2453760"/>
                <a:chOff x="325440" y="1598040"/>
                <a:chExt cx="142920" cy="2453760"/>
              </a:xfrm>
            </p:grpSpPr>
            <p:sp>
              <p:nvSpPr>
                <p:cNvPr id="2912" name="Google Shape;633;p8"/>
                <p:cNvSpPr/>
                <p:nvPr/>
              </p:nvSpPr>
              <p:spPr>
                <a:xfrm>
                  <a:off x="325440" y="390888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13" name="Google Shape;634;p8"/>
                <p:cNvSpPr/>
                <p:nvPr/>
              </p:nvSpPr>
              <p:spPr>
                <a:xfrm>
                  <a:off x="333720" y="36982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14" name="Google Shape;635;p8"/>
                <p:cNvSpPr/>
                <p:nvPr/>
              </p:nvSpPr>
              <p:spPr>
                <a:xfrm>
                  <a:off x="333720" y="34873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15" name="Google Shape;636;p8"/>
                <p:cNvSpPr/>
                <p:nvPr/>
              </p:nvSpPr>
              <p:spPr>
                <a:xfrm>
                  <a:off x="333720" y="32767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16" name="Google Shape;637;p8"/>
                <p:cNvSpPr/>
                <p:nvPr/>
              </p:nvSpPr>
              <p:spPr>
                <a:xfrm>
                  <a:off x="338040" y="30661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17" name="Google Shape;638;p8"/>
                <p:cNvSpPr/>
                <p:nvPr/>
              </p:nvSpPr>
              <p:spPr>
                <a:xfrm>
                  <a:off x="338040" y="28551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18" name="Google Shape;639;p8"/>
                <p:cNvSpPr/>
                <p:nvPr/>
              </p:nvSpPr>
              <p:spPr>
                <a:xfrm>
                  <a:off x="340200" y="264456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19" name="Google Shape;640;p8"/>
                <p:cNvSpPr/>
                <p:nvPr/>
              </p:nvSpPr>
              <p:spPr>
                <a:xfrm>
                  <a:off x="342720" y="243360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20" name="Google Shape;641;p8"/>
                <p:cNvSpPr/>
                <p:nvPr/>
              </p:nvSpPr>
              <p:spPr>
                <a:xfrm>
                  <a:off x="347400" y="222768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21" name="Google Shape;642;p8"/>
                <p:cNvSpPr/>
                <p:nvPr/>
              </p:nvSpPr>
              <p:spPr>
                <a:xfrm>
                  <a:off x="352440" y="20214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22" name="Google Shape;643;p8"/>
                <p:cNvSpPr/>
                <p:nvPr/>
              </p:nvSpPr>
              <p:spPr>
                <a:xfrm>
                  <a:off x="352440" y="18151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23" name="Google Shape;644;p8"/>
                <p:cNvSpPr/>
                <p:nvPr/>
              </p:nvSpPr>
              <p:spPr>
                <a:xfrm>
                  <a:off x="357120" y="15980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924" name="Google Shape;645;p8"/>
              <p:cNvGrpSpPr/>
              <p:nvPr/>
            </p:nvGrpSpPr>
            <p:grpSpPr>
              <a:xfrm>
                <a:off x="325440" y="1598040"/>
                <a:ext cx="142920" cy="2453760"/>
                <a:chOff x="325440" y="1598040"/>
                <a:chExt cx="142920" cy="2453760"/>
              </a:xfrm>
            </p:grpSpPr>
            <p:sp>
              <p:nvSpPr>
                <p:cNvPr id="2925" name="Google Shape;646;p8"/>
                <p:cNvSpPr/>
                <p:nvPr/>
              </p:nvSpPr>
              <p:spPr>
                <a:xfrm>
                  <a:off x="325440" y="39088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26" name="Google Shape;647;p8"/>
                <p:cNvSpPr/>
                <p:nvPr/>
              </p:nvSpPr>
              <p:spPr>
                <a:xfrm>
                  <a:off x="333720" y="369828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27" name="Google Shape;648;p8"/>
                <p:cNvSpPr/>
                <p:nvPr/>
              </p:nvSpPr>
              <p:spPr>
                <a:xfrm>
                  <a:off x="333720" y="348732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28" name="Google Shape;649;p8"/>
                <p:cNvSpPr/>
                <p:nvPr/>
              </p:nvSpPr>
              <p:spPr>
                <a:xfrm>
                  <a:off x="333720" y="327672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29" name="Google Shape;650;p8"/>
                <p:cNvSpPr/>
                <p:nvPr/>
              </p:nvSpPr>
              <p:spPr>
                <a:xfrm>
                  <a:off x="338040" y="306612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30" name="Google Shape;651;p8"/>
                <p:cNvSpPr/>
                <p:nvPr/>
              </p:nvSpPr>
              <p:spPr>
                <a:xfrm>
                  <a:off x="338040" y="28551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31" name="Google Shape;652;p8"/>
                <p:cNvSpPr/>
                <p:nvPr/>
              </p:nvSpPr>
              <p:spPr>
                <a:xfrm>
                  <a:off x="340200" y="26445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32" name="Google Shape;653;p8"/>
                <p:cNvSpPr/>
                <p:nvPr/>
              </p:nvSpPr>
              <p:spPr>
                <a:xfrm>
                  <a:off x="342720" y="24336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33" name="Google Shape;654;p8"/>
                <p:cNvSpPr/>
                <p:nvPr/>
              </p:nvSpPr>
              <p:spPr>
                <a:xfrm>
                  <a:off x="347400" y="22276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34" name="Google Shape;655;p8"/>
                <p:cNvSpPr/>
                <p:nvPr/>
              </p:nvSpPr>
              <p:spPr>
                <a:xfrm>
                  <a:off x="352440" y="20214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35" name="Google Shape;656;p8"/>
                <p:cNvSpPr/>
                <p:nvPr/>
              </p:nvSpPr>
              <p:spPr>
                <a:xfrm>
                  <a:off x="352440" y="18151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36" name="Google Shape;657;p8"/>
                <p:cNvSpPr/>
                <p:nvPr/>
              </p:nvSpPr>
              <p:spPr>
                <a:xfrm>
                  <a:off x="357120" y="15980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2937" name="Google Shape;658;p8"/>
            <p:cNvGrpSpPr/>
            <p:nvPr/>
          </p:nvGrpSpPr>
          <p:grpSpPr>
            <a:xfrm>
              <a:off x="8485200" y="2149560"/>
              <a:ext cx="142920" cy="2454120"/>
              <a:chOff x="8485200" y="2149560"/>
              <a:chExt cx="142920" cy="2454120"/>
            </a:xfrm>
          </p:grpSpPr>
          <p:grpSp>
            <p:nvGrpSpPr>
              <p:cNvPr id="2938" name="Google Shape;659;p8"/>
              <p:cNvGrpSpPr/>
              <p:nvPr/>
            </p:nvGrpSpPr>
            <p:grpSpPr>
              <a:xfrm>
                <a:off x="8485200" y="2149560"/>
                <a:ext cx="142920" cy="2454120"/>
                <a:chOff x="8485200" y="2149560"/>
                <a:chExt cx="142920" cy="2454120"/>
              </a:xfrm>
            </p:grpSpPr>
            <p:sp>
              <p:nvSpPr>
                <p:cNvPr id="2939" name="Google Shape;660;p8"/>
                <p:cNvSpPr/>
                <p:nvPr/>
              </p:nvSpPr>
              <p:spPr>
                <a:xfrm>
                  <a:off x="8485200" y="44607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40" name="Google Shape;661;p8"/>
                <p:cNvSpPr/>
                <p:nvPr/>
              </p:nvSpPr>
              <p:spPr>
                <a:xfrm>
                  <a:off x="8493840" y="42498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41" name="Google Shape;662;p8"/>
                <p:cNvSpPr/>
                <p:nvPr/>
              </p:nvSpPr>
              <p:spPr>
                <a:xfrm>
                  <a:off x="8493840" y="40392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42" name="Google Shape;663;p8"/>
                <p:cNvSpPr/>
                <p:nvPr/>
              </p:nvSpPr>
              <p:spPr>
                <a:xfrm>
                  <a:off x="8493840" y="38286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43" name="Google Shape;664;p8"/>
                <p:cNvSpPr/>
                <p:nvPr/>
              </p:nvSpPr>
              <p:spPr>
                <a:xfrm>
                  <a:off x="8498160" y="36176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44" name="Google Shape;665;p8"/>
                <p:cNvSpPr/>
                <p:nvPr/>
              </p:nvSpPr>
              <p:spPr>
                <a:xfrm>
                  <a:off x="8498160" y="34070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45" name="Google Shape;666;p8"/>
                <p:cNvSpPr/>
                <p:nvPr/>
              </p:nvSpPr>
              <p:spPr>
                <a:xfrm>
                  <a:off x="8500320" y="319608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46" name="Google Shape;667;p8"/>
                <p:cNvSpPr/>
                <p:nvPr/>
              </p:nvSpPr>
              <p:spPr>
                <a:xfrm>
                  <a:off x="8502480" y="298548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47" name="Google Shape;668;p8"/>
                <p:cNvSpPr/>
                <p:nvPr/>
              </p:nvSpPr>
              <p:spPr>
                <a:xfrm>
                  <a:off x="8507520" y="27792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48" name="Google Shape;669;p8"/>
                <p:cNvSpPr/>
                <p:nvPr/>
              </p:nvSpPr>
              <p:spPr>
                <a:xfrm>
                  <a:off x="8512200" y="25729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49" name="Google Shape;670;p8"/>
                <p:cNvSpPr/>
                <p:nvPr/>
              </p:nvSpPr>
              <p:spPr>
                <a:xfrm>
                  <a:off x="8512200" y="23670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50" name="Google Shape;671;p8"/>
                <p:cNvSpPr/>
                <p:nvPr/>
              </p:nvSpPr>
              <p:spPr>
                <a:xfrm>
                  <a:off x="8517240" y="214956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951" name="Google Shape;672;p8"/>
              <p:cNvGrpSpPr/>
              <p:nvPr/>
            </p:nvGrpSpPr>
            <p:grpSpPr>
              <a:xfrm>
                <a:off x="8485200" y="2149560"/>
                <a:ext cx="142920" cy="2454120"/>
                <a:chOff x="8485200" y="2149560"/>
                <a:chExt cx="142920" cy="2454120"/>
              </a:xfrm>
            </p:grpSpPr>
            <p:sp>
              <p:nvSpPr>
                <p:cNvPr id="2952" name="Google Shape;673;p8"/>
                <p:cNvSpPr/>
                <p:nvPr/>
              </p:nvSpPr>
              <p:spPr>
                <a:xfrm>
                  <a:off x="8485200" y="44607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53" name="Google Shape;674;p8"/>
                <p:cNvSpPr/>
                <p:nvPr/>
              </p:nvSpPr>
              <p:spPr>
                <a:xfrm>
                  <a:off x="8493840" y="42498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54" name="Google Shape;675;p8"/>
                <p:cNvSpPr/>
                <p:nvPr/>
              </p:nvSpPr>
              <p:spPr>
                <a:xfrm>
                  <a:off x="8493840" y="40392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55" name="Google Shape;676;p8"/>
                <p:cNvSpPr/>
                <p:nvPr/>
              </p:nvSpPr>
              <p:spPr>
                <a:xfrm>
                  <a:off x="8493840" y="38286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56" name="Google Shape;677;p8"/>
                <p:cNvSpPr/>
                <p:nvPr/>
              </p:nvSpPr>
              <p:spPr>
                <a:xfrm>
                  <a:off x="8498160" y="36176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57" name="Google Shape;678;p8"/>
                <p:cNvSpPr/>
                <p:nvPr/>
              </p:nvSpPr>
              <p:spPr>
                <a:xfrm>
                  <a:off x="8498160" y="34070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58" name="Google Shape;679;p8"/>
                <p:cNvSpPr/>
                <p:nvPr/>
              </p:nvSpPr>
              <p:spPr>
                <a:xfrm>
                  <a:off x="8500320" y="31960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59" name="Google Shape;680;p8"/>
                <p:cNvSpPr/>
                <p:nvPr/>
              </p:nvSpPr>
              <p:spPr>
                <a:xfrm>
                  <a:off x="8502480" y="29854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60" name="Google Shape;681;p8"/>
                <p:cNvSpPr/>
                <p:nvPr/>
              </p:nvSpPr>
              <p:spPr>
                <a:xfrm>
                  <a:off x="8507520" y="27792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61" name="Google Shape;682;p8"/>
                <p:cNvSpPr/>
                <p:nvPr/>
              </p:nvSpPr>
              <p:spPr>
                <a:xfrm>
                  <a:off x="8512200" y="25729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62" name="Google Shape;683;p8"/>
                <p:cNvSpPr/>
                <p:nvPr/>
              </p:nvSpPr>
              <p:spPr>
                <a:xfrm>
                  <a:off x="8512200" y="23670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63" name="Google Shape;684;p8"/>
                <p:cNvSpPr/>
                <p:nvPr/>
              </p:nvSpPr>
              <p:spPr>
                <a:xfrm>
                  <a:off x="8517240" y="21495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964" name="PlaceHolder 1"/>
          <p:cNvSpPr>
            <a:spLocks noGrp="1"/>
          </p:cNvSpPr>
          <p:nvPr>
            <p:ph type="title"/>
          </p:nvPr>
        </p:nvSpPr>
        <p:spPr>
          <a:xfrm>
            <a:off x="2135520" y="1655640"/>
            <a:ext cx="4872600" cy="1161000"/>
          </a:xfrm>
          <a:prstGeom prst="rect">
            <a:avLst/>
          </a:prstGeom>
          <a:noFill/>
          <a:ln w="0">
            <a:noFill/>
          </a:ln>
        </p:spPr>
        <p:txBody>
          <a:bodyPr lIns="91440" tIns="91440" rIns="91440" bIns="91440" anchor="b">
            <a:noAutofit/>
          </a:bodyPr>
          <a:lstStyle/>
          <a:p>
            <a:pPr indent="0">
              <a:buNone/>
            </a:pPr>
            <a:r>
              <a:rPr lang="fr-FR" sz="6500" b="0" strike="noStrike" spc="-1">
                <a:solidFill>
                  <a:schemeClr val="dk1"/>
                </a:solidFill>
                <a:latin typeface="Arial"/>
              </a:rPr>
              <a:t>Click to edit the title text format</a:t>
            </a:r>
          </a:p>
        </p:txBody>
      </p:sp>
      <p:grpSp>
        <p:nvGrpSpPr>
          <p:cNvPr id="2965" name="Google Shape;688;p9"/>
          <p:cNvGrpSpPr/>
          <p:nvPr/>
        </p:nvGrpSpPr>
        <p:grpSpPr>
          <a:xfrm>
            <a:off x="569880" y="-1198080"/>
            <a:ext cx="8254800" cy="6738120"/>
            <a:chOff x="569880" y="-1198080"/>
            <a:chExt cx="8254800" cy="6738120"/>
          </a:xfrm>
        </p:grpSpPr>
        <p:grpSp>
          <p:nvGrpSpPr>
            <p:cNvPr id="2966" name="Google Shape;689;p9"/>
            <p:cNvGrpSpPr/>
            <p:nvPr/>
          </p:nvGrpSpPr>
          <p:grpSpPr>
            <a:xfrm>
              <a:off x="569880" y="250560"/>
              <a:ext cx="8254800" cy="3326400"/>
              <a:chOff x="569880" y="250560"/>
              <a:chExt cx="8254800" cy="3326400"/>
            </a:xfrm>
          </p:grpSpPr>
          <p:grpSp>
            <p:nvGrpSpPr>
              <p:cNvPr id="2967" name="Google Shape;690;p9"/>
              <p:cNvGrpSpPr/>
              <p:nvPr/>
            </p:nvGrpSpPr>
            <p:grpSpPr>
              <a:xfrm>
                <a:off x="569880" y="250560"/>
                <a:ext cx="142920" cy="2453760"/>
                <a:chOff x="569880" y="250560"/>
                <a:chExt cx="142920" cy="2453760"/>
              </a:xfrm>
            </p:grpSpPr>
            <p:grpSp>
              <p:nvGrpSpPr>
                <p:cNvPr id="2968" name="Google Shape;691;p9"/>
                <p:cNvGrpSpPr/>
                <p:nvPr/>
              </p:nvGrpSpPr>
              <p:grpSpPr>
                <a:xfrm>
                  <a:off x="569880" y="250560"/>
                  <a:ext cx="142920" cy="2453760"/>
                  <a:chOff x="569880" y="250560"/>
                  <a:chExt cx="142920" cy="2453760"/>
                </a:xfrm>
              </p:grpSpPr>
              <p:sp>
                <p:nvSpPr>
                  <p:cNvPr id="2969" name="Google Shape;692;p9"/>
                  <p:cNvSpPr/>
                  <p:nvPr/>
                </p:nvSpPr>
                <p:spPr>
                  <a:xfrm>
                    <a:off x="569880" y="256140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70" name="Google Shape;693;p9"/>
                  <p:cNvSpPr/>
                  <p:nvPr/>
                </p:nvSpPr>
                <p:spPr>
                  <a:xfrm>
                    <a:off x="578520" y="23508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71" name="Google Shape;694;p9"/>
                  <p:cNvSpPr/>
                  <p:nvPr/>
                </p:nvSpPr>
                <p:spPr>
                  <a:xfrm>
                    <a:off x="578520" y="21398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72" name="Google Shape;695;p9"/>
                  <p:cNvSpPr/>
                  <p:nvPr/>
                </p:nvSpPr>
                <p:spPr>
                  <a:xfrm>
                    <a:off x="578520" y="19292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73" name="Google Shape;696;p9"/>
                  <p:cNvSpPr/>
                  <p:nvPr/>
                </p:nvSpPr>
                <p:spPr>
                  <a:xfrm>
                    <a:off x="582840" y="17186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74" name="Google Shape;697;p9"/>
                  <p:cNvSpPr/>
                  <p:nvPr/>
                </p:nvSpPr>
                <p:spPr>
                  <a:xfrm>
                    <a:off x="582840" y="15076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75" name="Google Shape;698;p9"/>
                  <p:cNvSpPr/>
                  <p:nvPr/>
                </p:nvSpPr>
                <p:spPr>
                  <a:xfrm>
                    <a:off x="585000" y="12970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76" name="Google Shape;699;p9"/>
                  <p:cNvSpPr/>
                  <p:nvPr/>
                </p:nvSpPr>
                <p:spPr>
                  <a:xfrm>
                    <a:off x="587160" y="108648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77" name="Google Shape;700;p9"/>
                  <p:cNvSpPr/>
                  <p:nvPr/>
                </p:nvSpPr>
                <p:spPr>
                  <a:xfrm>
                    <a:off x="592200" y="88020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78" name="Google Shape;701;p9"/>
                  <p:cNvSpPr/>
                  <p:nvPr/>
                </p:nvSpPr>
                <p:spPr>
                  <a:xfrm>
                    <a:off x="596880" y="6739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79" name="Google Shape;702;p9"/>
                  <p:cNvSpPr/>
                  <p:nvPr/>
                </p:nvSpPr>
                <p:spPr>
                  <a:xfrm>
                    <a:off x="596880" y="4676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80" name="Google Shape;703;p9"/>
                  <p:cNvSpPr/>
                  <p:nvPr/>
                </p:nvSpPr>
                <p:spPr>
                  <a:xfrm>
                    <a:off x="601920" y="25056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981" name="Google Shape;704;p9"/>
                <p:cNvGrpSpPr/>
                <p:nvPr/>
              </p:nvGrpSpPr>
              <p:grpSpPr>
                <a:xfrm>
                  <a:off x="569880" y="250560"/>
                  <a:ext cx="142920" cy="2453760"/>
                  <a:chOff x="569880" y="250560"/>
                  <a:chExt cx="142920" cy="2453760"/>
                </a:xfrm>
              </p:grpSpPr>
              <p:sp>
                <p:nvSpPr>
                  <p:cNvPr id="2982" name="Google Shape;705;p9"/>
                  <p:cNvSpPr/>
                  <p:nvPr/>
                </p:nvSpPr>
                <p:spPr>
                  <a:xfrm>
                    <a:off x="569880" y="256140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83" name="Google Shape;706;p9"/>
                  <p:cNvSpPr/>
                  <p:nvPr/>
                </p:nvSpPr>
                <p:spPr>
                  <a:xfrm>
                    <a:off x="578520" y="23508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84" name="Google Shape;707;p9"/>
                  <p:cNvSpPr/>
                  <p:nvPr/>
                </p:nvSpPr>
                <p:spPr>
                  <a:xfrm>
                    <a:off x="578520" y="21398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85" name="Google Shape;708;p9"/>
                  <p:cNvSpPr/>
                  <p:nvPr/>
                </p:nvSpPr>
                <p:spPr>
                  <a:xfrm>
                    <a:off x="578520" y="19292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86" name="Google Shape;709;p9"/>
                  <p:cNvSpPr/>
                  <p:nvPr/>
                </p:nvSpPr>
                <p:spPr>
                  <a:xfrm>
                    <a:off x="582840" y="17186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87" name="Google Shape;710;p9"/>
                  <p:cNvSpPr/>
                  <p:nvPr/>
                </p:nvSpPr>
                <p:spPr>
                  <a:xfrm>
                    <a:off x="582840" y="15076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88" name="Google Shape;711;p9"/>
                  <p:cNvSpPr/>
                  <p:nvPr/>
                </p:nvSpPr>
                <p:spPr>
                  <a:xfrm>
                    <a:off x="585000" y="12970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89" name="Google Shape;712;p9"/>
                  <p:cNvSpPr/>
                  <p:nvPr/>
                </p:nvSpPr>
                <p:spPr>
                  <a:xfrm>
                    <a:off x="587160" y="10864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90" name="Google Shape;713;p9"/>
                  <p:cNvSpPr/>
                  <p:nvPr/>
                </p:nvSpPr>
                <p:spPr>
                  <a:xfrm>
                    <a:off x="592200" y="8802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91" name="Google Shape;714;p9"/>
                  <p:cNvSpPr/>
                  <p:nvPr/>
                </p:nvSpPr>
                <p:spPr>
                  <a:xfrm>
                    <a:off x="596880" y="6739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92" name="Google Shape;715;p9"/>
                  <p:cNvSpPr/>
                  <p:nvPr/>
                </p:nvSpPr>
                <p:spPr>
                  <a:xfrm>
                    <a:off x="596880" y="46764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93" name="Google Shape;716;p9"/>
                  <p:cNvSpPr/>
                  <p:nvPr/>
                </p:nvSpPr>
                <p:spPr>
                  <a:xfrm>
                    <a:off x="601920" y="2505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2994" name="Google Shape;717;p9"/>
              <p:cNvGrpSpPr/>
              <p:nvPr/>
            </p:nvGrpSpPr>
            <p:grpSpPr>
              <a:xfrm>
                <a:off x="8681760" y="1123200"/>
                <a:ext cx="142920" cy="2453760"/>
                <a:chOff x="8681760" y="1123200"/>
                <a:chExt cx="142920" cy="2453760"/>
              </a:xfrm>
            </p:grpSpPr>
            <p:grpSp>
              <p:nvGrpSpPr>
                <p:cNvPr id="2995" name="Google Shape;718;p9"/>
                <p:cNvGrpSpPr/>
                <p:nvPr/>
              </p:nvGrpSpPr>
              <p:grpSpPr>
                <a:xfrm>
                  <a:off x="8681760" y="1123200"/>
                  <a:ext cx="142920" cy="2453760"/>
                  <a:chOff x="8681760" y="1123200"/>
                  <a:chExt cx="142920" cy="2453760"/>
                </a:xfrm>
              </p:grpSpPr>
              <p:sp>
                <p:nvSpPr>
                  <p:cNvPr id="2996" name="Google Shape;719;p9"/>
                  <p:cNvSpPr/>
                  <p:nvPr/>
                </p:nvSpPr>
                <p:spPr>
                  <a:xfrm>
                    <a:off x="8681760" y="343404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97" name="Google Shape;720;p9"/>
                  <p:cNvSpPr/>
                  <p:nvPr/>
                </p:nvSpPr>
                <p:spPr>
                  <a:xfrm>
                    <a:off x="8690400" y="32234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98" name="Google Shape;721;p9"/>
                  <p:cNvSpPr/>
                  <p:nvPr/>
                </p:nvSpPr>
                <p:spPr>
                  <a:xfrm>
                    <a:off x="8690400" y="30128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99" name="Google Shape;722;p9"/>
                  <p:cNvSpPr/>
                  <p:nvPr/>
                </p:nvSpPr>
                <p:spPr>
                  <a:xfrm>
                    <a:off x="8690400" y="28018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00" name="Google Shape;723;p9"/>
                  <p:cNvSpPr/>
                  <p:nvPr/>
                </p:nvSpPr>
                <p:spPr>
                  <a:xfrm>
                    <a:off x="8694720" y="25912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01" name="Google Shape;724;p9"/>
                  <p:cNvSpPr/>
                  <p:nvPr/>
                </p:nvSpPr>
                <p:spPr>
                  <a:xfrm>
                    <a:off x="8694720" y="23806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02" name="Google Shape;725;p9"/>
                  <p:cNvSpPr/>
                  <p:nvPr/>
                </p:nvSpPr>
                <p:spPr>
                  <a:xfrm>
                    <a:off x="8696880" y="216972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03" name="Google Shape;726;p9"/>
                  <p:cNvSpPr/>
                  <p:nvPr/>
                </p:nvSpPr>
                <p:spPr>
                  <a:xfrm>
                    <a:off x="8699040" y="195912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04" name="Google Shape;727;p9"/>
                  <p:cNvSpPr/>
                  <p:nvPr/>
                </p:nvSpPr>
                <p:spPr>
                  <a:xfrm>
                    <a:off x="8704080" y="175284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05" name="Google Shape;728;p9"/>
                  <p:cNvSpPr/>
                  <p:nvPr/>
                </p:nvSpPr>
                <p:spPr>
                  <a:xfrm>
                    <a:off x="8708760" y="154656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06" name="Google Shape;729;p9"/>
                  <p:cNvSpPr/>
                  <p:nvPr/>
                </p:nvSpPr>
                <p:spPr>
                  <a:xfrm>
                    <a:off x="8708760" y="13402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07" name="Google Shape;730;p9"/>
                  <p:cNvSpPr/>
                  <p:nvPr/>
                </p:nvSpPr>
                <p:spPr>
                  <a:xfrm>
                    <a:off x="8713800" y="112320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008" name="Google Shape;731;p9"/>
                <p:cNvGrpSpPr/>
                <p:nvPr/>
              </p:nvGrpSpPr>
              <p:grpSpPr>
                <a:xfrm>
                  <a:off x="8681760" y="1123200"/>
                  <a:ext cx="142920" cy="2453760"/>
                  <a:chOff x="8681760" y="1123200"/>
                  <a:chExt cx="142920" cy="2453760"/>
                </a:xfrm>
              </p:grpSpPr>
              <p:sp>
                <p:nvSpPr>
                  <p:cNvPr id="3009" name="Google Shape;732;p9"/>
                  <p:cNvSpPr/>
                  <p:nvPr/>
                </p:nvSpPr>
                <p:spPr>
                  <a:xfrm>
                    <a:off x="8681760" y="34340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10" name="Google Shape;733;p9"/>
                  <p:cNvSpPr/>
                  <p:nvPr/>
                </p:nvSpPr>
                <p:spPr>
                  <a:xfrm>
                    <a:off x="8690400" y="32234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11" name="Google Shape;734;p9"/>
                  <p:cNvSpPr/>
                  <p:nvPr/>
                </p:nvSpPr>
                <p:spPr>
                  <a:xfrm>
                    <a:off x="8690400" y="30128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12" name="Google Shape;735;p9"/>
                  <p:cNvSpPr/>
                  <p:nvPr/>
                </p:nvSpPr>
                <p:spPr>
                  <a:xfrm>
                    <a:off x="8690400" y="28018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13" name="Google Shape;736;p9"/>
                  <p:cNvSpPr/>
                  <p:nvPr/>
                </p:nvSpPr>
                <p:spPr>
                  <a:xfrm>
                    <a:off x="8694720" y="25912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14" name="Google Shape;737;p9"/>
                  <p:cNvSpPr/>
                  <p:nvPr/>
                </p:nvSpPr>
                <p:spPr>
                  <a:xfrm>
                    <a:off x="8694720" y="23806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15" name="Google Shape;738;p9"/>
                  <p:cNvSpPr/>
                  <p:nvPr/>
                </p:nvSpPr>
                <p:spPr>
                  <a:xfrm>
                    <a:off x="8696880" y="21697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16" name="Google Shape;739;p9"/>
                  <p:cNvSpPr/>
                  <p:nvPr/>
                </p:nvSpPr>
                <p:spPr>
                  <a:xfrm>
                    <a:off x="8699040" y="19591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17" name="Google Shape;740;p9"/>
                  <p:cNvSpPr/>
                  <p:nvPr/>
                </p:nvSpPr>
                <p:spPr>
                  <a:xfrm>
                    <a:off x="8704080" y="17528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18" name="Google Shape;741;p9"/>
                  <p:cNvSpPr/>
                  <p:nvPr/>
                </p:nvSpPr>
                <p:spPr>
                  <a:xfrm>
                    <a:off x="8708760" y="15465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19" name="Google Shape;742;p9"/>
                  <p:cNvSpPr/>
                  <p:nvPr/>
                </p:nvSpPr>
                <p:spPr>
                  <a:xfrm>
                    <a:off x="8708760" y="13402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20" name="Google Shape;743;p9"/>
                  <p:cNvSpPr/>
                  <p:nvPr/>
                </p:nvSpPr>
                <p:spPr>
                  <a:xfrm>
                    <a:off x="8713800" y="11232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grpSp>
          <p:nvGrpSpPr>
            <p:cNvPr id="3021" name="Google Shape;744;p9"/>
            <p:cNvGrpSpPr/>
            <p:nvPr/>
          </p:nvGrpSpPr>
          <p:grpSpPr>
            <a:xfrm>
              <a:off x="7008480" y="-1198080"/>
              <a:ext cx="1311480" cy="6738120"/>
              <a:chOff x="7008480" y="-1198080"/>
              <a:chExt cx="1311480" cy="6738120"/>
            </a:xfrm>
          </p:grpSpPr>
          <p:grpSp>
            <p:nvGrpSpPr>
              <p:cNvPr id="3022" name="Google Shape;745;p9"/>
              <p:cNvGrpSpPr/>
              <p:nvPr/>
            </p:nvGrpSpPr>
            <p:grpSpPr>
              <a:xfrm>
                <a:off x="7008480" y="-1198080"/>
                <a:ext cx="142920" cy="2453760"/>
                <a:chOff x="7008480" y="-1198080"/>
                <a:chExt cx="142920" cy="2453760"/>
              </a:xfrm>
            </p:grpSpPr>
            <p:grpSp>
              <p:nvGrpSpPr>
                <p:cNvPr id="3023" name="Google Shape;746;p9"/>
                <p:cNvGrpSpPr/>
                <p:nvPr/>
              </p:nvGrpSpPr>
              <p:grpSpPr>
                <a:xfrm>
                  <a:off x="7008480" y="-1198080"/>
                  <a:ext cx="142920" cy="2453760"/>
                  <a:chOff x="7008480" y="-1198080"/>
                  <a:chExt cx="142920" cy="2453760"/>
                </a:xfrm>
              </p:grpSpPr>
              <p:sp>
                <p:nvSpPr>
                  <p:cNvPr id="3024" name="Google Shape;747;p9"/>
                  <p:cNvSpPr/>
                  <p:nvPr/>
                </p:nvSpPr>
                <p:spPr>
                  <a:xfrm>
                    <a:off x="7008480" y="11127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25" name="Google Shape;748;p9"/>
                  <p:cNvSpPr/>
                  <p:nvPr/>
                </p:nvSpPr>
                <p:spPr>
                  <a:xfrm>
                    <a:off x="7017120" y="90216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26" name="Google Shape;749;p9"/>
                  <p:cNvSpPr/>
                  <p:nvPr/>
                </p:nvSpPr>
                <p:spPr>
                  <a:xfrm>
                    <a:off x="7017120" y="69156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27" name="Google Shape;750;p9"/>
                  <p:cNvSpPr/>
                  <p:nvPr/>
                </p:nvSpPr>
                <p:spPr>
                  <a:xfrm>
                    <a:off x="7017120" y="4806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28" name="Google Shape;751;p9"/>
                  <p:cNvSpPr/>
                  <p:nvPr/>
                </p:nvSpPr>
                <p:spPr>
                  <a:xfrm>
                    <a:off x="7021440" y="27000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29" name="Google Shape;752;p9"/>
                  <p:cNvSpPr/>
                  <p:nvPr/>
                </p:nvSpPr>
                <p:spPr>
                  <a:xfrm>
                    <a:off x="7021440" y="5940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30" name="Google Shape;753;p9"/>
                  <p:cNvSpPr/>
                  <p:nvPr/>
                </p:nvSpPr>
                <p:spPr>
                  <a:xfrm>
                    <a:off x="7023600" y="-15156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31" name="Google Shape;754;p9"/>
                  <p:cNvSpPr/>
                  <p:nvPr/>
                </p:nvSpPr>
                <p:spPr>
                  <a:xfrm>
                    <a:off x="7025760" y="-36216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32" name="Google Shape;755;p9"/>
                  <p:cNvSpPr/>
                  <p:nvPr/>
                </p:nvSpPr>
                <p:spPr>
                  <a:xfrm>
                    <a:off x="7030800" y="-56844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33" name="Google Shape;756;p9"/>
                  <p:cNvSpPr/>
                  <p:nvPr/>
                </p:nvSpPr>
                <p:spPr>
                  <a:xfrm>
                    <a:off x="7035480" y="-7747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34" name="Google Shape;757;p9"/>
                  <p:cNvSpPr/>
                  <p:nvPr/>
                </p:nvSpPr>
                <p:spPr>
                  <a:xfrm>
                    <a:off x="7035480" y="-9810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35" name="Google Shape;758;p9"/>
                  <p:cNvSpPr/>
                  <p:nvPr/>
                </p:nvSpPr>
                <p:spPr>
                  <a:xfrm>
                    <a:off x="7040520" y="-119808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036" name="Google Shape;759;p9"/>
                <p:cNvGrpSpPr/>
                <p:nvPr/>
              </p:nvGrpSpPr>
              <p:grpSpPr>
                <a:xfrm>
                  <a:off x="7008480" y="-1198080"/>
                  <a:ext cx="142920" cy="2453760"/>
                  <a:chOff x="7008480" y="-1198080"/>
                  <a:chExt cx="142920" cy="2453760"/>
                </a:xfrm>
              </p:grpSpPr>
              <p:sp>
                <p:nvSpPr>
                  <p:cNvPr id="3037" name="Google Shape;760;p9"/>
                  <p:cNvSpPr/>
                  <p:nvPr/>
                </p:nvSpPr>
                <p:spPr>
                  <a:xfrm>
                    <a:off x="7008480" y="11127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38" name="Google Shape;761;p9"/>
                  <p:cNvSpPr/>
                  <p:nvPr/>
                </p:nvSpPr>
                <p:spPr>
                  <a:xfrm>
                    <a:off x="7017120" y="90216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39" name="Google Shape;762;p9"/>
                  <p:cNvSpPr/>
                  <p:nvPr/>
                </p:nvSpPr>
                <p:spPr>
                  <a:xfrm>
                    <a:off x="7017120" y="69156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40" name="Google Shape;763;p9"/>
                  <p:cNvSpPr/>
                  <p:nvPr/>
                </p:nvSpPr>
                <p:spPr>
                  <a:xfrm>
                    <a:off x="7017120" y="4806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41" name="Google Shape;764;p9"/>
                  <p:cNvSpPr/>
                  <p:nvPr/>
                </p:nvSpPr>
                <p:spPr>
                  <a:xfrm>
                    <a:off x="7021440" y="27000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42" name="Google Shape;765;p9"/>
                  <p:cNvSpPr/>
                  <p:nvPr/>
                </p:nvSpPr>
                <p:spPr>
                  <a:xfrm>
                    <a:off x="7021440" y="5940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43" name="Google Shape;766;p9"/>
                  <p:cNvSpPr/>
                  <p:nvPr/>
                </p:nvSpPr>
                <p:spPr>
                  <a:xfrm>
                    <a:off x="7023600" y="-1515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44" name="Google Shape;767;p9"/>
                  <p:cNvSpPr/>
                  <p:nvPr/>
                </p:nvSpPr>
                <p:spPr>
                  <a:xfrm>
                    <a:off x="7025760" y="-36216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45" name="Google Shape;768;p9"/>
                  <p:cNvSpPr/>
                  <p:nvPr/>
                </p:nvSpPr>
                <p:spPr>
                  <a:xfrm>
                    <a:off x="7030800" y="-5684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46" name="Google Shape;769;p9"/>
                  <p:cNvSpPr/>
                  <p:nvPr/>
                </p:nvSpPr>
                <p:spPr>
                  <a:xfrm>
                    <a:off x="7035480" y="-7747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47" name="Google Shape;770;p9"/>
                  <p:cNvSpPr/>
                  <p:nvPr/>
                </p:nvSpPr>
                <p:spPr>
                  <a:xfrm>
                    <a:off x="7035480" y="-9810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48" name="Google Shape;771;p9"/>
                  <p:cNvSpPr/>
                  <p:nvPr/>
                </p:nvSpPr>
                <p:spPr>
                  <a:xfrm>
                    <a:off x="7040520" y="-119808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049" name="Google Shape;772;p9"/>
              <p:cNvGrpSpPr/>
              <p:nvPr/>
            </p:nvGrpSpPr>
            <p:grpSpPr>
              <a:xfrm>
                <a:off x="7816680" y="250560"/>
                <a:ext cx="142920" cy="2453760"/>
                <a:chOff x="7816680" y="250560"/>
                <a:chExt cx="142920" cy="2453760"/>
              </a:xfrm>
            </p:grpSpPr>
            <p:grpSp>
              <p:nvGrpSpPr>
                <p:cNvPr id="3050" name="Google Shape;773;p9"/>
                <p:cNvGrpSpPr/>
                <p:nvPr/>
              </p:nvGrpSpPr>
              <p:grpSpPr>
                <a:xfrm>
                  <a:off x="7816680" y="250560"/>
                  <a:ext cx="142920" cy="2453760"/>
                  <a:chOff x="7816680" y="250560"/>
                  <a:chExt cx="142920" cy="2453760"/>
                </a:xfrm>
              </p:grpSpPr>
              <p:sp>
                <p:nvSpPr>
                  <p:cNvPr id="3051" name="Google Shape;774;p9"/>
                  <p:cNvSpPr/>
                  <p:nvPr/>
                </p:nvSpPr>
                <p:spPr>
                  <a:xfrm>
                    <a:off x="7816680" y="256140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52" name="Google Shape;775;p9"/>
                  <p:cNvSpPr/>
                  <p:nvPr/>
                </p:nvSpPr>
                <p:spPr>
                  <a:xfrm>
                    <a:off x="7824960" y="23508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53" name="Google Shape;776;p9"/>
                  <p:cNvSpPr/>
                  <p:nvPr/>
                </p:nvSpPr>
                <p:spPr>
                  <a:xfrm>
                    <a:off x="7824960" y="21398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54" name="Google Shape;777;p9"/>
                  <p:cNvSpPr/>
                  <p:nvPr/>
                </p:nvSpPr>
                <p:spPr>
                  <a:xfrm>
                    <a:off x="7824960" y="19292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55" name="Google Shape;778;p9"/>
                  <p:cNvSpPr/>
                  <p:nvPr/>
                </p:nvSpPr>
                <p:spPr>
                  <a:xfrm>
                    <a:off x="7829280" y="17186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56" name="Google Shape;779;p9"/>
                  <p:cNvSpPr/>
                  <p:nvPr/>
                </p:nvSpPr>
                <p:spPr>
                  <a:xfrm>
                    <a:off x="7829280" y="15076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57" name="Google Shape;780;p9"/>
                  <p:cNvSpPr/>
                  <p:nvPr/>
                </p:nvSpPr>
                <p:spPr>
                  <a:xfrm>
                    <a:off x="7831440" y="12970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58" name="Google Shape;781;p9"/>
                  <p:cNvSpPr/>
                  <p:nvPr/>
                </p:nvSpPr>
                <p:spPr>
                  <a:xfrm>
                    <a:off x="7833960" y="108648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59" name="Google Shape;782;p9"/>
                  <p:cNvSpPr/>
                  <p:nvPr/>
                </p:nvSpPr>
                <p:spPr>
                  <a:xfrm>
                    <a:off x="7838640" y="88020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60" name="Google Shape;783;p9"/>
                  <p:cNvSpPr/>
                  <p:nvPr/>
                </p:nvSpPr>
                <p:spPr>
                  <a:xfrm>
                    <a:off x="7843680" y="6739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61" name="Google Shape;784;p9"/>
                  <p:cNvSpPr/>
                  <p:nvPr/>
                </p:nvSpPr>
                <p:spPr>
                  <a:xfrm>
                    <a:off x="7843680" y="4676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62" name="Google Shape;785;p9"/>
                  <p:cNvSpPr/>
                  <p:nvPr/>
                </p:nvSpPr>
                <p:spPr>
                  <a:xfrm>
                    <a:off x="7848360" y="25056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063" name="Google Shape;786;p9"/>
                <p:cNvGrpSpPr/>
                <p:nvPr/>
              </p:nvGrpSpPr>
              <p:grpSpPr>
                <a:xfrm>
                  <a:off x="7816680" y="250560"/>
                  <a:ext cx="142920" cy="2453760"/>
                  <a:chOff x="7816680" y="250560"/>
                  <a:chExt cx="142920" cy="2453760"/>
                </a:xfrm>
              </p:grpSpPr>
              <p:sp>
                <p:nvSpPr>
                  <p:cNvPr id="3064" name="Google Shape;787;p9"/>
                  <p:cNvSpPr/>
                  <p:nvPr/>
                </p:nvSpPr>
                <p:spPr>
                  <a:xfrm>
                    <a:off x="7816680" y="256140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65" name="Google Shape;788;p9"/>
                  <p:cNvSpPr/>
                  <p:nvPr/>
                </p:nvSpPr>
                <p:spPr>
                  <a:xfrm>
                    <a:off x="7824960" y="23508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66" name="Google Shape;789;p9"/>
                  <p:cNvSpPr/>
                  <p:nvPr/>
                </p:nvSpPr>
                <p:spPr>
                  <a:xfrm>
                    <a:off x="7824960" y="21398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67" name="Google Shape;790;p9"/>
                  <p:cNvSpPr/>
                  <p:nvPr/>
                </p:nvSpPr>
                <p:spPr>
                  <a:xfrm>
                    <a:off x="7824960" y="19292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68" name="Google Shape;791;p9"/>
                  <p:cNvSpPr/>
                  <p:nvPr/>
                </p:nvSpPr>
                <p:spPr>
                  <a:xfrm>
                    <a:off x="7829280" y="17186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69" name="Google Shape;792;p9"/>
                  <p:cNvSpPr/>
                  <p:nvPr/>
                </p:nvSpPr>
                <p:spPr>
                  <a:xfrm>
                    <a:off x="7829280" y="15076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70" name="Google Shape;793;p9"/>
                  <p:cNvSpPr/>
                  <p:nvPr/>
                </p:nvSpPr>
                <p:spPr>
                  <a:xfrm>
                    <a:off x="7831440" y="12970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71" name="Google Shape;794;p9"/>
                  <p:cNvSpPr/>
                  <p:nvPr/>
                </p:nvSpPr>
                <p:spPr>
                  <a:xfrm>
                    <a:off x="7833960" y="10864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72" name="Google Shape;795;p9"/>
                  <p:cNvSpPr/>
                  <p:nvPr/>
                </p:nvSpPr>
                <p:spPr>
                  <a:xfrm>
                    <a:off x="7838640" y="8802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73" name="Google Shape;796;p9"/>
                  <p:cNvSpPr/>
                  <p:nvPr/>
                </p:nvSpPr>
                <p:spPr>
                  <a:xfrm>
                    <a:off x="7843680" y="6739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74" name="Google Shape;797;p9"/>
                  <p:cNvSpPr/>
                  <p:nvPr/>
                </p:nvSpPr>
                <p:spPr>
                  <a:xfrm>
                    <a:off x="7843680" y="46764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75" name="Google Shape;798;p9"/>
                  <p:cNvSpPr/>
                  <p:nvPr/>
                </p:nvSpPr>
                <p:spPr>
                  <a:xfrm>
                    <a:off x="7848360" y="2505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076" name="Google Shape;799;p9"/>
              <p:cNvGrpSpPr/>
              <p:nvPr/>
            </p:nvGrpSpPr>
            <p:grpSpPr>
              <a:xfrm>
                <a:off x="8177040" y="3086280"/>
                <a:ext cx="142920" cy="2453760"/>
                <a:chOff x="8177040" y="3086280"/>
                <a:chExt cx="142920" cy="2453760"/>
              </a:xfrm>
            </p:grpSpPr>
            <p:grpSp>
              <p:nvGrpSpPr>
                <p:cNvPr id="3077" name="Google Shape;800;p9"/>
                <p:cNvGrpSpPr/>
                <p:nvPr/>
              </p:nvGrpSpPr>
              <p:grpSpPr>
                <a:xfrm>
                  <a:off x="8177040" y="3086280"/>
                  <a:ext cx="142920" cy="2453760"/>
                  <a:chOff x="8177040" y="3086280"/>
                  <a:chExt cx="142920" cy="2453760"/>
                </a:xfrm>
              </p:grpSpPr>
              <p:sp>
                <p:nvSpPr>
                  <p:cNvPr id="3078" name="Google Shape;801;p9"/>
                  <p:cNvSpPr/>
                  <p:nvPr/>
                </p:nvSpPr>
                <p:spPr>
                  <a:xfrm>
                    <a:off x="8177040" y="539712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79" name="Google Shape;802;p9"/>
                  <p:cNvSpPr/>
                  <p:nvPr/>
                </p:nvSpPr>
                <p:spPr>
                  <a:xfrm>
                    <a:off x="8185680" y="51865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80" name="Google Shape;803;p9"/>
                  <p:cNvSpPr/>
                  <p:nvPr/>
                </p:nvSpPr>
                <p:spPr>
                  <a:xfrm>
                    <a:off x="8185680" y="49755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81" name="Google Shape;804;p9"/>
                  <p:cNvSpPr/>
                  <p:nvPr/>
                </p:nvSpPr>
                <p:spPr>
                  <a:xfrm>
                    <a:off x="8185680" y="47649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82" name="Google Shape;805;p9"/>
                  <p:cNvSpPr/>
                  <p:nvPr/>
                </p:nvSpPr>
                <p:spPr>
                  <a:xfrm>
                    <a:off x="8190000" y="455436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83" name="Google Shape;806;p9"/>
                  <p:cNvSpPr/>
                  <p:nvPr/>
                </p:nvSpPr>
                <p:spPr>
                  <a:xfrm>
                    <a:off x="8190000" y="434340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84" name="Google Shape;807;p9"/>
                  <p:cNvSpPr/>
                  <p:nvPr/>
                </p:nvSpPr>
                <p:spPr>
                  <a:xfrm>
                    <a:off x="8191800" y="413280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85" name="Google Shape;808;p9"/>
                  <p:cNvSpPr/>
                  <p:nvPr/>
                </p:nvSpPr>
                <p:spPr>
                  <a:xfrm>
                    <a:off x="8194320" y="392220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86" name="Google Shape;809;p9"/>
                  <p:cNvSpPr/>
                  <p:nvPr/>
                </p:nvSpPr>
                <p:spPr>
                  <a:xfrm>
                    <a:off x="8199000" y="371592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87" name="Google Shape;810;p9"/>
                  <p:cNvSpPr/>
                  <p:nvPr/>
                </p:nvSpPr>
                <p:spPr>
                  <a:xfrm>
                    <a:off x="8204040" y="35096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88" name="Google Shape;811;p9"/>
                  <p:cNvSpPr/>
                  <p:nvPr/>
                </p:nvSpPr>
                <p:spPr>
                  <a:xfrm>
                    <a:off x="8204040" y="33033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89" name="Google Shape;812;p9"/>
                  <p:cNvSpPr/>
                  <p:nvPr/>
                </p:nvSpPr>
                <p:spPr>
                  <a:xfrm>
                    <a:off x="8209080" y="308628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090" name="Google Shape;813;p9"/>
                <p:cNvGrpSpPr/>
                <p:nvPr/>
              </p:nvGrpSpPr>
              <p:grpSpPr>
                <a:xfrm>
                  <a:off x="8177040" y="3086280"/>
                  <a:ext cx="142920" cy="2453760"/>
                  <a:chOff x="8177040" y="3086280"/>
                  <a:chExt cx="142920" cy="2453760"/>
                </a:xfrm>
              </p:grpSpPr>
              <p:sp>
                <p:nvSpPr>
                  <p:cNvPr id="3091" name="Google Shape;814;p9"/>
                  <p:cNvSpPr/>
                  <p:nvPr/>
                </p:nvSpPr>
                <p:spPr>
                  <a:xfrm>
                    <a:off x="8177040" y="539712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92" name="Google Shape;815;p9"/>
                  <p:cNvSpPr/>
                  <p:nvPr/>
                </p:nvSpPr>
                <p:spPr>
                  <a:xfrm>
                    <a:off x="8185680" y="51865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93" name="Google Shape;816;p9"/>
                  <p:cNvSpPr/>
                  <p:nvPr/>
                </p:nvSpPr>
                <p:spPr>
                  <a:xfrm>
                    <a:off x="8185680" y="497556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94" name="Google Shape;817;p9"/>
                  <p:cNvSpPr/>
                  <p:nvPr/>
                </p:nvSpPr>
                <p:spPr>
                  <a:xfrm>
                    <a:off x="8185680" y="476496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95" name="Google Shape;818;p9"/>
                  <p:cNvSpPr/>
                  <p:nvPr/>
                </p:nvSpPr>
                <p:spPr>
                  <a:xfrm>
                    <a:off x="8190000" y="45543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96" name="Google Shape;819;p9"/>
                  <p:cNvSpPr/>
                  <p:nvPr/>
                </p:nvSpPr>
                <p:spPr>
                  <a:xfrm>
                    <a:off x="8190000" y="434340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97" name="Google Shape;820;p9"/>
                  <p:cNvSpPr/>
                  <p:nvPr/>
                </p:nvSpPr>
                <p:spPr>
                  <a:xfrm>
                    <a:off x="8191800" y="413280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98" name="Google Shape;821;p9"/>
                  <p:cNvSpPr/>
                  <p:nvPr/>
                </p:nvSpPr>
                <p:spPr>
                  <a:xfrm>
                    <a:off x="8194320" y="39222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99" name="Google Shape;822;p9"/>
                  <p:cNvSpPr/>
                  <p:nvPr/>
                </p:nvSpPr>
                <p:spPr>
                  <a:xfrm>
                    <a:off x="8199000" y="371592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00" name="Google Shape;823;p9"/>
                  <p:cNvSpPr/>
                  <p:nvPr/>
                </p:nvSpPr>
                <p:spPr>
                  <a:xfrm>
                    <a:off x="8204040" y="350964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01" name="Google Shape;824;p9"/>
                  <p:cNvSpPr/>
                  <p:nvPr/>
                </p:nvSpPr>
                <p:spPr>
                  <a:xfrm>
                    <a:off x="8204040" y="330336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02" name="Google Shape;825;p9"/>
                  <p:cNvSpPr/>
                  <p:nvPr/>
                </p:nvSpPr>
                <p:spPr>
                  <a:xfrm>
                    <a:off x="8209080" y="308628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grpSp>
      <p:sp>
        <p:nvSpPr>
          <p:cNvPr id="310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104" name="PlaceHolder 1"/>
          <p:cNvSpPr>
            <a:spLocks noGrp="1"/>
          </p:cNvSpPr>
          <p:nvPr>
            <p:ph type="body"/>
          </p:nvPr>
        </p:nvSpPr>
        <p:spPr>
          <a:xfrm>
            <a:off x="0" y="-13680"/>
            <a:ext cx="9143640" cy="515700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3105" name="PlaceHolder 2"/>
          <p:cNvSpPr>
            <a:spLocks noGrp="1"/>
          </p:cNvSpPr>
          <p:nvPr>
            <p:ph type="title"/>
          </p:nvPr>
        </p:nvSpPr>
        <p:spPr>
          <a:xfrm>
            <a:off x="720000" y="4014360"/>
            <a:ext cx="7703640" cy="572400"/>
          </a:xfrm>
          <a:prstGeom prst="rect">
            <a:avLst/>
          </a:prstGeom>
          <a:solidFill>
            <a:schemeClr val="lt1"/>
          </a:solidFill>
          <a:ln w="0">
            <a:noFill/>
          </a:ln>
        </p:spPr>
        <p:txBody>
          <a:bodyPr lIns="91440" tIns="91440" rIns="91440" bIns="91440" anchor="ctr">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3106"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50" name="Google Shape;971;p13"/>
          <p:cNvGrpSpPr/>
          <p:nvPr/>
        </p:nvGrpSpPr>
        <p:grpSpPr>
          <a:xfrm>
            <a:off x="132120" y="-570240"/>
            <a:ext cx="8828640" cy="5421600"/>
            <a:chOff x="132120" y="-570240"/>
            <a:chExt cx="8828640" cy="5421600"/>
          </a:xfrm>
        </p:grpSpPr>
        <p:grpSp>
          <p:nvGrpSpPr>
            <p:cNvPr id="251" name="Google Shape;972;p13"/>
            <p:cNvGrpSpPr/>
            <p:nvPr/>
          </p:nvGrpSpPr>
          <p:grpSpPr>
            <a:xfrm>
              <a:off x="132120" y="-570240"/>
              <a:ext cx="142920" cy="2453760"/>
              <a:chOff x="132120" y="-570240"/>
              <a:chExt cx="142920" cy="2453760"/>
            </a:xfrm>
          </p:grpSpPr>
          <p:grpSp>
            <p:nvGrpSpPr>
              <p:cNvPr id="252" name="Google Shape;973;p13"/>
              <p:cNvGrpSpPr/>
              <p:nvPr/>
            </p:nvGrpSpPr>
            <p:grpSpPr>
              <a:xfrm>
                <a:off x="132120" y="-570240"/>
                <a:ext cx="142920" cy="2453760"/>
                <a:chOff x="132120" y="-570240"/>
                <a:chExt cx="142920" cy="2453760"/>
              </a:xfrm>
            </p:grpSpPr>
            <p:sp>
              <p:nvSpPr>
                <p:cNvPr id="253" name="Google Shape;974;p13"/>
                <p:cNvSpPr/>
                <p:nvPr/>
              </p:nvSpPr>
              <p:spPr>
                <a:xfrm>
                  <a:off x="132120" y="174060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4" name="Google Shape;975;p13"/>
                <p:cNvSpPr/>
                <p:nvPr/>
              </p:nvSpPr>
              <p:spPr>
                <a:xfrm>
                  <a:off x="140760" y="15300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5" name="Google Shape;976;p13"/>
                <p:cNvSpPr/>
                <p:nvPr/>
              </p:nvSpPr>
              <p:spPr>
                <a:xfrm>
                  <a:off x="140760" y="13190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6" name="Google Shape;977;p13"/>
                <p:cNvSpPr/>
                <p:nvPr/>
              </p:nvSpPr>
              <p:spPr>
                <a:xfrm>
                  <a:off x="140760" y="11084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7" name="Google Shape;978;p13"/>
                <p:cNvSpPr/>
                <p:nvPr/>
              </p:nvSpPr>
              <p:spPr>
                <a:xfrm>
                  <a:off x="145080" y="8978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8" name="Google Shape;979;p13"/>
                <p:cNvSpPr/>
                <p:nvPr/>
              </p:nvSpPr>
              <p:spPr>
                <a:xfrm>
                  <a:off x="145080" y="6868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9" name="Google Shape;980;p13"/>
                <p:cNvSpPr/>
                <p:nvPr/>
              </p:nvSpPr>
              <p:spPr>
                <a:xfrm>
                  <a:off x="147240" y="47628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0" name="Google Shape;981;p13"/>
                <p:cNvSpPr/>
                <p:nvPr/>
              </p:nvSpPr>
              <p:spPr>
                <a:xfrm>
                  <a:off x="149400" y="26568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1" name="Google Shape;982;p13"/>
                <p:cNvSpPr/>
                <p:nvPr/>
              </p:nvSpPr>
              <p:spPr>
                <a:xfrm>
                  <a:off x="154440" y="594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2" name="Google Shape;983;p13"/>
                <p:cNvSpPr/>
                <p:nvPr/>
              </p:nvSpPr>
              <p:spPr>
                <a:xfrm>
                  <a:off x="159120" y="-1468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3" name="Google Shape;984;p13"/>
                <p:cNvSpPr/>
                <p:nvPr/>
              </p:nvSpPr>
              <p:spPr>
                <a:xfrm>
                  <a:off x="159120" y="-35316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4" name="Google Shape;985;p13"/>
                <p:cNvSpPr/>
                <p:nvPr/>
              </p:nvSpPr>
              <p:spPr>
                <a:xfrm>
                  <a:off x="164160" y="-5702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65" name="Google Shape;986;p13"/>
              <p:cNvGrpSpPr/>
              <p:nvPr/>
            </p:nvGrpSpPr>
            <p:grpSpPr>
              <a:xfrm>
                <a:off x="132120" y="-570240"/>
                <a:ext cx="142920" cy="2453760"/>
                <a:chOff x="132120" y="-570240"/>
                <a:chExt cx="142920" cy="2453760"/>
              </a:xfrm>
            </p:grpSpPr>
            <p:sp>
              <p:nvSpPr>
                <p:cNvPr id="266" name="Google Shape;987;p13"/>
                <p:cNvSpPr/>
                <p:nvPr/>
              </p:nvSpPr>
              <p:spPr>
                <a:xfrm>
                  <a:off x="132120" y="174060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7" name="Google Shape;988;p13"/>
                <p:cNvSpPr/>
                <p:nvPr/>
              </p:nvSpPr>
              <p:spPr>
                <a:xfrm>
                  <a:off x="140760" y="15300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8" name="Google Shape;989;p13"/>
                <p:cNvSpPr/>
                <p:nvPr/>
              </p:nvSpPr>
              <p:spPr>
                <a:xfrm>
                  <a:off x="140760" y="13190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9" name="Google Shape;990;p13"/>
                <p:cNvSpPr/>
                <p:nvPr/>
              </p:nvSpPr>
              <p:spPr>
                <a:xfrm>
                  <a:off x="140760" y="11084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0" name="Google Shape;991;p13"/>
                <p:cNvSpPr/>
                <p:nvPr/>
              </p:nvSpPr>
              <p:spPr>
                <a:xfrm>
                  <a:off x="145080" y="8978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1" name="Google Shape;992;p13"/>
                <p:cNvSpPr/>
                <p:nvPr/>
              </p:nvSpPr>
              <p:spPr>
                <a:xfrm>
                  <a:off x="145080" y="6868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2" name="Google Shape;993;p13"/>
                <p:cNvSpPr/>
                <p:nvPr/>
              </p:nvSpPr>
              <p:spPr>
                <a:xfrm>
                  <a:off x="147240" y="4762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3" name="Google Shape;994;p13"/>
                <p:cNvSpPr/>
                <p:nvPr/>
              </p:nvSpPr>
              <p:spPr>
                <a:xfrm>
                  <a:off x="149400" y="2656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4" name="Google Shape;995;p13"/>
                <p:cNvSpPr/>
                <p:nvPr/>
              </p:nvSpPr>
              <p:spPr>
                <a:xfrm>
                  <a:off x="154440" y="594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5" name="Google Shape;996;p13"/>
                <p:cNvSpPr/>
                <p:nvPr/>
              </p:nvSpPr>
              <p:spPr>
                <a:xfrm>
                  <a:off x="159120" y="-1468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6" name="Google Shape;997;p13"/>
                <p:cNvSpPr/>
                <p:nvPr/>
              </p:nvSpPr>
              <p:spPr>
                <a:xfrm>
                  <a:off x="159120" y="-35316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7" name="Google Shape;998;p13"/>
                <p:cNvSpPr/>
                <p:nvPr/>
              </p:nvSpPr>
              <p:spPr>
                <a:xfrm>
                  <a:off x="164160" y="-5702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278" name="Google Shape;999;p13"/>
            <p:cNvGrpSpPr/>
            <p:nvPr/>
          </p:nvGrpSpPr>
          <p:grpSpPr>
            <a:xfrm>
              <a:off x="426240" y="1344600"/>
              <a:ext cx="142920" cy="2453760"/>
              <a:chOff x="426240" y="1344600"/>
              <a:chExt cx="142920" cy="2453760"/>
            </a:xfrm>
          </p:grpSpPr>
          <p:grpSp>
            <p:nvGrpSpPr>
              <p:cNvPr id="279" name="Google Shape;1000;p13"/>
              <p:cNvGrpSpPr/>
              <p:nvPr/>
            </p:nvGrpSpPr>
            <p:grpSpPr>
              <a:xfrm>
                <a:off x="426240" y="1344600"/>
                <a:ext cx="142920" cy="2453760"/>
                <a:chOff x="426240" y="1344600"/>
                <a:chExt cx="142920" cy="2453760"/>
              </a:xfrm>
            </p:grpSpPr>
            <p:sp>
              <p:nvSpPr>
                <p:cNvPr id="280" name="Google Shape;1001;p13"/>
                <p:cNvSpPr/>
                <p:nvPr/>
              </p:nvSpPr>
              <p:spPr>
                <a:xfrm>
                  <a:off x="426240" y="365544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1" name="Google Shape;1002;p13"/>
                <p:cNvSpPr/>
                <p:nvPr/>
              </p:nvSpPr>
              <p:spPr>
                <a:xfrm>
                  <a:off x="434520" y="34448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2" name="Google Shape;1003;p13"/>
                <p:cNvSpPr/>
                <p:nvPr/>
              </p:nvSpPr>
              <p:spPr>
                <a:xfrm>
                  <a:off x="434520" y="32342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3" name="Google Shape;1004;p13"/>
                <p:cNvSpPr/>
                <p:nvPr/>
              </p:nvSpPr>
              <p:spPr>
                <a:xfrm>
                  <a:off x="434520" y="302328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4" name="Google Shape;1005;p13"/>
                <p:cNvSpPr/>
                <p:nvPr/>
              </p:nvSpPr>
              <p:spPr>
                <a:xfrm>
                  <a:off x="438840" y="28126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5" name="Google Shape;1006;p13"/>
                <p:cNvSpPr/>
                <p:nvPr/>
              </p:nvSpPr>
              <p:spPr>
                <a:xfrm>
                  <a:off x="438840" y="26020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6" name="Google Shape;1007;p13"/>
                <p:cNvSpPr/>
                <p:nvPr/>
              </p:nvSpPr>
              <p:spPr>
                <a:xfrm>
                  <a:off x="441000" y="239112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7" name="Google Shape;1008;p13"/>
                <p:cNvSpPr/>
                <p:nvPr/>
              </p:nvSpPr>
              <p:spPr>
                <a:xfrm>
                  <a:off x="443160" y="218052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8" name="Google Shape;1009;p13"/>
                <p:cNvSpPr/>
                <p:nvPr/>
              </p:nvSpPr>
              <p:spPr>
                <a:xfrm>
                  <a:off x="448200" y="197424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9" name="Google Shape;1010;p13"/>
                <p:cNvSpPr/>
                <p:nvPr/>
              </p:nvSpPr>
              <p:spPr>
                <a:xfrm>
                  <a:off x="453240" y="17679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0" name="Google Shape;1011;p13"/>
                <p:cNvSpPr/>
                <p:nvPr/>
              </p:nvSpPr>
              <p:spPr>
                <a:xfrm>
                  <a:off x="453240" y="156168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1" name="Google Shape;1012;p13"/>
                <p:cNvSpPr/>
                <p:nvPr/>
              </p:nvSpPr>
              <p:spPr>
                <a:xfrm>
                  <a:off x="457920" y="134460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92" name="Google Shape;1013;p13"/>
              <p:cNvGrpSpPr/>
              <p:nvPr/>
            </p:nvGrpSpPr>
            <p:grpSpPr>
              <a:xfrm>
                <a:off x="426240" y="1344600"/>
                <a:ext cx="142920" cy="2453760"/>
                <a:chOff x="426240" y="1344600"/>
                <a:chExt cx="142920" cy="2453760"/>
              </a:xfrm>
            </p:grpSpPr>
            <p:sp>
              <p:nvSpPr>
                <p:cNvPr id="293" name="Google Shape;1014;p13"/>
                <p:cNvSpPr/>
                <p:nvPr/>
              </p:nvSpPr>
              <p:spPr>
                <a:xfrm>
                  <a:off x="426240" y="36554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4" name="Google Shape;1015;p13"/>
                <p:cNvSpPr/>
                <p:nvPr/>
              </p:nvSpPr>
              <p:spPr>
                <a:xfrm>
                  <a:off x="434520" y="34448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5" name="Google Shape;1016;p13"/>
                <p:cNvSpPr/>
                <p:nvPr/>
              </p:nvSpPr>
              <p:spPr>
                <a:xfrm>
                  <a:off x="434520" y="32342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6" name="Google Shape;1017;p13"/>
                <p:cNvSpPr/>
                <p:nvPr/>
              </p:nvSpPr>
              <p:spPr>
                <a:xfrm>
                  <a:off x="434520" y="30232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7" name="Google Shape;1018;p13"/>
                <p:cNvSpPr/>
                <p:nvPr/>
              </p:nvSpPr>
              <p:spPr>
                <a:xfrm>
                  <a:off x="438840" y="28126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8" name="Google Shape;1019;p13"/>
                <p:cNvSpPr/>
                <p:nvPr/>
              </p:nvSpPr>
              <p:spPr>
                <a:xfrm>
                  <a:off x="438840" y="26020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9" name="Google Shape;1020;p13"/>
                <p:cNvSpPr/>
                <p:nvPr/>
              </p:nvSpPr>
              <p:spPr>
                <a:xfrm>
                  <a:off x="441000" y="23911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0" name="Google Shape;1021;p13"/>
                <p:cNvSpPr/>
                <p:nvPr/>
              </p:nvSpPr>
              <p:spPr>
                <a:xfrm>
                  <a:off x="443160" y="21805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1" name="Google Shape;1022;p13"/>
                <p:cNvSpPr/>
                <p:nvPr/>
              </p:nvSpPr>
              <p:spPr>
                <a:xfrm>
                  <a:off x="448200" y="19742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2" name="Google Shape;1023;p13"/>
                <p:cNvSpPr/>
                <p:nvPr/>
              </p:nvSpPr>
              <p:spPr>
                <a:xfrm>
                  <a:off x="453240" y="17679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3" name="Google Shape;1024;p13"/>
                <p:cNvSpPr/>
                <p:nvPr/>
              </p:nvSpPr>
              <p:spPr>
                <a:xfrm>
                  <a:off x="453240" y="15616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4" name="Google Shape;1025;p13"/>
                <p:cNvSpPr/>
                <p:nvPr/>
              </p:nvSpPr>
              <p:spPr>
                <a:xfrm>
                  <a:off x="457920" y="13446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05" name="Google Shape;1026;p13"/>
            <p:cNvGrpSpPr/>
            <p:nvPr/>
          </p:nvGrpSpPr>
          <p:grpSpPr>
            <a:xfrm>
              <a:off x="8520840" y="-117000"/>
              <a:ext cx="142920" cy="2453760"/>
              <a:chOff x="8520840" y="-117000"/>
              <a:chExt cx="142920" cy="2453760"/>
            </a:xfrm>
          </p:grpSpPr>
          <p:grpSp>
            <p:nvGrpSpPr>
              <p:cNvPr id="306" name="Google Shape;1027;p13"/>
              <p:cNvGrpSpPr/>
              <p:nvPr/>
            </p:nvGrpSpPr>
            <p:grpSpPr>
              <a:xfrm>
                <a:off x="8520840" y="-117000"/>
                <a:ext cx="142920" cy="2453760"/>
                <a:chOff x="8520840" y="-117000"/>
                <a:chExt cx="142920" cy="2453760"/>
              </a:xfrm>
            </p:grpSpPr>
            <p:sp>
              <p:nvSpPr>
                <p:cNvPr id="307" name="Google Shape;1028;p13"/>
                <p:cNvSpPr/>
                <p:nvPr/>
              </p:nvSpPr>
              <p:spPr>
                <a:xfrm>
                  <a:off x="8520840" y="219384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8" name="Google Shape;1029;p13"/>
                <p:cNvSpPr/>
                <p:nvPr/>
              </p:nvSpPr>
              <p:spPr>
                <a:xfrm>
                  <a:off x="8529480" y="19832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9" name="Google Shape;1030;p13"/>
                <p:cNvSpPr/>
                <p:nvPr/>
              </p:nvSpPr>
              <p:spPr>
                <a:xfrm>
                  <a:off x="8529480" y="17726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0" name="Google Shape;1031;p13"/>
                <p:cNvSpPr/>
                <p:nvPr/>
              </p:nvSpPr>
              <p:spPr>
                <a:xfrm>
                  <a:off x="8529480" y="15616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1" name="Google Shape;1032;p13"/>
                <p:cNvSpPr/>
                <p:nvPr/>
              </p:nvSpPr>
              <p:spPr>
                <a:xfrm>
                  <a:off x="8533800" y="13510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2" name="Google Shape;1033;p13"/>
                <p:cNvSpPr/>
                <p:nvPr/>
              </p:nvSpPr>
              <p:spPr>
                <a:xfrm>
                  <a:off x="8533800" y="11404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3" name="Google Shape;1034;p13"/>
                <p:cNvSpPr/>
                <p:nvPr/>
              </p:nvSpPr>
              <p:spPr>
                <a:xfrm>
                  <a:off x="8535960" y="92952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4" name="Google Shape;1035;p13"/>
                <p:cNvSpPr/>
                <p:nvPr/>
              </p:nvSpPr>
              <p:spPr>
                <a:xfrm>
                  <a:off x="8538120" y="71892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5" name="Google Shape;1036;p13"/>
                <p:cNvSpPr/>
                <p:nvPr/>
              </p:nvSpPr>
              <p:spPr>
                <a:xfrm>
                  <a:off x="8543160" y="51264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6" name="Google Shape;1037;p13"/>
                <p:cNvSpPr/>
                <p:nvPr/>
              </p:nvSpPr>
              <p:spPr>
                <a:xfrm>
                  <a:off x="8547840" y="30636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7" name="Google Shape;1038;p13"/>
                <p:cNvSpPr/>
                <p:nvPr/>
              </p:nvSpPr>
              <p:spPr>
                <a:xfrm>
                  <a:off x="8547840" y="1000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8" name="Google Shape;1039;p13"/>
                <p:cNvSpPr/>
                <p:nvPr/>
              </p:nvSpPr>
              <p:spPr>
                <a:xfrm>
                  <a:off x="8552880" y="-11700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19" name="Google Shape;1040;p13"/>
              <p:cNvGrpSpPr/>
              <p:nvPr/>
            </p:nvGrpSpPr>
            <p:grpSpPr>
              <a:xfrm>
                <a:off x="8520840" y="-117000"/>
                <a:ext cx="142920" cy="2453760"/>
                <a:chOff x="8520840" y="-117000"/>
                <a:chExt cx="142920" cy="2453760"/>
              </a:xfrm>
            </p:grpSpPr>
            <p:sp>
              <p:nvSpPr>
                <p:cNvPr id="320" name="Google Shape;1041;p13"/>
                <p:cNvSpPr/>
                <p:nvPr/>
              </p:nvSpPr>
              <p:spPr>
                <a:xfrm>
                  <a:off x="8520840" y="21938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1" name="Google Shape;1042;p13"/>
                <p:cNvSpPr/>
                <p:nvPr/>
              </p:nvSpPr>
              <p:spPr>
                <a:xfrm>
                  <a:off x="8529480" y="19832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2" name="Google Shape;1043;p13"/>
                <p:cNvSpPr/>
                <p:nvPr/>
              </p:nvSpPr>
              <p:spPr>
                <a:xfrm>
                  <a:off x="8529480" y="17726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3" name="Google Shape;1044;p13"/>
                <p:cNvSpPr/>
                <p:nvPr/>
              </p:nvSpPr>
              <p:spPr>
                <a:xfrm>
                  <a:off x="8529480" y="15616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4" name="Google Shape;1045;p13"/>
                <p:cNvSpPr/>
                <p:nvPr/>
              </p:nvSpPr>
              <p:spPr>
                <a:xfrm>
                  <a:off x="8533800" y="13510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5" name="Google Shape;1046;p13"/>
                <p:cNvSpPr/>
                <p:nvPr/>
              </p:nvSpPr>
              <p:spPr>
                <a:xfrm>
                  <a:off x="8533800" y="11404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6" name="Google Shape;1047;p13"/>
                <p:cNvSpPr/>
                <p:nvPr/>
              </p:nvSpPr>
              <p:spPr>
                <a:xfrm>
                  <a:off x="8535960" y="9295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7" name="Google Shape;1048;p13"/>
                <p:cNvSpPr/>
                <p:nvPr/>
              </p:nvSpPr>
              <p:spPr>
                <a:xfrm>
                  <a:off x="8538120" y="7189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8" name="Google Shape;1049;p13"/>
                <p:cNvSpPr/>
                <p:nvPr/>
              </p:nvSpPr>
              <p:spPr>
                <a:xfrm>
                  <a:off x="8543160" y="5126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9" name="Google Shape;1050;p13"/>
                <p:cNvSpPr/>
                <p:nvPr/>
              </p:nvSpPr>
              <p:spPr>
                <a:xfrm>
                  <a:off x="8547840" y="3063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0" name="Google Shape;1051;p13"/>
                <p:cNvSpPr/>
                <p:nvPr/>
              </p:nvSpPr>
              <p:spPr>
                <a:xfrm>
                  <a:off x="8547840" y="1000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1" name="Google Shape;1052;p13"/>
                <p:cNvSpPr/>
                <p:nvPr/>
              </p:nvSpPr>
              <p:spPr>
                <a:xfrm>
                  <a:off x="8552880" y="-1170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32" name="Google Shape;1053;p13"/>
            <p:cNvGrpSpPr/>
            <p:nvPr/>
          </p:nvGrpSpPr>
          <p:grpSpPr>
            <a:xfrm>
              <a:off x="8817840" y="2397600"/>
              <a:ext cx="142920" cy="2453760"/>
              <a:chOff x="8817840" y="2397600"/>
              <a:chExt cx="142920" cy="2453760"/>
            </a:xfrm>
          </p:grpSpPr>
          <p:grpSp>
            <p:nvGrpSpPr>
              <p:cNvPr id="333" name="Google Shape;1054;p13"/>
              <p:cNvGrpSpPr/>
              <p:nvPr/>
            </p:nvGrpSpPr>
            <p:grpSpPr>
              <a:xfrm>
                <a:off x="8817840" y="2397600"/>
                <a:ext cx="142920" cy="2453760"/>
                <a:chOff x="8817840" y="2397600"/>
                <a:chExt cx="142920" cy="2453760"/>
              </a:xfrm>
            </p:grpSpPr>
            <p:sp>
              <p:nvSpPr>
                <p:cNvPr id="334" name="Google Shape;1055;p13"/>
                <p:cNvSpPr/>
                <p:nvPr/>
              </p:nvSpPr>
              <p:spPr>
                <a:xfrm>
                  <a:off x="8817840" y="470844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5" name="Google Shape;1056;p13"/>
                <p:cNvSpPr/>
                <p:nvPr/>
              </p:nvSpPr>
              <p:spPr>
                <a:xfrm>
                  <a:off x="8826480" y="44978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6" name="Google Shape;1057;p13"/>
                <p:cNvSpPr/>
                <p:nvPr/>
              </p:nvSpPr>
              <p:spPr>
                <a:xfrm>
                  <a:off x="8826480" y="42872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7" name="Google Shape;1058;p13"/>
                <p:cNvSpPr/>
                <p:nvPr/>
              </p:nvSpPr>
              <p:spPr>
                <a:xfrm>
                  <a:off x="8826480" y="407628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8" name="Google Shape;1059;p13"/>
                <p:cNvSpPr/>
                <p:nvPr/>
              </p:nvSpPr>
              <p:spPr>
                <a:xfrm>
                  <a:off x="8830800" y="38656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9" name="Google Shape;1060;p13"/>
                <p:cNvSpPr/>
                <p:nvPr/>
              </p:nvSpPr>
              <p:spPr>
                <a:xfrm>
                  <a:off x="8830800" y="36550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0" name="Google Shape;1061;p13"/>
                <p:cNvSpPr/>
                <p:nvPr/>
              </p:nvSpPr>
              <p:spPr>
                <a:xfrm>
                  <a:off x="8832960" y="344412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1" name="Google Shape;1062;p13"/>
                <p:cNvSpPr/>
                <p:nvPr/>
              </p:nvSpPr>
              <p:spPr>
                <a:xfrm>
                  <a:off x="8835120" y="323352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2" name="Google Shape;1063;p13"/>
                <p:cNvSpPr/>
                <p:nvPr/>
              </p:nvSpPr>
              <p:spPr>
                <a:xfrm>
                  <a:off x="8840160" y="302724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3" name="Google Shape;1064;p13"/>
                <p:cNvSpPr/>
                <p:nvPr/>
              </p:nvSpPr>
              <p:spPr>
                <a:xfrm>
                  <a:off x="8844840" y="28209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4" name="Google Shape;1065;p13"/>
                <p:cNvSpPr/>
                <p:nvPr/>
              </p:nvSpPr>
              <p:spPr>
                <a:xfrm>
                  <a:off x="8844840" y="261468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5" name="Google Shape;1066;p13"/>
                <p:cNvSpPr/>
                <p:nvPr/>
              </p:nvSpPr>
              <p:spPr>
                <a:xfrm>
                  <a:off x="8849880" y="239760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46" name="Google Shape;1067;p13"/>
              <p:cNvGrpSpPr/>
              <p:nvPr/>
            </p:nvGrpSpPr>
            <p:grpSpPr>
              <a:xfrm>
                <a:off x="8817840" y="2397600"/>
                <a:ext cx="142920" cy="2453760"/>
                <a:chOff x="8817840" y="2397600"/>
                <a:chExt cx="142920" cy="2453760"/>
              </a:xfrm>
            </p:grpSpPr>
            <p:sp>
              <p:nvSpPr>
                <p:cNvPr id="347" name="Google Shape;1068;p13"/>
                <p:cNvSpPr/>
                <p:nvPr/>
              </p:nvSpPr>
              <p:spPr>
                <a:xfrm>
                  <a:off x="8817840" y="47084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8" name="Google Shape;1069;p13"/>
                <p:cNvSpPr/>
                <p:nvPr/>
              </p:nvSpPr>
              <p:spPr>
                <a:xfrm>
                  <a:off x="8826480" y="44978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9" name="Google Shape;1070;p13"/>
                <p:cNvSpPr/>
                <p:nvPr/>
              </p:nvSpPr>
              <p:spPr>
                <a:xfrm>
                  <a:off x="8826480" y="42872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0" name="Google Shape;1071;p13"/>
                <p:cNvSpPr/>
                <p:nvPr/>
              </p:nvSpPr>
              <p:spPr>
                <a:xfrm>
                  <a:off x="8826480" y="40762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1" name="Google Shape;1072;p13"/>
                <p:cNvSpPr/>
                <p:nvPr/>
              </p:nvSpPr>
              <p:spPr>
                <a:xfrm>
                  <a:off x="8830800" y="38656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2" name="Google Shape;1073;p13"/>
                <p:cNvSpPr/>
                <p:nvPr/>
              </p:nvSpPr>
              <p:spPr>
                <a:xfrm>
                  <a:off x="8830800" y="36550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3" name="Google Shape;1074;p13"/>
                <p:cNvSpPr/>
                <p:nvPr/>
              </p:nvSpPr>
              <p:spPr>
                <a:xfrm>
                  <a:off x="8832960" y="34441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4" name="Google Shape;1075;p13"/>
                <p:cNvSpPr/>
                <p:nvPr/>
              </p:nvSpPr>
              <p:spPr>
                <a:xfrm>
                  <a:off x="8835120" y="32335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5" name="Google Shape;1076;p13"/>
                <p:cNvSpPr/>
                <p:nvPr/>
              </p:nvSpPr>
              <p:spPr>
                <a:xfrm>
                  <a:off x="8840160" y="30272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6" name="Google Shape;1077;p13"/>
                <p:cNvSpPr/>
                <p:nvPr/>
              </p:nvSpPr>
              <p:spPr>
                <a:xfrm>
                  <a:off x="8844840" y="28209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7" name="Google Shape;1078;p13"/>
                <p:cNvSpPr/>
                <p:nvPr/>
              </p:nvSpPr>
              <p:spPr>
                <a:xfrm>
                  <a:off x="8844840" y="26146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8" name="Google Shape;1079;p13"/>
                <p:cNvSpPr/>
                <p:nvPr/>
              </p:nvSpPr>
              <p:spPr>
                <a:xfrm>
                  <a:off x="8849880" y="23976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
        <p:nvSpPr>
          <p:cNvPr id="35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
        <p:nvSpPr>
          <p:cNvPr id="360" name="PlaceHolder 2"/>
          <p:cNvSpPr>
            <a:spLocks noGrp="1"/>
          </p:cNvSpPr>
          <p:nvPr>
            <p:ph type="title"/>
          </p:nvPr>
        </p:nvSpPr>
        <p:spPr>
          <a:xfrm>
            <a:off x="720000" y="1332000"/>
            <a:ext cx="2305080" cy="44712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accent1"/>
                </a:solidFill>
                <a:latin typeface="Outfit"/>
                <a:ea typeface="Outfit"/>
              </a:rPr>
              <a:t>xx%</a:t>
            </a:r>
            <a:endParaRPr lang="fr-FR" sz="3000" b="0" strike="noStrike" spc="-1">
              <a:solidFill>
                <a:schemeClr val="dk1"/>
              </a:solidFill>
              <a:latin typeface="Arial"/>
            </a:endParaRPr>
          </a:p>
        </p:txBody>
      </p:sp>
      <p:sp>
        <p:nvSpPr>
          <p:cNvPr id="361" name="PlaceHolder 3"/>
          <p:cNvSpPr>
            <a:spLocks noGrp="1"/>
          </p:cNvSpPr>
          <p:nvPr>
            <p:ph type="title"/>
          </p:nvPr>
        </p:nvSpPr>
        <p:spPr>
          <a:xfrm>
            <a:off x="720000" y="3064680"/>
            <a:ext cx="2305080" cy="44712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accent1"/>
                </a:solidFill>
                <a:latin typeface="Outfit"/>
                <a:ea typeface="Outfit"/>
              </a:rPr>
              <a:t>xx%</a:t>
            </a:r>
            <a:endParaRPr lang="fr-FR" sz="3000" b="0" strike="noStrike" spc="-1">
              <a:solidFill>
                <a:schemeClr val="dk1"/>
              </a:solidFill>
              <a:latin typeface="Arial"/>
            </a:endParaRPr>
          </a:p>
        </p:txBody>
      </p:sp>
      <p:sp>
        <p:nvSpPr>
          <p:cNvPr id="362" name="PlaceHolder 4"/>
          <p:cNvSpPr>
            <a:spLocks noGrp="1"/>
          </p:cNvSpPr>
          <p:nvPr>
            <p:ph type="title"/>
          </p:nvPr>
        </p:nvSpPr>
        <p:spPr>
          <a:xfrm>
            <a:off x="3419280" y="1332000"/>
            <a:ext cx="2305080" cy="44712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accent1"/>
                </a:solidFill>
                <a:latin typeface="Outfit"/>
                <a:ea typeface="Outfit"/>
              </a:rPr>
              <a:t>xx%</a:t>
            </a:r>
            <a:endParaRPr lang="fr-FR" sz="3000" b="0" strike="noStrike" spc="-1">
              <a:solidFill>
                <a:schemeClr val="dk1"/>
              </a:solidFill>
              <a:latin typeface="Arial"/>
            </a:endParaRPr>
          </a:p>
        </p:txBody>
      </p:sp>
      <p:sp>
        <p:nvSpPr>
          <p:cNvPr id="363" name="PlaceHolder 5"/>
          <p:cNvSpPr>
            <a:spLocks noGrp="1"/>
          </p:cNvSpPr>
          <p:nvPr>
            <p:ph type="title"/>
          </p:nvPr>
        </p:nvSpPr>
        <p:spPr>
          <a:xfrm>
            <a:off x="3419280" y="3064680"/>
            <a:ext cx="2305080" cy="44712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accent1"/>
                </a:solidFill>
                <a:latin typeface="Outfit"/>
                <a:ea typeface="Outfit"/>
              </a:rPr>
              <a:t>xx%</a:t>
            </a:r>
            <a:endParaRPr lang="fr-FR" sz="3000" b="0" strike="noStrike" spc="-1">
              <a:solidFill>
                <a:schemeClr val="dk1"/>
              </a:solidFill>
              <a:latin typeface="Arial"/>
            </a:endParaRPr>
          </a:p>
        </p:txBody>
      </p:sp>
      <p:sp>
        <p:nvSpPr>
          <p:cNvPr id="364" name="PlaceHolder 6"/>
          <p:cNvSpPr>
            <a:spLocks noGrp="1"/>
          </p:cNvSpPr>
          <p:nvPr>
            <p:ph type="title"/>
          </p:nvPr>
        </p:nvSpPr>
        <p:spPr>
          <a:xfrm>
            <a:off x="6118560" y="1332000"/>
            <a:ext cx="2305080" cy="44712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accent1"/>
                </a:solidFill>
                <a:latin typeface="Outfit"/>
                <a:ea typeface="Outfit"/>
              </a:rPr>
              <a:t>xx%</a:t>
            </a:r>
            <a:endParaRPr lang="fr-FR" sz="3000" b="0" strike="noStrike" spc="-1">
              <a:solidFill>
                <a:schemeClr val="dk1"/>
              </a:solidFill>
              <a:latin typeface="Arial"/>
            </a:endParaRPr>
          </a:p>
        </p:txBody>
      </p:sp>
      <p:sp>
        <p:nvSpPr>
          <p:cNvPr id="365" name="PlaceHolder 7"/>
          <p:cNvSpPr>
            <a:spLocks noGrp="1"/>
          </p:cNvSpPr>
          <p:nvPr>
            <p:ph type="title"/>
          </p:nvPr>
        </p:nvSpPr>
        <p:spPr>
          <a:xfrm>
            <a:off x="6118560" y="3064680"/>
            <a:ext cx="2305080" cy="44712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accent1"/>
                </a:solidFill>
                <a:latin typeface="Outfit"/>
                <a:ea typeface="Outfit"/>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6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grpSp>
        <p:nvGrpSpPr>
          <p:cNvPr id="367" name="Google Shape;1101;p14"/>
          <p:cNvGrpSpPr/>
          <p:nvPr/>
        </p:nvGrpSpPr>
        <p:grpSpPr>
          <a:xfrm>
            <a:off x="167400" y="0"/>
            <a:ext cx="8808480" cy="4603680"/>
            <a:chOff x="167400" y="0"/>
            <a:chExt cx="8808480" cy="4603680"/>
          </a:xfrm>
        </p:grpSpPr>
        <p:grpSp>
          <p:nvGrpSpPr>
            <p:cNvPr id="368" name="Google Shape;1102;p14"/>
            <p:cNvGrpSpPr/>
            <p:nvPr/>
          </p:nvGrpSpPr>
          <p:grpSpPr>
            <a:xfrm>
              <a:off x="167400" y="250560"/>
              <a:ext cx="142920" cy="2453760"/>
              <a:chOff x="167400" y="250560"/>
              <a:chExt cx="142920" cy="2453760"/>
            </a:xfrm>
          </p:grpSpPr>
          <p:grpSp>
            <p:nvGrpSpPr>
              <p:cNvPr id="369" name="Google Shape;1103;p14"/>
              <p:cNvGrpSpPr/>
              <p:nvPr/>
            </p:nvGrpSpPr>
            <p:grpSpPr>
              <a:xfrm>
                <a:off x="167400" y="250560"/>
                <a:ext cx="142920" cy="2453760"/>
                <a:chOff x="167400" y="250560"/>
                <a:chExt cx="142920" cy="2453760"/>
              </a:xfrm>
            </p:grpSpPr>
            <p:sp>
              <p:nvSpPr>
                <p:cNvPr id="370" name="Google Shape;1104;p14"/>
                <p:cNvSpPr/>
                <p:nvPr/>
              </p:nvSpPr>
              <p:spPr>
                <a:xfrm>
                  <a:off x="167400" y="256140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1" name="Google Shape;1105;p14"/>
                <p:cNvSpPr/>
                <p:nvPr/>
              </p:nvSpPr>
              <p:spPr>
                <a:xfrm>
                  <a:off x="176040" y="23508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2" name="Google Shape;1106;p14"/>
                <p:cNvSpPr/>
                <p:nvPr/>
              </p:nvSpPr>
              <p:spPr>
                <a:xfrm>
                  <a:off x="176040" y="21398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3" name="Google Shape;1107;p14"/>
                <p:cNvSpPr/>
                <p:nvPr/>
              </p:nvSpPr>
              <p:spPr>
                <a:xfrm>
                  <a:off x="176040" y="19292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4" name="Google Shape;1108;p14"/>
                <p:cNvSpPr/>
                <p:nvPr/>
              </p:nvSpPr>
              <p:spPr>
                <a:xfrm>
                  <a:off x="180360" y="17186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5" name="Google Shape;1109;p14"/>
                <p:cNvSpPr/>
                <p:nvPr/>
              </p:nvSpPr>
              <p:spPr>
                <a:xfrm>
                  <a:off x="180360" y="15076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6" name="Google Shape;1110;p14"/>
                <p:cNvSpPr/>
                <p:nvPr/>
              </p:nvSpPr>
              <p:spPr>
                <a:xfrm>
                  <a:off x="182520" y="12970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7" name="Google Shape;1111;p14"/>
                <p:cNvSpPr/>
                <p:nvPr/>
              </p:nvSpPr>
              <p:spPr>
                <a:xfrm>
                  <a:off x="184680" y="108648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8" name="Google Shape;1112;p14"/>
                <p:cNvSpPr/>
                <p:nvPr/>
              </p:nvSpPr>
              <p:spPr>
                <a:xfrm>
                  <a:off x="189720" y="88020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9" name="Google Shape;1113;p14"/>
                <p:cNvSpPr/>
                <p:nvPr/>
              </p:nvSpPr>
              <p:spPr>
                <a:xfrm>
                  <a:off x="194400" y="6739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80" name="Google Shape;1114;p14"/>
                <p:cNvSpPr/>
                <p:nvPr/>
              </p:nvSpPr>
              <p:spPr>
                <a:xfrm>
                  <a:off x="194400" y="4676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81" name="Google Shape;1115;p14"/>
                <p:cNvSpPr/>
                <p:nvPr/>
              </p:nvSpPr>
              <p:spPr>
                <a:xfrm>
                  <a:off x="199440" y="25056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82" name="Google Shape;1116;p14"/>
              <p:cNvGrpSpPr/>
              <p:nvPr/>
            </p:nvGrpSpPr>
            <p:grpSpPr>
              <a:xfrm>
                <a:off x="167400" y="250560"/>
                <a:ext cx="142920" cy="2453760"/>
                <a:chOff x="167400" y="250560"/>
                <a:chExt cx="142920" cy="2453760"/>
              </a:xfrm>
            </p:grpSpPr>
            <p:sp>
              <p:nvSpPr>
                <p:cNvPr id="383" name="Google Shape;1117;p14"/>
                <p:cNvSpPr/>
                <p:nvPr/>
              </p:nvSpPr>
              <p:spPr>
                <a:xfrm>
                  <a:off x="167400" y="256140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84" name="Google Shape;1118;p14"/>
                <p:cNvSpPr/>
                <p:nvPr/>
              </p:nvSpPr>
              <p:spPr>
                <a:xfrm>
                  <a:off x="176040" y="23508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85" name="Google Shape;1119;p14"/>
                <p:cNvSpPr/>
                <p:nvPr/>
              </p:nvSpPr>
              <p:spPr>
                <a:xfrm>
                  <a:off x="176040" y="21398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86" name="Google Shape;1120;p14"/>
                <p:cNvSpPr/>
                <p:nvPr/>
              </p:nvSpPr>
              <p:spPr>
                <a:xfrm>
                  <a:off x="176040" y="19292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87" name="Google Shape;1121;p14"/>
                <p:cNvSpPr/>
                <p:nvPr/>
              </p:nvSpPr>
              <p:spPr>
                <a:xfrm>
                  <a:off x="180360" y="17186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88" name="Google Shape;1122;p14"/>
                <p:cNvSpPr/>
                <p:nvPr/>
              </p:nvSpPr>
              <p:spPr>
                <a:xfrm>
                  <a:off x="180360" y="15076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89" name="Google Shape;1123;p14"/>
                <p:cNvSpPr/>
                <p:nvPr/>
              </p:nvSpPr>
              <p:spPr>
                <a:xfrm>
                  <a:off x="182520" y="12970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90" name="Google Shape;1124;p14"/>
                <p:cNvSpPr/>
                <p:nvPr/>
              </p:nvSpPr>
              <p:spPr>
                <a:xfrm>
                  <a:off x="184680" y="10864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91" name="Google Shape;1125;p14"/>
                <p:cNvSpPr/>
                <p:nvPr/>
              </p:nvSpPr>
              <p:spPr>
                <a:xfrm>
                  <a:off x="189720" y="8802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92" name="Google Shape;1126;p14"/>
                <p:cNvSpPr/>
                <p:nvPr/>
              </p:nvSpPr>
              <p:spPr>
                <a:xfrm>
                  <a:off x="194400" y="6739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93" name="Google Shape;1127;p14"/>
                <p:cNvSpPr/>
                <p:nvPr/>
              </p:nvSpPr>
              <p:spPr>
                <a:xfrm>
                  <a:off x="194400" y="46764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94" name="Google Shape;1128;p14"/>
                <p:cNvSpPr/>
                <p:nvPr/>
              </p:nvSpPr>
              <p:spPr>
                <a:xfrm>
                  <a:off x="199440" y="2505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95" name="Google Shape;1129;p14"/>
            <p:cNvGrpSpPr/>
            <p:nvPr/>
          </p:nvGrpSpPr>
          <p:grpSpPr>
            <a:xfrm>
              <a:off x="567720" y="2149560"/>
              <a:ext cx="142920" cy="2454120"/>
              <a:chOff x="567720" y="2149560"/>
              <a:chExt cx="142920" cy="2454120"/>
            </a:xfrm>
          </p:grpSpPr>
          <p:grpSp>
            <p:nvGrpSpPr>
              <p:cNvPr id="396" name="Google Shape;1130;p14"/>
              <p:cNvGrpSpPr/>
              <p:nvPr/>
            </p:nvGrpSpPr>
            <p:grpSpPr>
              <a:xfrm>
                <a:off x="567720" y="2149560"/>
                <a:ext cx="142920" cy="2454120"/>
                <a:chOff x="567720" y="2149560"/>
                <a:chExt cx="142920" cy="2454120"/>
              </a:xfrm>
            </p:grpSpPr>
            <p:sp>
              <p:nvSpPr>
                <p:cNvPr id="397" name="Google Shape;1131;p14"/>
                <p:cNvSpPr/>
                <p:nvPr/>
              </p:nvSpPr>
              <p:spPr>
                <a:xfrm>
                  <a:off x="567720" y="446076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98" name="Google Shape;1132;p14"/>
                <p:cNvSpPr/>
                <p:nvPr/>
              </p:nvSpPr>
              <p:spPr>
                <a:xfrm>
                  <a:off x="576000" y="42498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99" name="Google Shape;1133;p14"/>
                <p:cNvSpPr/>
                <p:nvPr/>
              </p:nvSpPr>
              <p:spPr>
                <a:xfrm>
                  <a:off x="576000" y="40392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00" name="Google Shape;1134;p14"/>
                <p:cNvSpPr/>
                <p:nvPr/>
              </p:nvSpPr>
              <p:spPr>
                <a:xfrm>
                  <a:off x="576000" y="38286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01" name="Google Shape;1135;p14"/>
                <p:cNvSpPr/>
                <p:nvPr/>
              </p:nvSpPr>
              <p:spPr>
                <a:xfrm>
                  <a:off x="580320" y="36176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02" name="Google Shape;1136;p14"/>
                <p:cNvSpPr/>
                <p:nvPr/>
              </p:nvSpPr>
              <p:spPr>
                <a:xfrm>
                  <a:off x="580320" y="34070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03" name="Google Shape;1137;p14"/>
                <p:cNvSpPr/>
                <p:nvPr/>
              </p:nvSpPr>
              <p:spPr>
                <a:xfrm>
                  <a:off x="582480" y="31960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04" name="Google Shape;1138;p14"/>
                <p:cNvSpPr/>
                <p:nvPr/>
              </p:nvSpPr>
              <p:spPr>
                <a:xfrm>
                  <a:off x="585000" y="298548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05" name="Google Shape;1139;p14"/>
                <p:cNvSpPr/>
                <p:nvPr/>
              </p:nvSpPr>
              <p:spPr>
                <a:xfrm>
                  <a:off x="589680" y="277920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06" name="Google Shape;1140;p14"/>
                <p:cNvSpPr/>
                <p:nvPr/>
              </p:nvSpPr>
              <p:spPr>
                <a:xfrm>
                  <a:off x="594720" y="25729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07" name="Google Shape;1141;p14"/>
                <p:cNvSpPr/>
                <p:nvPr/>
              </p:nvSpPr>
              <p:spPr>
                <a:xfrm>
                  <a:off x="594720" y="236700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08" name="Google Shape;1142;p14"/>
                <p:cNvSpPr/>
                <p:nvPr/>
              </p:nvSpPr>
              <p:spPr>
                <a:xfrm>
                  <a:off x="599400" y="214956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409" name="Google Shape;1143;p14"/>
              <p:cNvGrpSpPr/>
              <p:nvPr/>
            </p:nvGrpSpPr>
            <p:grpSpPr>
              <a:xfrm>
                <a:off x="567720" y="2149560"/>
                <a:ext cx="142920" cy="2454120"/>
                <a:chOff x="567720" y="2149560"/>
                <a:chExt cx="142920" cy="2454120"/>
              </a:xfrm>
            </p:grpSpPr>
            <p:sp>
              <p:nvSpPr>
                <p:cNvPr id="410" name="Google Shape;1144;p14"/>
                <p:cNvSpPr/>
                <p:nvPr/>
              </p:nvSpPr>
              <p:spPr>
                <a:xfrm>
                  <a:off x="567720" y="44607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11" name="Google Shape;1145;p14"/>
                <p:cNvSpPr/>
                <p:nvPr/>
              </p:nvSpPr>
              <p:spPr>
                <a:xfrm>
                  <a:off x="576000" y="42498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12" name="Google Shape;1146;p14"/>
                <p:cNvSpPr/>
                <p:nvPr/>
              </p:nvSpPr>
              <p:spPr>
                <a:xfrm>
                  <a:off x="576000" y="40392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13" name="Google Shape;1147;p14"/>
                <p:cNvSpPr/>
                <p:nvPr/>
              </p:nvSpPr>
              <p:spPr>
                <a:xfrm>
                  <a:off x="576000" y="38286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14" name="Google Shape;1148;p14"/>
                <p:cNvSpPr/>
                <p:nvPr/>
              </p:nvSpPr>
              <p:spPr>
                <a:xfrm>
                  <a:off x="580320" y="36176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15" name="Google Shape;1149;p14"/>
                <p:cNvSpPr/>
                <p:nvPr/>
              </p:nvSpPr>
              <p:spPr>
                <a:xfrm>
                  <a:off x="580320" y="34070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16" name="Google Shape;1150;p14"/>
                <p:cNvSpPr/>
                <p:nvPr/>
              </p:nvSpPr>
              <p:spPr>
                <a:xfrm>
                  <a:off x="582480" y="31960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17" name="Google Shape;1151;p14"/>
                <p:cNvSpPr/>
                <p:nvPr/>
              </p:nvSpPr>
              <p:spPr>
                <a:xfrm>
                  <a:off x="585000" y="29854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18" name="Google Shape;1152;p14"/>
                <p:cNvSpPr/>
                <p:nvPr/>
              </p:nvSpPr>
              <p:spPr>
                <a:xfrm>
                  <a:off x="589680" y="27792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19" name="Google Shape;1153;p14"/>
                <p:cNvSpPr/>
                <p:nvPr/>
              </p:nvSpPr>
              <p:spPr>
                <a:xfrm>
                  <a:off x="594720" y="25729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20" name="Google Shape;1154;p14"/>
                <p:cNvSpPr/>
                <p:nvPr/>
              </p:nvSpPr>
              <p:spPr>
                <a:xfrm>
                  <a:off x="594720" y="23670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21" name="Google Shape;1155;p14"/>
                <p:cNvSpPr/>
                <p:nvPr/>
              </p:nvSpPr>
              <p:spPr>
                <a:xfrm>
                  <a:off x="599400" y="21495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422" name="Google Shape;1156;p14"/>
            <p:cNvGrpSpPr/>
            <p:nvPr/>
          </p:nvGrpSpPr>
          <p:grpSpPr>
            <a:xfrm>
              <a:off x="8448480" y="0"/>
              <a:ext cx="142920" cy="2453760"/>
              <a:chOff x="8448480" y="0"/>
              <a:chExt cx="142920" cy="2453760"/>
            </a:xfrm>
          </p:grpSpPr>
          <p:grpSp>
            <p:nvGrpSpPr>
              <p:cNvPr id="423" name="Google Shape;1157;p14"/>
              <p:cNvGrpSpPr/>
              <p:nvPr/>
            </p:nvGrpSpPr>
            <p:grpSpPr>
              <a:xfrm>
                <a:off x="8448480" y="0"/>
                <a:ext cx="142920" cy="2453760"/>
                <a:chOff x="8448480" y="0"/>
                <a:chExt cx="142920" cy="2453760"/>
              </a:xfrm>
            </p:grpSpPr>
            <p:sp>
              <p:nvSpPr>
                <p:cNvPr id="424" name="Google Shape;1158;p14"/>
                <p:cNvSpPr/>
                <p:nvPr/>
              </p:nvSpPr>
              <p:spPr>
                <a:xfrm>
                  <a:off x="8448480" y="231084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25" name="Google Shape;1159;p14"/>
                <p:cNvSpPr/>
                <p:nvPr/>
              </p:nvSpPr>
              <p:spPr>
                <a:xfrm>
                  <a:off x="8457120" y="21002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26" name="Google Shape;1160;p14"/>
                <p:cNvSpPr/>
                <p:nvPr/>
              </p:nvSpPr>
              <p:spPr>
                <a:xfrm>
                  <a:off x="8457120" y="18896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27" name="Google Shape;1161;p14"/>
                <p:cNvSpPr/>
                <p:nvPr/>
              </p:nvSpPr>
              <p:spPr>
                <a:xfrm>
                  <a:off x="8457120" y="167868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28" name="Google Shape;1162;p14"/>
                <p:cNvSpPr/>
                <p:nvPr/>
              </p:nvSpPr>
              <p:spPr>
                <a:xfrm>
                  <a:off x="8461440" y="14680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29" name="Google Shape;1163;p14"/>
                <p:cNvSpPr/>
                <p:nvPr/>
              </p:nvSpPr>
              <p:spPr>
                <a:xfrm>
                  <a:off x="8461440" y="12574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30" name="Google Shape;1164;p14"/>
                <p:cNvSpPr/>
                <p:nvPr/>
              </p:nvSpPr>
              <p:spPr>
                <a:xfrm>
                  <a:off x="8463600" y="104652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31" name="Google Shape;1165;p14"/>
                <p:cNvSpPr/>
                <p:nvPr/>
              </p:nvSpPr>
              <p:spPr>
                <a:xfrm>
                  <a:off x="8465760" y="83592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32" name="Google Shape;1166;p14"/>
                <p:cNvSpPr/>
                <p:nvPr/>
              </p:nvSpPr>
              <p:spPr>
                <a:xfrm>
                  <a:off x="8470800" y="62964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33" name="Google Shape;1167;p14"/>
                <p:cNvSpPr/>
                <p:nvPr/>
              </p:nvSpPr>
              <p:spPr>
                <a:xfrm>
                  <a:off x="8475480" y="4233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34" name="Google Shape;1168;p14"/>
                <p:cNvSpPr/>
                <p:nvPr/>
              </p:nvSpPr>
              <p:spPr>
                <a:xfrm>
                  <a:off x="8475480" y="21708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35" name="Google Shape;1169;p14"/>
                <p:cNvSpPr/>
                <p:nvPr/>
              </p:nvSpPr>
              <p:spPr>
                <a:xfrm>
                  <a:off x="8480520" y="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436" name="Google Shape;1170;p14"/>
              <p:cNvGrpSpPr/>
              <p:nvPr/>
            </p:nvGrpSpPr>
            <p:grpSpPr>
              <a:xfrm>
                <a:off x="8448480" y="0"/>
                <a:ext cx="142920" cy="2453760"/>
                <a:chOff x="8448480" y="0"/>
                <a:chExt cx="142920" cy="2453760"/>
              </a:xfrm>
            </p:grpSpPr>
            <p:sp>
              <p:nvSpPr>
                <p:cNvPr id="437" name="Google Shape;1171;p14"/>
                <p:cNvSpPr/>
                <p:nvPr/>
              </p:nvSpPr>
              <p:spPr>
                <a:xfrm>
                  <a:off x="8448480" y="23108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38" name="Google Shape;1172;p14"/>
                <p:cNvSpPr/>
                <p:nvPr/>
              </p:nvSpPr>
              <p:spPr>
                <a:xfrm>
                  <a:off x="8457120" y="21002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39" name="Google Shape;1173;p14"/>
                <p:cNvSpPr/>
                <p:nvPr/>
              </p:nvSpPr>
              <p:spPr>
                <a:xfrm>
                  <a:off x="8457120" y="18896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0" name="Google Shape;1174;p14"/>
                <p:cNvSpPr/>
                <p:nvPr/>
              </p:nvSpPr>
              <p:spPr>
                <a:xfrm>
                  <a:off x="8457120" y="16786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1" name="Google Shape;1175;p14"/>
                <p:cNvSpPr/>
                <p:nvPr/>
              </p:nvSpPr>
              <p:spPr>
                <a:xfrm>
                  <a:off x="8461440" y="14680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2" name="Google Shape;1176;p14"/>
                <p:cNvSpPr/>
                <p:nvPr/>
              </p:nvSpPr>
              <p:spPr>
                <a:xfrm>
                  <a:off x="8461440" y="12574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3" name="Google Shape;1177;p14"/>
                <p:cNvSpPr/>
                <p:nvPr/>
              </p:nvSpPr>
              <p:spPr>
                <a:xfrm>
                  <a:off x="8463600" y="10465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4" name="Google Shape;1178;p14"/>
                <p:cNvSpPr/>
                <p:nvPr/>
              </p:nvSpPr>
              <p:spPr>
                <a:xfrm>
                  <a:off x="8465760" y="8359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5" name="Google Shape;1179;p14"/>
                <p:cNvSpPr/>
                <p:nvPr/>
              </p:nvSpPr>
              <p:spPr>
                <a:xfrm>
                  <a:off x="8470800" y="6296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6" name="Google Shape;1180;p14"/>
                <p:cNvSpPr/>
                <p:nvPr/>
              </p:nvSpPr>
              <p:spPr>
                <a:xfrm>
                  <a:off x="8475480" y="4233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7" name="Google Shape;1181;p14"/>
                <p:cNvSpPr/>
                <p:nvPr/>
              </p:nvSpPr>
              <p:spPr>
                <a:xfrm>
                  <a:off x="8475480" y="2170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8" name="Google Shape;1182;p14"/>
                <p:cNvSpPr/>
                <p:nvPr/>
              </p:nvSpPr>
              <p:spPr>
                <a:xfrm>
                  <a:off x="8480520" y="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449" name="Google Shape;1183;p14"/>
            <p:cNvGrpSpPr/>
            <p:nvPr/>
          </p:nvGrpSpPr>
          <p:grpSpPr>
            <a:xfrm>
              <a:off x="8832960" y="761040"/>
              <a:ext cx="142920" cy="2454120"/>
              <a:chOff x="8832960" y="761040"/>
              <a:chExt cx="142920" cy="2454120"/>
            </a:xfrm>
          </p:grpSpPr>
          <p:grpSp>
            <p:nvGrpSpPr>
              <p:cNvPr id="450" name="Google Shape;1184;p14"/>
              <p:cNvGrpSpPr/>
              <p:nvPr/>
            </p:nvGrpSpPr>
            <p:grpSpPr>
              <a:xfrm>
                <a:off x="8832960" y="761040"/>
                <a:ext cx="142920" cy="2454120"/>
                <a:chOff x="8832960" y="761040"/>
                <a:chExt cx="142920" cy="2454120"/>
              </a:xfrm>
            </p:grpSpPr>
            <p:sp>
              <p:nvSpPr>
                <p:cNvPr id="451" name="Google Shape;1185;p14"/>
                <p:cNvSpPr/>
                <p:nvPr/>
              </p:nvSpPr>
              <p:spPr>
                <a:xfrm>
                  <a:off x="8832960" y="307224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2" name="Google Shape;1186;p14"/>
                <p:cNvSpPr/>
                <p:nvPr/>
              </p:nvSpPr>
              <p:spPr>
                <a:xfrm>
                  <a:off x="8841600" y="28612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3" name="Google Shape;1187;p14"/>
                <p:cNvSpPr/>
                <p:nvPr/>
              </p:nvSpPr>
              <p:spPr>
                <a:xfrm>
                  <a:off x="8841600" y="26506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4" name="Google Shape;1188;p14"/>
                <p:cNvSpPr/>
                <p:nvPr/>
              </p:nvSpPr>
              <p:spPr>
                <a:xfrm>
                  <a:off x="8841600" y="24400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5" name="Google Shape;1189;p14"/>
                <p:cNvSpPr/>
                <p:nvPr/>
              </p:nvSpPr>
              <p:spPr>
                <a:xfrm>
                  <a:off x="8845920" y="22291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6" name="Google Shape;1190;p14"/>
                <p:cNvSpPr/>
                <p:nvPr/>
              </p:nvSpPr>
              <p:spPr>
                <a:xfrm>
                  <a:off x="8845920" y="20185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7" name="Google Shape;1191;p14"/>
                <p:cNvSpPr/>
                <p:nvPr/>
              </p:nvSpPr>
              <p:spPr>
                <a:xfrm>
                  <a:off x="8848080" y="180792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8" name="Google Shape;1192;p14"/>
                <p:cNvSpPr/>
                <p:nvPr/>
              </p:nvSpPr>
              <p:spPr>
                <a:xfrm>
                  <a:off x="8850240" y="159696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9" name="Google Shape;1193;p14"/>
                <p:cNvSpPr/>
                <p:nvPr/>
              </p:nvSpPr>
              <p:spPr>
                <a:xfrm>
                  <a:off x="8855280" y="139068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60" name="Google Shape;1194;p14"/>
                <p:cNvSpPr/>
                <p:nvPr/>
              </p:nvSpPr>
              <p:spPr>
                <a:xfrm>
                  <a:off x="8859960" y="11844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61" name="Google Shape;1195;p14"/>
                <p:cNvSpPr/>
                <p:nvPr/>
              </p:nvSpPr>
              <p:spPr>
                <a:xfrm>
                  <a:off x="8859960" y="9784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62" name="Google Shape;1196;p14"/>
                <p:cNvSpPr/>
                <p:nvPr/>
              </p:nvSpPr>
              <p:spPr>
                <a:xfrm>
                  <a:off x="8865000" y="7610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463" name="Google Shape;1197;p14"/>
              <p:cNvGrpSpPr/>
              <p:nvPr/>
            </p:nvGrpSpPr>
            <p:grpSpPr>
              <a:xfrm>
                <a:off x="8832960" y="761040"/>
                <a:ext cx="142920" cy="2454120"/>
                <a:chOff x="8832960" y="761040"/>
                <a:chExt cx="142920" cy="2454120"/>
              </a:xfrm>
            </p:grpSpPr>
            <p:sp>
              <p:nvSpPr>
                <p:cNvPr id="464" name="Google Shape;1198;p14"/>
                <p:cNvSpPr/>
                <p:nvPr/>
              </p:nvSpPr>
              <p:spPr>
                <a:xfrm>
                  <a:off x="8832960" y="30722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65" name="Google Shape;1199;p14"/>
                <p:cNvSpPr/>
                <p:nvPr/>
              </p:nvSpPr>
              <p:spPr>
                <a:xfrm>
                  <a:off x="8841600" y="286128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66" name="Google Shape;1200;p14"/>
                <p:cNvSpPr/>
                <p:nvPr/>
              </p:nvSpPr>
              <p:spPr>
                <a:xfrm>
                  <a:off x="8841600" y="26506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67" name="Google Shape;1201;p14"/>
                <p:cNvSpPr/>
                <p:nvPr/>
              </p:nvSpPr>
              <p:spPr>
                <a:xfrm>
                  <a:off x="8841600" y="24400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68" name="Google Shape;1202;p14"/>
                <p:cNvSpPr/>
                <p:nvPr/>
              </p:nvSpPr>
              <p:spPr>
                <a:xfrm>
                  <a:off x="8845920" y="222912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69" name="Google Shape;1203;p14"/>
                <p:cNvSpPr/>
                <p:nvPr/>
              </p:nvSpPr>
              <p:spPr>
                <a:xfrm>
                  <a:off x="8845920" y="201852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70" name="Google Shape;1204;p14"/>
                <p:cNvSpPr/>
                <p:nvPr/>
              </p:nvSpPr>
              <p:spPr>
                <a:xfrm>
                  <a:off x="8848080" y="18079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71" name="Google Shape;1205;p14"/>
                <p:cNvSpPr/>
                <p:nvPr/>
              </p:nvSpPr>
              <p:spPr>
                <a:xfrm>
                  <a:off x="8850240" y="159696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72" name="Google Shape;1206;p14"/>
                <p:cNvSpPr/>
                <p:nvPr/>
              </p:nvSpPr>
              <p:spPr>
                <a:xfrm>
                  <a:off x="8855280" y="13906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73" name="Google Shape;1207;p14"/>
                <p:cNvSpPr/>
                <p:nvPr/>
              </p:nvSpPr>
              <p:spPr>
                <a:xfrm>
                  <a:off x="8859960" y="11844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74" name="Google Shape;1208;p14"/>
                <p:cNvSpPr/>
                <p:nvPr/>
              </p:nvSpPr>
              <p:spPr>
                <a:xfrm>
                  <a:off x="8859960" y="9784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75" name="Google Shape;1209;p14"/>
                <p:cNvSpPr/>
                <p:nvPr/>
              </p:nvSpPr>
              <p:spPr>
                <a:xfrm>
                  <a:off x="8865000" y="7610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7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grpSp>
        <p:nvGrpSpPr>
          <p:cNvPr id="477" name="Google Shape;1212;p15"/>
          <p:cNvGrpSpPr/>
          <p:nvPr/>
        </p:nvGrpSpPr>
        <p:grpSpPr>
          <a:xfrm>
            <a:off x="90720" y="-1550520"/>
            <a:ext cx="8795520" cy="6340320"/>
            <a:chOff x="90720" y="-1550520"/>
            <a:chExt cx="8795520" cy="6340320"/>
          </a:xfrm>
        </p:grpSpPr>
        <p:grpSp>
          <p:nvGrpSpPr>
            <p:cNvPr id="478" name="Google Shape;1213;p15"/>
            <p:cNvGrpSpPr/>
            <p:nvPr/>
          </p:nvGrpSpPr>
          <p:grpSpPr>
            <a:xfrm>
              <a:off x="90720" y="-140760"/>
              <a:ext cx="142920" cy="2453760"/>
              <a:chOff x="90720" y="-140760"/>
              <a:chExt cx="142920" cy="2453760"/>
            </a:xfrm>
          </p:grpSpPr>
          <p:grpSp>
            <p:nvGrpSpPr>
              <p:cNvPr id="479" name="Google Shape;1214;p15"/>
              <p:cNvGrpSpPr/>
              <p:nvPr/>
            </p:nvGrpSpPr>
            <p:grpSpPr>
              <a:xfrm>
                <a:off x="90720" y="-140760"/>
                <a:ext cx="142920" cy="2453760"/>
                <a:chOff x="90720" y="-140760"/>
                <a:chExt cx="142920" cy="2453760"/>
              </a:xfrm>
            </p:grpSpPr>
            <p:sp>
              <p:nvSpPr>
                <p:cNvPr id="480" name="Google Shape;1215;p15"/>
                <p:cNvSpPr/>
                <p:nvPr/>
              </p:nvSpPr>
              <p:spPr>
                <a:xfrm>
                  <a:off x="90720" y="217008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81" name="Google Shape;1216;p15"/>
                <p:cNvSpPr/>
                <p:nvPr/>
              </p:nvSpPr>
              <p:spPr>
                <a:xfrm>
                  <a:off x="99360" y="19594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82" name="Google Shape;1217;p15"/>
                <p:cNvSpPr/>
                <p:nvPr/>
              </p:nvSpPr>
              <p:spPr>
                <a:xfrm>
                  <a:off x="99360" y="17485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83" name="Google Shape;1218;p15"/>
                <p:cNvSpPr/>
                <p:nvPr/>
              </p:nvSpPr>
              <p:spPr>
                <a:xfrm>
                  <a:off x="99360" y="15379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84" name="Google Shape;1219;p15"/>
                <p:cNvSpPr/>
                <p:nvPr/>
              </p:nvSpPr>
              <p:spPr>
                <a:xfrm>
                  <a:off x="103680" y="13273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85" name="Google Shape;1220;p15"/>
                <p:cNvSpPr/>
                <p:nvPr/>
              </p:nvSpPr>
              <p:spPr>
                <a:xfrm>
                  <a:off x="103680" y="11163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86" name="Google Shape;1221;p15"/>
                <p:cNvSpPr/>
                <p:nvPr/>
              </p:nvSpPr>
              <p:spPr>
                <a:xfrm>
                  <a:off x="105840" y="90576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87" name="Google Shape;1222;p15"/>
                <p:cNvSpPr/>
                <p:nvPr/>
              </p:nvSpPr>
              <p:spPr>
                <a:xfrm>
                  <a:off x="108000" y="69516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88" name="Google Shape;1223;p15"/>
                <p:cNvSpPr/>
                <p:nvPr/>
              </p:nvSpPr>
              <p:spPr>
                <a:xfrm>
                  <a:off x="113040" y="48888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89" name="Google Shape;1224;p15"/>
                <p:cNvSpPr/>
                <p:nvPr/>
              </p:nvSpPr>
              <p:spPr>
                <a:xfrm>
                  <a:off x="117720" y="2826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90" name="Google Shape;1225;p15"/>
                <p:cNvSpPr/>
                <p:nvPr/>
              </p:nvSpPr>
              <p:spPr>
                <a:xfrm>
                  <a:off x="117720" y="763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91" name="Google Shape;1226;p15"/>
                <p:cNvSpPr/>
                <p:nvPr/>
              </p:nvSpPr>
              <p:spPr>
                <a:xfrm>
                  <a:off x="122760" y="-14076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492" name="Google Shape;1227;p15"/>
              <p:cNvGrpSpPr/>
              <p:nvPr/>
            </p:nvGrpSpPr>
            <p:grpSpPr>
              <a:xfrm>
                <a:off x="90720" y="-140760"/>
                <a:ext cx="142920" cy="2453760"/>
                <a:chOff x="90720" y="-140760"/>
                <a:chExt cx="142920" cy="2453760"/>
              </a:xfrm>
            </p:grpSpPr>
            <p:sp>
              <p:nvSpPr>
                <p:cNvPr id="493" name="Google Shape;1228;p15"/>
                <p:cNvSpPr/>
                <p:nvPr/>
              </p:nvSpPr>
              <p:spPr>
                <a:xfrm>
                  <a:off x="90720" y="21700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94" name="Google Shape;1229;p15"/>
                <p:cNvSpPr/>
                <p:nvPr/>
              </p:nvSpPr>
              <p:spPr>
                <a:xfrm>
                  <a:off x="99360" y="195948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95" name="Google Shape;1230;p15"/>
                <p:cNvSpPr/>
                <p:nvPr/>
              </p:nvSpPr>
              <p:spPr>
                <a:xfrm>
                  <a:off x="99360" y="174852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96" name="Google Shape;1231;p15"/>
                <p:cNvSpPr/>
                <p:nvPr/>
              </p:nvSpPr>
              <p:spPr>
                <a:xfrm>
                  <a:off x="99360" y="153792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97" name="Google Shape;1232;p15"/>
                <p:cNvSpPr/>
                <p:nvPr/>
              </p:nvSpPr>
              <p:spPr>
                <a:xfrm>
                  <a:off x="103680" y="132732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98" name="Google Shape;1233;p15"/>
                <p:cNvSpPr/>
                <p:nvPr/>
              </p:nvSpPr>
              <p:spPr>
                <a:xfrm>
                  <a:off x="103680" y="11163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99" name="Google Shape;1234;p15"/>
                <p:cNvSpPr/>
                <p:nvPr/>
              </p:nvSpPr>
              <p:spPr>
                <a:xfrm>
                  <a:off x="105840" y="9057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00" name="Google Shape;1235;p15"/>
                <p:cNvSpPr/>
                <p:nvPr/>
              </p:nvSpPr>
              <p:spPr>
                <a:xfrm>
                  <a:off x="108000" y="69516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01" name="Google Shape;1236;p15"/>
                <p:cNvSpPr/>
                <p:nvPr/>
              </p:nvSpPr>
              <p:spPr>
                <a:xfrm>
                  <a:off x="113040" y="4888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02" name="Google Shape;1237;p15"/>
                <p:cNvSpPr/>
                <p:nvPr/>
              </p:nvSpPr>
              <p:spPr>
                <a:xfrm>
                  <a:off x="117720" y="2826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03" name="Google Shape;1238;p15"/>
                <p:cNvSpPr/>
                <p:nvPr/>
              </p:nvSpPr>
              <p:spPr>
                <a:xfrm>
                  <a:off x="117720" y="763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04" name="Google Shape;1239;p15"/>
                <p:cNvSpPr/>
                <p:nvPr/>
              </p:nvSpPr>
              <p:spPr>
                <a:xfrm>
                  <a:off x="122760" y="-1407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505" name="Google Shape;1240;p15"/>
            <p:cNvGrpSpPr/>
            <p:nvPr/>
          </p:nvGrpSpPr>
          <p:grpSpPr>
            <a:xfrm>
              <a:off x="8743320" y="1430640"/>
              <a:ext cx="142920" cy="2453760"/>
              <a:chOff x="8743320" y="1430640"/>
              <a:chExt cx="142920" cy="2453760"/>
            </a:xfrm>
          </p:grpSpPr>
          <p:grpSp>
            <p:nvGrpSpPr>
              <p:cNvPr id="506" name="Google Shape;1241;p15"/>
              <p:cNvGrpSpPr/>
              <p:nvPr/>
            </p:nvGrpSpPr>
            <p:grpSpPr>
              <a:xfrm>
                <a:off x="8743320" y="1430640"/>
                <a:ext cx="142920" cy="2453760"/>
                <a:chOff x="8743320" y="1430640"/>
                <a:chExt cx="142920" cy="2453760"/>
              </a:xfrm>
            </p:grpSpPr>
            <p:sp>
              <p:nvSpPr>
                <p:cNvPr id="507" name="Google Shape;1242;p15"/>
                <p:cNvSpPr/>
                <p:nvPr/>
              </p:nvSpPr>
              <p:spPr>
                <a:xfrm>
                  <a:off x="8743320" y="374148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08" name="Google Shape;1243;p15"/>
                <p:cNvSpPr/>
                <p:nvPr/>
              </p:nvSpPr>
              <p:spPr>
                <a:xfrm>
                  <a:off x="8751960" y="35308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09" name="Google Shape;1244;p15"/>
                <p:cNvSpPr/>
                <p:nvPr/>
              </p:nvSpPr>
              <p:spPr>
                <a:xfrm>
                  <a:off x="8751960" y="33202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0" name="Google Shape;1245;p15"/>
                <p:cNvSpPr/>
                <p:nvPr/>
              </p:nvSpPr>
              <p:spPr>
                <a:xfrm>
                  <a:off x="8751960" y="31093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1" name="Google Shape;1246;p15"/>
                <p:cNvSpPr/>
                <p:nvPr/>
              </p:nvSpPr>
              <p:spPr>
                <a:xfrm>
                  <a:off x="8756280" y="28987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2" name="Google Shape;1247;p15"/>
                <p:cNvSpPr/>
                <p:nvPr/>
              </p:nvSpPr>
              <p:spPr>
                <a:xfrm>
                  <a:off x="8756280" y="26881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3" name="Google Shape;1248;p15"/>
                <p:cNvSpPr/>
                <p:nvPr/>
              </p:nvSpPr>
              <p:spPr>
                <a:xfrm>
                  <a:off x="8758440" y="247716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4" name="Google Shape;1249;p15"/>
                <p:cNvSpPr/>
                <p:nvPr/>
              </p:nvSpPr>
              <p:spPr>
                <a:xfrm>
                  <a:off x="8760600" y="226656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5" name="Google Shape;1250;p15"/>
                <p:cNvSpPr/>
                <p:nvPr/>
              </p:nvSpPr>
              <p:spPr>
                <a:xfrm>
                  <a:off x="8765640" y="206028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6" name="Google Shape;1251;p15"/>
                <p:cNvSpPr/>
                <p:nvPr/>
              </p:nvSpPr>
              <p:spPr>
                <a:xfrm>
                  <a:off x="8770320" y="18540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7" name="Google Shape;1252;p15"/>
                <p:cNvSpPr/>
                <p:nvPr/>
              </p:nvSpPr>
              <p:spPr>
                <a:xfrm>
                  <a:off x="8770320" y="16480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8" name="Google Shape;1253;p15"/>
                <p:cNvSpPr/>
                <p:nvPr/>
              </p:nvSpPr>
              <p:spPr>
                <a:xfrm>
                  <a:off x="8775360" y="14306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519" name="Google Shape;1254;p15"/>
              <p:cNvGrpSpPr/>
              <p:nvPr/>
            </p:nvGrpSpPr>
            <p:grpSpPr>
              <a:xfrm>
                <a:off x="8743320" y="1430640"/>
                <a:ext cx="142920" cy="2453760"/>
                <a:chOff x="8743320" y="1430640"/>
                <a:chExt cx="142920" cy="2453760"/>
              </a:xfrm>
            </p:grpSpPr>
            <p:sp>
              <p:nvSpPr>
                <p:cNvPr id="520" name="Google Shape;1255;p15"/>
                <p:cNvSpPr/>
                <p:nvPr/>
              </p:nvSpPr>
              <p:spPr>
                <a:xfrm>
                  <a:off x="8743320" y="37414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21" name="Google Shape;1256;p15"/>
                <p:cNvSpPr/>
                <p:nvPr/>
              </p:nvSpPr>
              <p:spPr>
                <a:xfrm>
                  <a:off x="8751960" y="353088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22" name="Google Shape;1257;p15"/>
                <p:cNvSpPr/>
                <p:nvPr/>
              </p:nvSpPr>
              <p:spPr>
                <a:xfrm>
                  <a:off x="8751960" y="33202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23" name="Google Shape;1258;p15"/>
                <p:cNvSpPr/>
                <p:nvPr/>
              </p:nvSpPr>
              <p:spPr>
                <a:xfrm>
                  <a:off x="8751960" y="310932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24" name="Google Shape;1259;p15"/>
                <p:cNvSpPr/>
                <p:nvPr/>
              </p:nvSpPr>
              <p:spPr>
                <a:xfrm>
                  <a:off x="8756280" y="289872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25" name="Google Shape;1260;p15"/>
                <p:cNvSpPr/>
                <p:nvPr/>
              </p:nvSpPr>
              <p:spPr>
                <a:xfrm>
                  <a:off x="8756280" y="268812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26" name="Google Shape;1261;p15"/>
                <p:cNvSpPr/>
                <p:nvPr/>
              </p:nvSpPr>
              <p:spPr>
                <a:xfrm>
                  <a:off x="8758440" y="24771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27" name="Google Shape;1262;p15"/>
                <p:cNvSpPr/>
                <p:nvPr/>
              </p:nvSpPr>
              <p:spPr>
                <a:xfrm>
                  <a:off x="8760600" y="226656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28" name="Google Shape;1263;p15"/>
                <p:cNvSpPr/>
                <p:nvPr/>
              </p:nvSpPr>
              <p:spPr>
                <a:xfrm>
                  <a:off x="8765640" y="20602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29" name="Google Shape;1264;p15"/>
                <p:cNvSpPr/>
                <p:nvPr/>
              </p:nvSpPr>
              <p:spPr>
                <a:xfrm>
                  <a:off x="8770320" y="18540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30" name="Google Shape;1265;p15"/>
                <p:cNvSpPr/>
                <p:nvPr/>
              </p:nvSpPr>
              <p:spPr>
                <a:xfrm>
                  <a:off x="8770320" y="16480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31" name="Google Shape;1266;p15"/>
                <p:cNvSpPr/>
                <p:nvPr/>
              </p:nvSpPr>
              <p:spPr>
                <a:xfrm>
                  <a:off x="8775360" y="14306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532" name="Google Shape;1267;p15"/>
            <p:cNvGrpSpPr/>
            <p:nvPr/>
          </p:nvGrpSpPr>
          <p:grpSpPr>
            <a:xfrm>
              <a:off x="421920" y="2336040"/>
              <a:ext cx="142920" cy="2453760"/>
              <a:chOff x="421920" y="2336040"/>
              <a:chExt cx="142920" cy="2453760"/>
            </a:xfrm>
          </p:grpSpPr>
          <p:grpSp>
            <p:nvGrpSpPr>
              <p:cNvPr id="533" name="Google Shape;1268;p15"/>
              <p:cNvGrpSpPr/>
              <p:nvPr/>
            </p:nvGrpSpPr>
            <p:grpSpPr>
              <a:xfrm>
                <a:off x="421920" y="2336040"/>
                <a:ext cx="142920" cy="2453760"/>
                <a:chOff x="421920" y="2336040"/>
                <a:chExt cx="142920" cy="2453760"/>
              </a:xfrm>
            </p:grpSpPr>
            <p:sp>
              <p:nvSpPr>
                <p:cNvPr id="534" name="Google Shape;1269;p15"/>
                <p:cNvSpPr/>
                <p:nvPr/>
              </p:nvSpPr>
              <p:spPr>
                <a:xfrm>
                  <a:off x="421920" y="464688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35" name="Google Shape;1270;p15"/>
                <p:cNvSpPr/>
                <p:nvPr/>
              </p:nvSpPr>
              <p:spPr>
                <a:xfrm>
                  <a:off x="430560" y="44362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36" name="Google Shape;1271;p15"/>
                <p:cNvSpPr/>
                <p:nvPr/>
              </p:nvSpPr>
              <p:spPr>
                <a:xfrm>
                  <a:off x="430560" y="42256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37" name="Google Shape;1272;p15"/>
                <p:cNvSpPr/>
                <p:nvPr/>
              </p:nvSpPr>
              <p:spPr>
                <a:xfrm>
                  <a:off x="430560" y="40147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38" name="Google Shape;1273;p15"/>
                <p:cNvSpPr/>
                <p:nvPr/>
              </p:nvSpPr>
              <p:spPr>
                <a:xfrm>
                  <a:off x="434880" y="38041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39" name="Google Shape;1274;p15"/>
                <p:cNvSpPr/>
                <p:nvPr/>
              </p:nvSpPr>
              <p:spPr>
                <a:xfrm>
                  <a:off x="434880" y="35935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40" name="Google Shape;1275;p15"/>
                <p:cNvSpPr/>
                <p:nvPr/>
              </p:nvSpPr>
              <p:spPr>
                <a:xfrm>
                  <a:off x="437040" y="338256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41" name="Google Shape;1276;p15"/>
                <p:cNvSpPr/>
                <p:nvPr/>
              </p:nvSpPr>
              <p:spPr>
                <a:xfrm>
                  <a:off x="439200" y="317196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42" name="Google Shape;1277;p15"/>
                <p:cNvSpPr/>
                <p:nvPr/>
              </p:nvSpPr>
              <p:spPr>
                <a:xfrm>
                  <a:off x="444240" y="296568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43" name="Google Shape;1278;p15"/>
                <p:cNvSpPr/>
                <p:nvPr/>
              </p:nvSpPr>
              <p:spPr>
                <a:xfrm>
                  <a:off x="448920" y="27594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44" name="Google Shape;1279;p15"/>
                <p:cNvSpPr/>
                <p:nvPr/>
              </p:nvSpPr>
              <p:spPr>
                <a:xfrm>
                  <a:off x="448920" y="25531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45" name="Google Shape;1280;p15"/>
                <p:cNvSpPr/>
                <p:nvPr/>
              </p:nvSpPr>
              <p:spPr>
                <a:xfrm>
                  <a:off x="453960" y="23360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546" name="Google Shape;1281;p15"/>
              <p:cNvGrpSpPr/>
              <p:nvPr/>
            </p:nvGrpSpPr>
            <p:grpSpPr>
              <a:xfrm>
                <a:off x="421920" y="2336040"/>
                <a:ext cx="142920" cy="2453760"/>
                <a:chOff x="421920" y="2336040"/>
                <a:chExt cx="142920" cy="2453760"/>
              </a:xfrm>
            </p:grpSpPr>
            <p:sp>
              <p:nvSpPr>
                <p:cNvPr id="547" name="Google Shape;1282;p15"/>
                <p:cNvSpPr/>
                <p:nvPr/>
              </p:nvSpPr>
              <p:spPr>
                <a:xfrm>
                  <a:off x="421920" y="46468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48" name="Google Shape;1283;p15"/>
                <p:cNvSpPr/>
                <p:nvPr/>
              </p:nvSpPr>
              <p:spPr>
                <a:xfrm>
                  <a:off x="430560" y="443628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49" name="Google Shape;1284;p15"/>
                <p:cNvSpPr/>
                <p:nvPr/>
              </p:nvSpPr>
              <p:spPr>
                <a:xfrm>
                  <a:off x="430560" y="42256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50" name="Google Shape;1285;p15"/>
                <p:cNvSpPr/>
                <p:nvPr/>
              </p:nvSpPr>
              <p:spPr>
                <a:xfrm>
                  <a:off x="430560" y="401472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51" name="Google Shape;1286;p15"/>
                <p:cNvSpPr/>
                <p:nvPr/>
              </p:nvSpPr>
              <p:spPr>
                <a:xfrm>
                  <a:off x="434880" y="380412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52" name="Google Shape;1287;p15"/>
                <p:cNvSpPr/>
                <p:nvPr/>
              </p:nvSpPr>
              <p:spPr>
                <a:xfrm>
                  <a:off x="434880" y="359352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53" name="Google Shape;1288;p15"/>
                <p:cNvSpPr/>
                <p:nvPr/>
              </p:nvSpPr>
              <p:spPr>
                <a:xfrm>
                  <a:off x="437040" y="33825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54" name="Google Shape;1289;p15"/>
                <p:cNvSpPr/>
                <p:nvPr/>
              </p:nvSpPr>
              <p:spPr>
                <a:xfrm>
                  <a:off x="439200" y="317196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55" name="Google Shape;1290;p15"/>
                <p:cNvSpPr/>
                <p:nvPr/>
              </p:nvSpPr>
              <p:spPr>
                <a:xfrm>
                  <a:off x="444240" y="29656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56" name="Google Shape;1291;p15"/>
                <p:cNvSpPr/>
                <p:nvPr/>
              </p:nvSpPr>
              <p:spPr>
                <a:xfrm>
                  <a:off x="448920" y="27594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57" name="Google Shape;1292;p15"/>
                <p:cNvSpPr/>
                <p:nvPr/>
              </p:nvSpPr>
              <p:spPr>
                <a:xfrm>
                  <a:off x="448920" y="25531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58" name="Google Shape;1293;p15"/>
                <p:cNvSpPr/>
                <p:nvPr/>
              </p:nvSpPr>
              <p:spPr>
                <a:xfrm>
                  <a:off x="453960" y="23360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559" name="Google Shape;1294;p15"/>
            <p:cNvGrpSpPr/>
            <p:nvPr/>
          </p:nvGrpSpPr>
          <p:grpSpPr>
            <a:xfrm>
              <a:off x="8600040" y="-1550520"/>
              <a:ext cx="142920" cy="2453760"/>
              <a:chOff x="8600040" y="-1550520"/>
              <a:chExt cx="142920" cy="2453760"/>
            </a:xfrm>
          </p:grpSpPr>
          <p:grpSp>
            <p:nvGrpSpPr>
              <p:cNvPr id="560" name="Google Shape;1295;p15"/>
              <p:cNvGrpSpPr/>
              <p:nvPr/>
            </p:nvGrpSpPr>
            <p:grpSpPr>
              <a:xfrm>
                <a:off x="8600040" y="-1550520"/>
                <a:ext cx="142920" cy="2453760"/>
                <a:chOff x="8600040" y="-1550520"/>
                <a:chExt cx="142920" cy="2453760"/>
              </a:xfrm>
            </p:grpSpPr>
            <p:sp>
              <p:nvSpPr>
                <p:cNvPr id="561" name="Google Shape;1296;p15"/>
                <p:cNvSpPr/>
                <p:nvPr/>
              </p:nvSpPr>
              <p:spPr>
                <a:xfrm>
                  <a:off x="8600040" y="76032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62" name="Google Shape;1297;p15"/>
                <p:cNvSpPr/>
                <p:nvPr/>
              </p:nvSpPr>
              <p:spPr>
                <a:xfrm>
                  <a:off x="8608320" y="5493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63" name="Google Shape;1298;p15"/>
                <p:cNvSpPr/>
                <p:nvPr/>
              </p:nvSpPr>
              <p:spPr>
                <a:xfrm>
                  <a:off x="8608320" y="3387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64" name="Google Shape;1299;p15"/>
                <p:cNvSpPr/>
                <p:nvPr/>
              </p:nvSpPr>
              <p:spPr>
                <a:xfrm>
                  <a:off x="8608320" y="1281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65" name="Google Shape;1300;p15"/>
                <p:cNvSpPr/>
                <p:nvPr/>
              </p:nvSpPr>
              <p:spPr>
                <a:xfrm>
                  <a:off x="8612640" y="-8280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66" name="Google Shape;1301;p15"/>
                <p:cNvSpPr/>
                <p:nvPr/>
              </p:nvSpPr>
              <p:spPr>
                <a:xfrm>
                  <a:off x="8612640" y="-29340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67" name="Google Shape;1302;p15"/>
                <p:cNvSpPr/>
                <p:nvPr/>
              </p:nvSpPr>
              <p:spPr>
                <a:xfrm>
                  <a:off x="8614800" y="-50400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68" name="Google Shape;1303;p15"/>
                <p:cNvSpPr/>
                <p:nvPr/>
              </p:nvSpPr>
              <p:spPr>
                <a:xfrm>
                  <a:off x="8616960" y="-71496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69" name="Google Shape;1304;p15"/>
                <p:cNvSpPr/>
                <p:nvPr/>
              </p:nvSpPr>
              <p:spPr>
                <a:xfrm>
                  <a:off x="8622000" y="-92088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0" name="Google Shape;1305;p15"/>
                <p:cNvSpPr/>
                <p:nvPr/>
              </p:nvSpPr>
              <p:spPr>
                <a:xfrm>
                  <a:off x="8627040" y="-11271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1" name="Google Shape;1306;p15"/>
                <p:cNvSpPr/>
                <p:nvPr/>
              </p:nvSpPr>
              <p:spPr>
                <a:xfrm>
                  <a:off x="8627040" y="-13334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2" name="Google Shape;1307;p15"/>
                <p:cNvSpPr/>
                <p:nvPr/>
              </p:nvSpPr>
              <p:spPr>
                <a:xfrm>
                  <a:off x="8631720" y="-155052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573" name="Google Shape;1308;p15"/>
              <p:cNvGrpSpPr/>
              <p:nvPr/>
            </p:nvGrpSpPr>
            <p:grpSpPr>
              <a:xfrm>
                <a:off x="8600040" y="-1550520"/>
                <a:ext cx="142920" cy="2453760"/>
                <a:chOff x="8600040" y="-1550520"/>
                <a:chExt cx="142920" cy="2453760"/>
              </a:xfrm>
            </p:grpSpPr>
            <p:sp>
              <p:nvSpPr>
                <p:cNvPr id="574" name="Google Shape;1309;p15"/>
                <p:cNvSpPr/>
                <p:nvPr/>
              </p:nvSpPr>
              <p:spPr>
                <a:xfrm>
                  <a:off x="8600040" y="76032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5" name="Google Shape;1310;p15"/>
                <p:cNvSpPr/>
                <p:nvPr/>
              </p:nvSpPr>
              <p:spPr>
                <a:xfrm>
                  <a:off x="8608320" y="54936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6" name="Google Shape;1311;p15"/>
                <p:cNvSpPr/>
                <p:nvPr/>
              </p:nvSpPr>
              <p:spPr>
                <a:xfrm>
                  <a:off x="8608320" y="33876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7" name="Google Shape;1312;p15"/>
                <p:cNvSpPr/>
                <p:nvPr/>
              </p:nvSpPr>
              <p:spPr>
                <a:xfrm>
                  <a:off x="8608320" y="12816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8" name="Google Shape;1313;p15"/>
                <p:cNvSpPr/>
                <p:nvPr/>
              </p:nvSpPr>
              <p:spPr>
                <a:xfrm>
                  <a:off x="8612640" y="-8280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9" name="Google Shape;1314;p15"/>
                <p:cNvSpPr/>
                <p:nvPr/>
              </p:nvSpPr>
              <p:spPr>
                <a:xfrm>
                  <a:off x="8612640" y="-29340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80" name="Google Shape;1315;p15"/>
                <p:cNvSpPr/>
                <p:nvPr/>
              </p:nvSpPr>
              <p:spPr>
                <a:xfrm>
                  <a:off x="8614800" y="-50400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81" name="Google Shape;1316;p15"/>
                <p:cNvSpPr/>
                <p:nvPr/>
              </p:nvSpPr>
              <p:spPr>
                <a:xfrm>
                  <a:off x="8616960" y="-71496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82" name="Google Shape;1317;p15"/>
                <p:cNvSpPr/>
                <p:nvPr/>
              </p:nvSpPr>
              <p:spPr>
                <a:xfrm>
                  <a:off x="8622000" y="-9208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83" name="Google Shape;1318;p15"/>
                <p:cNvSpPr/>
                <p:nvPr/>
              </p:nvSpPr>
              <p:spPr>
                <a:xfrm>
                  <a:off x="8627040" y="-11271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84" name="Google Shape;1319;p15"/>
                <p:cNvSpPr/>
                <p:nvPr/>
              </p:nvSpPr>
              <p:spPr>
                <a:xfrm>
                  <a:off x="8627040" y="-133344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85" name="Google Shape;1320;p15"/>
                <p:cNvSpPr/>
                <p:nvPr/>
              </p:nvSpPr>
              <p:spPr>
                <a:xfrm>
                  <a:off x="8631720" y="-155052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8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grpSp>
        <p:nvGrpSpPr>
          <p:cNvPr id="587" name="Google Shape;1323;p16"/>
          <p:cNvGrpSpPr/>
          <p:nvPr/>
        </p:nvGrpSpPr>
        <p:grpSpPr>
          <a:xfrm>
            <a:off x="244800" y="-786600"/>
            <a:ext cx="8726040" cy="6116400"/>
            <a:chOff x="244800" y="-786600"/>
            <a:chExt cx="8726040" cy="6116400"/>
          </a:xfrm>
        </p:grpSpPr>
        <p:grpSp>
          <p:nvGrpSpPr>
            <p:cNvPr id="588" name="Google Shape;1324;p16"/>
            <p:cNvGrpSpPr/>
            <p:nvPr/>
          </p:nvGrpSpPr>
          <p:grpSpPr>
            <a:xfrm>
              <a:off x="244800" y="2149560"/>
              <a:ext cx="142920" cy="2454120"/>
              <a:chOff x="244800" y="2149560"/>
              <a:chExt cx="142920" cy="2454120"/>
            </a:xfrm>
          </p:grpSpPr>
          <p:grpSp>
            <p:nvGrpSpPr>
              <p:cNvPr id="589" name="Google Shape;1325;p16"/>
              <p:cNvGrpSpPr/>
              <p:nvPr/>
            </p:nvGrpSpPr>
            <p:grpSpPr>
              <a:xfrm>
                <a:off x="244800" y="2149560"/>
                <a:ext cx="142920" cy="2454120"/>
                <a:chOff x="244800" y="2149560"/>
                <a:chExt cx="142920" cy="2454120"/>
              </a:xfrm>
            </p:grpSpPr>
            <p:sp>
              <p:nvSpPr>
                <p:cNvPr id="590" name="Google Shape;1326;p16"/>
                <p:cNvSpPr/>
                <p:nvPr/>
              </p:nvSpPr>
              <p:spPr>
                <a:xfrm>
                  <a:off x="244800" y="44607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91" name="Google Shape;1327;p16"/>
                <p:cNvSpPr/>
                <p:nvPr/>
              </p:nvSpPr>
              <p:spPr>
                <a:xfrm>
                  <a:off x="253440" y="42498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92" name="Google Shape;1328;p16"/>
                <p:cNvSpPr/>
                <p:nvPr/>
              </p:nvSpPr>
              <p:spPr>
                <a:xfrm>
                  <a:off x="253440" y="40392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93" name="Google Shape;1329;p16"/>
                <p:cNvSpPr/>
                <p:nvPr/>
              </p:nvSpPr>
              <p:spPr>
                <a:xfrm>
                  <a:off x="253440" y="38286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94" name="Google Shape;1330;p16"/>
                <p:cNvSpPr/>
                <p:nvPr/>
              </p:nvSpPr>
              <p:spPr>
                <a:xfrm>
                  <a:off x="257760" y="36176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95" name="Google Shape;1331;p16"/>
                <p:cNvSpPr/>
                <p:nvPr/>
              </p:nvSpPr>
              <p:spPr>
                <a:xfrm>
                  <a:off x="257760" y="34070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96" name="Google Shape;1332;p16"/>
                <p:cNvSpPr/>
                <p:nvPr/>
              </p:nvSpPr>
              <p:spPr>
                <a:xfrm>
                  <a:off x="259920" y="319608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97" name="Google Shape;1333;p16"/>
                <p:cNvSpPr/>
                <p:nvPr/>
              </p:nvSpPr>
              <p:spPr>
                <a:xfrm>
                  <a:off x="262080" y="298548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98" name="Google Shape;1334;p16"/>
                <p:cNvSpPr/>
                <p:nvPr/>
              </p:nvSpPr>
              <p:spPr>
                <a:xfrm>
                  <a:off x="267120" y="27792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99" name="Google Shape;1335;p16"/>
                <p:cNvSpPr/>
                <p:nvPr/>
              </p:nvSpPr>
              <p:spPr>
                <a:xfrm>
                  <a:off x="271800" y="25729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00" name="Google Shape;1336;p16"/>
                <p:cNvSpPr/>
                <p:nvPr/>
              </p:nvSpPr>
              <p:spPr>
                <a:xfrm>
                  <a:off x="271800" y="23670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01" name="Google Shape;1337;p16"/>
                <p:cNvSpPr/>
                <p:nvPr/>
              </p:nvSpPr>
              <p:spPr>
                <a:xfrm>
                  <a:off x="276840" y="214956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602" name="Google Shape;1338;p16"/>
              <p:cNvGrpSpPr/>
              <p:nvPr/>
            </p:nvGrpSpPr>
            <p:grpSpPr>
              <a:xfrm>
                <a:off x="244800" y="2149560"/>
                <a:ext cx="142920" cy="2454120"/>
                <a:chOff x="244800" y="2149560"/>
                <a:chExt cx="142920" cy="2454120"/>
              </a:xfrm>
            </p:grpSpPr>
            <p:sp>
              <p:nvSpPr>
                <p:cNvPr id="603" name="Google Shape;1339;p16"/>
                <p:cNvSpPr/>
                <p:nvPr/>
              </p:nvSpPr>
              <p:spPr>
                <a:xfrm>
                  <a:off x="244800" y="44607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04" name="Google Shape;1340;p16"/>
                <p:cNvSpPr/>
                <p:nvPr/>
              </p:nvSpPr>
              <p:spPr>
                <a:xfrm>
                  <a:off x="253440" y="42498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05" name="Google Shape;1341;p16"/>
                <p:cNvSpPr/>
                <p:nvPr/>
              </p:nvSpPr>
              <p:spPr>
                <a:xfrm>
                  <a:off x="253440" y="40392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06" name="Google Shape;1342;p16"/>
                <p:cNvSpPr/>
                <p:nvPr/>
              </p:nvSpPr>
              <p:spPr>
                <a:xfrm>
                  <a:off x="253440" y="38286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07" name="Google Shape;1343;p16"/>
                <p:cNvSpPr/>
                <p:nvPr/>
              </p:nvSpPr>
              <p:spPr>
                <a:xfrm>
                  <a:off x="257760" y="36176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08" name="Google Shape;1344;p16"/>
                <p:cNvSpPr/>
                <p:nvPr/>
              </p:nvSpPr>
              <p:spPr>
                <a:xfrm>
                  <a:off x="257760" y="34070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09" name="Google Shape;1345;p16"/>
                <p:cNvSpPr/>
                <p:nvPr/>
              </p:nvSpPr>
              <p:spPr>
                <a:xfrm>
                  <a:off x="259920" y="31960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0" name="Google Shape;1346;p16"/>
                <p:cNvSpPr/>
                <p:nvPr/>
              </p:nvSpPr>
              <p:spPr>
                <a:xfrm>
                  <a:off x="262080" y="29854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1" name="Google Shape;1347;p16"/>
                <p:cNvSpPr/>
                <p:nvPr/>
              </p:nvSpPr>
              <p:spPr>
                <a:xfrm>
                  <a:off x="267120" y="27792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2" name="Google Shape;1348;p16"/>
                <p:cNvSpPr/>
                <p:nvPr/>
              </p:nvSpPr>
              <p:spPr>
                <a:xfrm>
                  <a:off x="271800" y="25729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3" name="Google Shape;1349;p16"/>
                <p:cNvSpPr/>
                <p:nvPr/>
              </p:nvSpPr>
              <p:spPr>
                <a:xfrm>
                  <a:off x="271800" y="23670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4" name="Google Shape;1350;p16"/>
                <p:cNvSpPr/>
                <p:nvPr/>
              </p:nvSpPr>
              <p:spPr>
                <a:xfrm>
                  <a:off x="276840" y="21495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615" name="Google Shape;1351;p16"/>
            <p:cNvGrpSpPr/>
            <p:nvPr/>
          </p:nvGrpSpPr>
          <p:grpSpPr>
            <a:xfrm>
              <a:off x="429480" y="-786600"/>
              <a:ext cx="142920" cy="2454120"/>
              <a:chOff x="429480" y="-786600"/>
              <a:chExt cx="142920" cy="2454120"/>
            </a:xfrm>
          </p:grpSpPr>
          <p:grpSp>
            <p:nvGrpSpPr>
              <p:cNvPr id="616" name="Google Shape;1352;p16"/>
              <p:cNvGrpSpPr/>
              <p:nvPr/>
            </p:nvGrpSpPr>
            <p:grpSpPr>
              <a:xfrm>
                <a:off x="429480" y="-786600"/>
                <a:ext cx="142920" cy="2454120"/>
                <a:chOff x="429480" y="-786600"/>
                <a:chExt cx="142920" cy="2454120"/>
              </a:xfrm>
            </p:grpSpPr>
            <p:sp>
              <p:nvSpPr>
                <p:cNvPr id="617" name="Google Shape;1353;p16"/>
                <p:cNvSpPr/>
                <p:nvPr/>
              </p:nvSpPr>
              <p:spPr>
                <a:xfrm>
                  <a:off x="429480" y="152460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8" name="Google Shape;1354;p16"/>
                <p:cNvSpPr/>
                <p:nvPr/>
              </p:nvSpPr>
              <p:spPr>
                <a:xfrm>
                  <a:off x="438120" y="13136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9" name="Google Shape;1355;p16"/>
                <p:cNvSpPr/>
                <p:nvPr/>
              </p:nvSpPr>
              <p:spPr>
                <a:xfrm>
                  <a:off x="438120" y="11030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20" name="Google Shape;1356;p16"/>
                <p:cNvSpPr/>
                <p:nvPr/>
              </p:nvSpPr>
              <p:spPr>
                <a:xfrm>
                  <a:off x="438120" y="8924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21" name="Google Shape;1357;p16"/>
                <p:cNvSpPr/>
                <p:nvPr/>
              </p:nvSpPr>
              <p:spPr>
                <a:xfrm>
                  <a:off x="442440" y="6814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22" name="Google Shape;1358;p16"/>
                <p:cNvSpPr/>
                <p:nvPr/>
              </p:nvSpPr>
              <p:spPr>
                <a:xfrm>
                  <a:off x="442440" y="4708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23" name="Google Shape;1359;p16"/>
                <p:cNvSpPr/>
                <p:nvPr/>
              </p:nvSpPr>
              <p:spPr>
                <a:xfrm>
                  <a:off x="444600" y="2602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24" name="Google Shape;1360;p16"/>
                <p:cNvSpPr/>
                <p:nvPr/>
              </p:nvSpPr>
              <p:spPr>
                <a:xfrm>
                  <a:off x="446760" y="4932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25" name="Google Shape;1361;p16"/>
                <p:cNvSpPr/>
                <p:nvPr/>
              </p:nvSpPr>
              <p:spPr>
                <a:xfrm>
                  <a:off x="451800" y="-15696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26" name="Google Shape;1362;p16"/>
                <p:cNvSpPr/>
                <p:nvPr/>
              </p:nvSpPr>
              <p:spPr>
                <a:xfrm>
                  <a:off x="456480" y="-36288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27" name="Google Shape;1363;p16"/>
                <p:cNvSpPr/>
                <p:nvPr/>
              </p:nvSpPr>
              <p:spPr>
                <a:xfrm>
                  <a:off x="456480" y="-5691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28" name="Google Shape;1364;p16"/>
                <p:cNvSpPr/>
                <p:nvPr/>
              </p:nvSpPr>
              <p:spPr>
                <a:xfrm>
                  <a:off x="461520" y="-78660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629" name="Google Shape;1365;p16"/>
              <p:cNvGrpSpPr/>
              <p:nvPr/>
            </p:nvGrpSpPr>
            <p:grpSpPr>
              <a:xfrm>
                <a:off x="429480" y="-786600"/>
                <a:ext cx="142920" cy="2454120"/>
                <a:chOff x="429480" y="-786600"/>
                <a:chExt cx="142920" cy="2454120"/>
              </a:xfrm>
            </p:grpSpPr>
            <p:sp>
              <p:nvSpPr>
                <p:cNvPr id="630" name="Google Shape;1366;p16"/>
                <p:cNvSpPr/>
                <p:nvPr/>
              </p:nvSpPr>
              <p:spPr>
                <a:xfrm>
                  <a:off x="429480" y="152460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1" name="Google Shape;1367;p16"/>
                <p:cNvSpPr/>
                <p:nvPr/>
              </p:nvSpPr>
              <p:spPr>
                <a:xfrm>
                  <a:off x="438120" y="13136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2" name="Google Shape;1368;p16"/>
                <p:cNvSpPr/>
                <p:nvPr/>
              </p:nvSpPr>
              <p:spPr>
                <a:xfrm>
                  <a:off x="438120" y="11030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3" name="Google Shape;1369;p16"/>
                <p:cNvSpPr/>
                <p:nvPr/>
              </p:nvSpPr>
              <p:spPr>
                <a:xfrm>
                  <a:off x="438120" y="8924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4" name="Google Shape;1370;p16"/>
                <p:cNvSpPr/>
                <p:nvPr/>
              </p:nvSpPr>
              <p:spPr>
                <a:xfrm>
                  <a:off x="442440" y="6814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5" name="Google Shape;1371;p16"/>
                <p:cNvSpPr/>
                <p:nvPr/>
              </p:nvSpPr>
              <p:spPr>
                <a:xfrm>
                  <a:off x="442440" y="4708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6" name="Google Shape;1372;p16"/>
                <p:cNvSpPr/>
                <p:nvPr/>
              </p:nvSpPr>
              <p:spPr>
                <a:xfrm>
                  <a:off x="444600" y="2602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7" name="Google Shape;1373;p16"/>
                <p:cNvSpPr/>
                <p:nvPr/>
              </p:nvSpPr>
              <p:spPr>
                <a:xfrm>
                  <a:off x="446760" y="493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8" name="Google Shape;1374;p16"/>
                <p:cNvSpPr/>
                <p:nvPr/>
              </p:nvSpPr>
              <p:spPr>
                <a:xfrm>
                  <a:off x="451800" y="-15696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9" name="Google Shape;1375;p16"/>
                <p:cNvSpPr/>
                <p:nvPr/>
              </p:nvSpPr>
              <p:spPr>
                <a:xfrm>
                  <a:off x="456480" y="-3628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0" name="Google Shape;1376;p16"/>
                <p:cNvSpPr/>
                <p:nvPr/>
              </p:nvSpPr>
              <p:spPr>
                <a:xfrm>
                  <a:off x="456480" y="-56916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1" name="Google Shape;1377;p16"/>
                <p:cNvSpPr/>
                <p:nvPr/>
              </p:nvSpPr>
              <p:spPr>
                <a:xfrm>
                  <a:off x="461520" y="-7866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642" name="Google Shape;1378;p16"/>
            <p:cNvGrpSpPr/>
            <p:nvPr/>
          </p:nvGrpSpPr>
          <p:grpSpPr>
            <a:xfrm>
              <a:off x="8500320" y="2876040"/>
              <a:ext cx="142920" cy="2453760"/>
              <a:chOff x="8500320" y="2876040"/>
              <a:chExt cx="142920" cy="2453760"/>
            </a:xfrm>
          </p:grpSpPr>
          <p:grpSp>
            <p:nvGrpSpPr>
              <p:cNvPr id="643" name="Google Shape;1379;p16"/>
              <p:cNvGrpSpPr/>
              <p:nvPr/>
            </p:nvGrpSpPr>
            <p:grpSpPr>
              <a:xfrm>
                <a:off x="8500320" y="2876040"/>
                <a:ext cx="142920" cy="2453760"/>
                <a:chOff x="8500320" y="2876040"/>
                <a:chExt cx="142920" cy="2453760"/>
              </a:xfrm>
            </p:grpSpPr>
            <p:sp>
              <p:nvSpPr>
                <p:cNvPr id="644" name="Google Shape;1380;p16"/>
                <p:cNvSpPr/>
                <p:nvPr/>
              </p:nvSpPr>
              <p:spPr>
                <a:xfrm>
                  <a:off x="8500320" y="518688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5" name="Google Shape;1381;p16"/>
                <p:cNvSpPr/>
                <p:nvPr/>
              </p:nvSpPr>
              <p:spPr>
                <a:xfrm>
                  <a:off x="8508600" y="497628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6" name="Google Shape;1382;p16"/>
                <p:cNvSpPr/>
                <p:nvPr/>
              </p:nvSpPr>
              <p:spPr>
                <a:xfrm>
                  <a:off x="8508600" y="476568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7" name="Google Shape;1383;p16"/>
                <p:cNvSpPr/>
                <p:nvPr/>
              </p:nvSpPr>
              <p:spPr>
                <a:xfrm>
                  <a:off x="8508600" y="45547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8" name="Google Shape;1384;p16"/>
                <p:cNvSpPr/>
                <p:nvPr/>
              </p:nvSpPr>
              <p:spPr>
                <a:xfrm>
                  <a:off x="8513280" y="434412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9" name="Google Shape;1385;p16"/>
                <p:cNvSpPr/>
                <p:nvPr/>
              </p:nvSpPr>
              <p:spPr>
                <a:xfrm>
                  <a:off x="8513280" y="413352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50" name="Google Shape;1386;p16"/>
                <p:cNvSpPr/>
                <p:nvPr/>
              </p:nvSpPr>
              <p:spPr>
                <a:xfrm>
                  <a:off x="8515080" y="392256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51" name="Google Shape;1387;p16"/>
                <p:cNvSpPr/>
                <p:nvPr/>
              </p:nvSpPr>
              <p:spPr>
                <a:xfrm>
                  <a:off x="8517600" y="371196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52" name="Google Shape;1388;p16"/>
                <p:cNvSpPr/>
                <p:nvPr/>
              </p:nvSpPr>
              <p:spPr>
                <a:xfrm>
                  <a:off x="8522280" y="350568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53" name="Google Shape;1389;p16"/>
                <p:cNvSpPr/>
                <p:nvPr/>
              </p:nvSpPr>
              <p:spPr>
                <a:xfrm>
                  <a:off x="8527320" y="329940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54" name="Google Shape;1390;p16"/>
                <p:cNvSpPr/>
                <p:nvPr/>
              </p:nvSpPr>
              <p:spPr>
                <a:xfrm>
                  <a:off x="8527320" y="30931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55" name="Google Shape;1391;p16"/>
                <p:cNvSpPr/>
                <p:nvPr/>
              </p:nvSpPr>
              <p:spPr>
                <a:xfrm>
                  <a:off x="8532000" y="287604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656" name="Google Shape;1392;p16"/>
              <p:cNvGrpSpPr/>
              <p:nvPr/>
            </p:nvGrpSpPr>
            <p:grpSpPr>
              <a:xfrm>
                <a:off x="8500320" y="2876040"/>
                <a:ext cx="142920" cy="2453760"/>
                <a:chOff x="8500320" y="2876040"/>
                <a:chExt cx="142920" cy="2453760"/>
              </a:xfrm>
            </p:grpSpPr>
            <p:sp>
              <p:nvSpPr>
                <p:cNvPr id="657" name="Google Shape;1393;p16"/>
                <p:cNvSpPr/>
                <p:nvPr/>
              </p:nvSpPr>
              <p:spPr>
                <a:xfrm>
                  <a:off x="8500320" y="51868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58" name="Google Shape;1394;p16"/>
                <p:cNvSpPr/>
                <p:nvPr/>
              </p:nvSpPr>
              <p:spPr>
                <a:xfrm>
                  <a:off x="8508600" y="497628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59" name="Google Shape;1395;p16"/>
                <p:cNvSpPr/>
                <p:nvPr/>
              </p:nvSpPr>
              <p:spPr>
                <a:xfrm>
                  <a:off x="8508600" y="47656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0" name="Google Shape;1396;p16"/>
                <p:cNvSpPr/>
                <p:nvPr/>
              </p:nvSpPr>
              <p:spPr>
                <a:xfrm>
                  <a:off x="8508600" y="455472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1" name="Google Shape;1397;p16"/>
                <p:cNvSpPr/>
                <p:nvPr/>
              </p:nvSpPr>
              <p:spPr>
                <a:xfrm>
                  <a:off x="8513280" y="434412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2" name="Google Shape;1398;p16"/>
                <p:cNvSpPr/>
                <p:nvPr/>
              </p:nvSpPr>
              <p:spPr>
                <a:xfrm>
                  <a:off x="8513280" y="413352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3" name="Google Shape;1399;p16"/>
                <p:cNvSpPr/>
                <p:nvPr/>
              </p:nvSpPr>
              <p:spPr>
                <a:xfrm>
                  <a:off x="8515080" y="39225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4" name="Google Shape;1400;p16"/>
                <p:cNvSpPr/>
                <p:nvPr/>
              </p:nvSpPr>
              <p:spPr>
                <a:xfrm>
                  <a:off x="8517600" y="371196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5" name="Google Shape;1401;p16"/>
                <p:cNvSpPr/>
                <p:nvPr/>
              </p:nvSpPr>
              <p:spPr>
                <a:xfrm>
                  <a:off x="8522280" y="35056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6" name="Google Shape;1402;p16"/>
                <p:cNvSpPr/>
                <p:nvPr/>
              </p:nvSpPr>
              <p:spPr>
                <a:xfrm>
                  <a:off x="8527320" y="32994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7" name="Google Shape;1403;p16"/>
                <p:cNvSpPr/>
                <p:nvPr/>
              </p:nvSpPr>
              <p:spPr>
                <a:xfrm>
                  <a:off x="8527320" y="30931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8" name="Google Shape;1404;p16"/>
                <p:cNvSpPr/>
                <p:nvPr/>
              </p:nvSpPr>
              <p:spPr>
                <a:xfrm>
                  <a:off x="8532000" y="28760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669" name="Google Shape;1405;p16"/>
            <p:cNvGrpSpPr/>
            <p:nvPr/>
          </p:nvGrpSpPr>
          <p:grpSpPr>
            <a:xfrm>
              <a:off x="8827920" y="981000"/>
              <a:ext cx="142920" cy="2453760"/>
              <a:chOff x="8827920" y="981000"/>
              <a:chExt cx="142920" cy="2453760"/>
            </a:xfrm>
          </p:grpSpPr>
          <p:grpSp>
            <p:nvGrpSpPr>
              <p:cNvPr id="670" name="Google Shape;1406;p16"/>
              <p:cNvGrpSpPr/>
              <p:nvPr/>
            </p:nvGrpSpPr>
            <p:grpSpPr>
              <a:xfrm>
                <a:off x="8827920" y="981000"/>
                <a:ext cx="142920" cy="2453760"/>
                <a:chOff x="8827920" y="981000"/>
                <a:chExt cx="142920" cy="2453760"/>
              </a:xfrm>
            </p:grpSpPr>
            <p:sp>
              <p:nvSpPr>
                <p:cNvPr id="671" name="Google Shape;1407;p16"/>
                <p:cNvSpPr/>
                <p:nvPr/>
              </p:nvSpPr>
              <p:spPr>
                <a:xfrm>
                  <a:off x="8827920" y="329184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2" name="Google Shape;1408;p16"/>
                <p:cNvSpPr/>
                <p:nvPr/>
              </p:nvSpPr>
              <p:spPr>
                <a:xfrm>
                  <a:off x="8836200" y="30812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3" name="Google Shape;1409;p16"/>
                <p:cNvSpPr/>
                <p:nvPr/>
              </p:nvSpPr>
              <p:spPr>
                <a:xfrm>
                  <a:off x="8836200" y="28702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4" name="Google Shape;1410;p16"/>
                <p:cNvSpPr/>
                <p:nvPr/>
              </p:nvSpPr>
              <p:spPr>
                <a:xfrm>
                  <a:off x="8836200" y="26596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5" name="Google Shape;1411;p16"/>
                <p:cNvSpPr/>
                <p:nvPr/>
              </p:nvSpPr>
              <p:spPr>
                <a:xfrm>
                  <a:off x="8840520" y="24490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6" name="Google Shape;1412;p16"/>
                <p:cNvSpPr/>
                <p:nvPr/>
              </p:nvSpPr>
              <p:spPr>
                <a:xfrm>
                  <a:off x="8840520" y="22381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7" name="Google Shape;1413;p16"/>
                <p:cNvSpPr/>
                <p:nvPr/>
              </p:nvSpPr>
              <p:spPr>
                <a:xfrm>
                  <a:off x="8842680" y="202752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8" name="Google Shape;1414;p16"/>
                <p:cNvSpPr/>
                <p:nvPr/>
              </p:nvSpPr>
              <p:spPr>
                <a:xfrm>
                  <a:off x="8844840" y="181692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9" name="Google Shape;1415;p16"/>
                <p:cNvSpPr/>
                <p:nvPr/>
              </p:nvSpPr>
              <p:spPr>
                <a:xfrm>
                  <a:off x="8849880" y="161064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80" name="Google Shape;1416;p16"/>
                <p:cNvSpPr/>
                <p:nvPr/>
              </p:nvSpPr>
              <p:spPr>
                <a:xfrm>
                  <a:off x="8854920" y="140436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81" name="Google Shape;1417;p16"/>
                <p:cNvSpPr/>
                <p:nvPr/>
              </p:nvSpPr>
              <p:spPr>
                <a:xfrm>
                  <a:off x="8854920" y="11980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82" name="Google Shape;1418;p16"/>
                <p:cNvSpPr/>
                <p:nvPr/>
              </p:nvSpPr>
              <p:spPr>
                <a:xfrm>
                  <a:off x="8859600" y="98100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683" name="Google Shape;1419;p16"/>
              <p:cNvGrpSpPr/>
              <p:nvPr/>
            </p:nvGrpSpPr>
            <p:grpSpPr>
              <a:xfrm>
                <a:off x="8827920" y="981000"/>
                <a:ext cx="142920" cy="2453760"/>
                <a:chOff x="8827920" y="981000"/>
                <a:chExt cx="142920" cy="2453760"/>
              </a:xfrm>
            </p:grpSpPr>
            <p:sp>
              <p:nvSpPr>
                <p:cNvPr id="684" name="Google Shape;1420;p16"/>
                <p:cNvSpPr/>
                <p:nvPr/>
              </p:nvSpPr>
              <p:spPr>
                <a:xfrm>
                  <a:off x="8827920" y="32918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85" name="Google Shape;1421;p16"/>
                <p:cNvSpPr/>
                <p:nvPr/>
              </p:nvSpPr>
              <p:spPr>
                <a:xfrm>
                  <a:off x="8836200" y="30812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86" name="Google Shape;1422;p16"/>
                <p:cNvSpPr/>
                <p:nvPr/>
              </p:nvSpPr>
              <p:spPr>
                <a:xfrm>
                  <a:off x="8836200" y="28702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87" name="Google Shape;1423;p16"/>
                <p:cNvSpPr/>
                <p:nvPr/>
              </p:nvSpPr>
              <p:spPr>
                <a:xfrm>
                  <a:off x="8836200" y="26596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88" name="Google Shape;1424;p16"/>
                <p:cNvSpPr/>
                <p:nvPr/>
              </p:nvSpPr>
              <p:spPr>
                <a:xfrm>
                  <a:off x="8840520" y="24490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89" name="Google Shape;1425;p16"/>
                <p:cNvSpPr/>
                <p:nvPr/>
              </p:nvSpPr>
              <p:spPr>
                <a:xfrm>
                  <a:off x="8840520" y="223812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90" name="Google Shape;1426;p16"/>
                <p:cNvSpPr/>
                <p:nvPr/>
              </p:nvSpPr>
              <p:spPr>
                <a:xfrm>
                  <a:off x="8842680" y="20275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91" name="Google Shape;1427;p16"/>
                <p:cNvSpPr/>
                <p:nvPr/>
              </p:nvSpPr>
              <p:spPr>
                <a:xfrm>
                  <a:off x="8844840" y="18169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92" name="Google Shape;1428;p16"/>
                <p:cNvSpPr/>
                <p:nvPr/>
              </p:nvSpPr>
              <p:spPr>
                <a:xfrm>
                  <a:off x="8849880" y="16106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93" name="Google Shape;1429;p16"/>
                <p:cNvSpPr/>
                <p:nvPr/>
              </p:nvSpPr>
              <p:spPr>
                <a:xfrm>
                  <a:off x="8854920" y="14043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94" name="Google Shape;1430;p16"/>
                <p:cNvSpPr/>
                <p:nvPr/>
              </p:nvSpPr>
              <p:spPr>
                <a:xfrm>
                  <a:off x="8854920" y="11980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95" name="Google Shape;1431;p16"/>
                <p:cNvSpPr/>
                <p:nvPr/>
              </p:nvSpPr>
              <p:spPr>
                <a:xfrm>
                  <a:off x="8859600" y="9810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96" name="PlaceHolder 1"/>
          <p:cNvSpPr>
            <a:spLocks noGrp="1"/>
          </p:cNvSpPr>
          <p:nvPr>
            <p:ph type="title"/>
          </p:nvPr>
        </p:nvSpPr>
        <p:spPr>
          <a:xfrm>
            <a:off x="2539080" y="3227760"/>
            <a:ext cx="5378040" cy="66132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grpSp>
        <p:nvGrpSpPr>
          <p:cNvPr id="697" name="Google Shape;1435;p17"/>
          <p:cNvGrpSpPr/>
          <p:nvPr/>
        </p:nvGrpSpPr>
        <p:grpSpPr>
          <a:xfrm>
            <a:off x="264960" y="-2067480"/>
            <a:ext cx="8613360" cy="7391160"/>
            <a:chOff x="264960" y="-2067480"/>
            <a:chExt cx="8613360" cy="7391160"/>
          </a:xfrm>
        </p:grpSpPr>
        <p:grpSp>
          <p:nvGrpSpPr>
            <p:cNvPr id="698" name="Google Shape;1436;p17"/>
            <p:cNvGrpSpPr/>
            <p:nvPr/>
          </p:nvGrpSpPr>
          <p:grpSpPr>
            <a:xfrm>
              <a:off x="1046160" y="-1747440"/>
              <a:ext cx="142920" cy="2454120"/>
              <a:chOff x="1046160" y="-1747440"/>
              <a:chExt cx="142920" cy="2454120"/>
            </a:xfrm>
          </p:grpSpPr>
          <p:grpSp>
            <p:nvGrpSpPr>
              <p:cNvPr id="699" name="Google Shape;1437;p17"/>
              <p:cNvGrpSpPr/>
              <p:nvPr/>
            </p:nvGrpSpPr>
            <p:grpSpPr>
              <a:xfrm>
                <a:off x="1046160" y="-1747440"/>
                <a:ext cx="142920" cy="2454120"/>
                <a:chOff x="1046160" y="-1747440"/>
                <a:chExt cx="142920" cy="2454120"/>
              </a:xfrm>
            </p:grpSpPr>
            <p:sp>
              <p:nvSpPr>
                <p:cNvPr id="700" name="Google Shape;1438;p17"/>
                <p:cNvSpPr/>
                <p:nvPr/>
              </p:nvSpPr>
              <p:spPr>
                <a:xfrm>
                  <a:off x="1046160" y="5637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1" name="Google Shape;1439;p17"/>
                <p:cNvSpPr/>
                <p:nvPr/>
              </p:nvSpPr>
              <p:spPr>
                <a:xfrm>
                  <a:off x="1054800" y="3528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2" name="Google Shape;1440;p17"/>
                <p:cNvSpPr/>
                <p:nvPr/>
              </p:nvSpPr>
              <p:spPr>
                <a:xfrm>
                  <a:off x="1054800" y="1422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3" name="Google Shape;1441;p17"/>
                <p:cNvSpPr/>
                <p:nvPr/>
              </p:nvSpPr>
              <p:spPr>
                <a:xfrm>
                  <a:off x="1054800" y="-684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4" name="Google Shape;1442;p17"/>
                <p:cNvSpPr/>
                <p:nvPr/>
              </p:nvSpPr>
              <p:spPr>
                <a:xfrm>
                  <a:off x="1059120" y="-2793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5" name="Google Shape;1443;p17"/>
                <p:cNvSpPr/>
                <p:nvPr/>
              </p:nvSpPr>
              <p:spPr>
                <a:xfrm>
                  <a:off x="1059120" y="-4899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6" name="Google Shape;1444;p17"/>
                <p:cNvSpPr/>
                <p:nvPr/>
              </p:nvSpPr>
              <p:spPr>
                <a:xfrm>
                  <a:off x="1060920" y="-70056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7" name="Google Shape;1445;p17"/>
                <p:cNvSpPr/>
                <p:nvPr/>
              </p:nvSpPr>
              <p:spPr>
                <a:xfrm>
                  <a:off x="1063440" y="-91152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8" name="Google Shape;1446;p17"/>
                <p:cNvSpPr/>
                <p:nvPr/>
              </p:nvSpPr>
              <p:spPr>
                <a:xfrm>
                  <a:off x="1068120" y="-11178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9" name="Google Shape;1447;p17"/>
                <p:cNvSpPr/>
                <p:nvPr/>
              </p:nvSpPr>
              <p:spPr>
                <a:xfrm>
                  <a:off x="1073160" y="-13237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10" name="Google Shape;1448;p17"/>
                <p:cNvSpPr/>
                <p:nvPr/>
              </p:nvSpPr>
              <p:spPr>
                <a:xfrm>
                  <a:off x="1073160" y="-15300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11" name="Google Shape;1449;p17"/>
                <p:cNvSpPr/>
                <p:nvPr/>
              </p:nvSpPr>
              <p:spPr>
                <a:xfrm>
                  <a:off x="1078200" y="-17474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712" name="Google Shape;1450;p17"/>
              <p:cNvGrpSpPr/>
              <p:nvPr/>
            </p:nvGrpSpPr>
            <p:grpSpPr>
              <a:xfrm>
                <a:off x="1046160" y="-1747440"/>
                <a:ext cx="142920" cy="2454120"/>
                <a:chOff x="1046160" y="-1747440"/>
                <a:chExt cx="142920" cy="2454120"/>
              </a:xfrm>
            </p:grpSpPr>
            <p:sp>
              <p:nvSpPr>
                <p:cNvPr id="713" name="Google Shape;1451;p17"/>
                <p:cNvSpPr/>
                <p:nvPr/>
              </p:nvSpPr>
              <p:spPr>
                <a:xfrm>
                  <a:off x="1046160" y="5637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14" name="Google Shape;1452;p17"/>
                <p:cNvSpPr/>
                <p:nvPr/>
              </p:nvSpPr>
              <p:spPr>
                <a:xfrm>
                  <a:off x="1054800" y="3528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15" name="Google Shape;1453;p17"/>
                <p:cNvSpPr/>
                <p:nvPr/>
              </p:nvSpPr>
              <p:spPr>
                <a:xfrm>
                  <a:off x="1054800" y="1422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16" name="Google Shape;1454;p17"/>
                <p:cNvSpPr/>
                <p:nvPr/>
              </p:nvSpPr>
              <p:spPr>
                <a:xfrm>
                  <a:off x="1054800" y="-684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17" name="Google Shape;1455;p17"/>
                <p:cNvSpPr/>
                <p:nvPr/>
              </p:nvSpPr>
              <p:spPr>
                <a:xfrm>
                  <a:off x="1059120" y="-2793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18" name="Google Shape;1456;p17"/>
                <p:cNvSpPr/>
                <p:nvPr/>
              </p:nvSpPr>
              <p:spPr>
                <a:xfrm>
                  <a:off x="1059120" y="-4899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19" name="Google Shape;1457;p17"/>
                <p:cNvSpPr/>
                <p:nvPr/>
              </p:nvSpPr>
              <p:spPr>
                <a:xfrm>
                  <a:off x="1060920" y="-7005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0" name="Google Shape;1458;p17"/>
                <p:cNvSpPr/>
                <p:nvPr/>
              </p:nvSpPr>
              <p:spPr>
                <a:xfrm>
                  <a:off x="1063440" y="-9115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1" name="Google Shape;1459;p17"/>
                <p:cNvSpPr/>
                <p:nvPr/>
              </p:nvSpPr>
              <p:spPr>
                <a:xfrm>
                  <a:off x="1068120" y="-11178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2" name="Google Shape;1460;p17"/>
                <p:cNvSpPr/>
                <p:nvPr/>
              </p:nvSpPr>
              <p:spPr>
                <a:xfrm>
                  <a:off x="1073160" y="-13237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3" name="Google Shape;1461;p17"/>
                <p:cNvSpPr/>
                <p:nvPr/>
              </p:nvSpPr>
              <p:spPr>
                <a:xfrm>
                  <a:off x="1073160" y="-15300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4" name="Google Shape;1462;p17"/>
                <p:cNvSpPr/>
                <p:nvPr/>
              </p:nvSpPr>
              <p:spPr>
                <a:xfrm>
                  <a:off x="1078200" y="-17474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725" name="Google Shape;1463;p17"/>
            <p:cNvGrpSpPr/>
            <p:nvPr/>
          </p:nvGrpSpPr>
          <p:grpSpPr>
            <a:xfrm>
              <a:off x="6593040" y="-2067480"/>
              <a:ext cx="142920" cy="2453760"/>
              <a:chOff x="6593040" y="-2067480"/>
              <a:chExt cx="142920" cy="2453760"/>
            </a:xfrm>
          </p:grpSpPr>
          <p:grpSp>
            <p:nvGrpSpPr>
              <p:cNvPr id="726" name="Google Shape;1464;p17"/>
              <p:cNvGrpSpPr/>
              <p:nvPr/>
            </p:nvGrpSpPr>
            <p:grpSpPr>
              <a:xfrm>
                <a:off x="6593040" y="-2067480"/>
                <a:ext cx="142920" cy="2453760"/>
                <a:chOff x="6593040" y="-2067480"/>
                <a:chExt cx="142920" cy="2453760"/>
              </a:xfrm>
            </p:grpSpPr>
            <p:sp>
              <p:nvSpPr>
                <p:cNvPr id="727" name="Google Shape;1465;p17"/>
                <p:cNvSpPr/>
                <p:nvPr/>
              </p:nvSpPr>
              <p:spPr>
                <a:xfrm>
                  <a:off x="6593040" y="2433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8" name="Google Shape;1466;p17"/>
                <p:cNvSpPr/>
                <p:nvPr/>
              </p:nvSpPr>
              <p:spPr>
                <a:xfrm>
                  <a:off x="6601680" y="3276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9" name="Google Shape;1467;p17"/>
                <p:cNvSpPr/>
                <p:nvPr/>
              </p:nvSpPr>
              <p:spPr>
                <a:xfrm>
                  <a:off x="6601680" y="-1782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30" name="Google Shape;1468;p17"/>
                <p:cNvSpPr/>
                <p:nvPr/>
              </p:nvSpPr>
              <p:spPr>
                <a:xfrm>
                  <a:off x="6601680" y="-3888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31" name="Google Shape;1469;p17"/>
                <p:cNvSpPr/>
                <p:nvPr/>
              </p:nvSpPr>
              <p:spPr>
                <a:xfrm>
                  <a:off x="6606000" y="-59940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32" name="Google Shape;1470;p17"/>
                <p:cNvSpPr/>
                <p:nvPr/>
              </p:nvSpPr>
              <p:spPr>
                <a:xfrm>
                  <a:off x="6606000" y="-8103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33" name="Google Shape;1471;p17"/>
                <p:cNvSpPr/>
                <p:nvPr/>
              </p:nvSpPr>
              <p:spPr>
                <a:xfrm>
                  <a:off x="6608160" y="-102096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34" name="Google Shape;1472;p17"/>
                <p:cNvSpPr/>
                <p:nvPr/>
              </p:nvSpPr>
              <p:spPr>
                <a:xfrm>
                  <a:off x="6610320" y="-123156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35" name="Google Shape;1473;p17"/>
                <p:cNvSpPr/>
                <p:nvPr/>
              </p:nvSpPr>
              <p:spPr>
                <a:xfrm>
                  <a:off x="6615360" y="-143784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36" name="Google Shape;1474;p17"/>
                <p:cNvSpPr/>
                <p:nvPr/>
              </p:nvSpPr>
              <p:spPr>
                <a:xfrm>
                  <a:off x="6620040" y="-16441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37" name="Google Shape;1475;p17"/>
                <p:cNvSpPr/>
                <p:nvPr/>
              </p:nvSpPr>
              <p:spPr>
                <a:xfrm>
                  <a:off x="6620040" y="-18504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38" name="Google Shape;1476;p17"/>
                <p:cNvSpPr/>
                <p:nvPr/>
              </p:nvSpPr>
              <p:spPr>
                <a:xfrm>
                  <a:off x="6625080" y="-206748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739" name="Google Shape;1477;p17"/>
              <p:cNvGrpSpPr/>
              <p:nvPr/>
            </p:nvGrpSpPr>
            <p:grpSpPr>
              <a:xfrm>
                <a:off x="6593040" y="-2067480"/>
                <a:ext cx="142920" cy="2453760"/>
                <a:chOff x="6593040" y="-2067480"/>
                <a:chExt cx="142920" cy="2453760"/>
              </a:xfrm>
            </p:grpSpPr>
            <p:sp>
              <p:nvSpPr>
                <p:cNvPr id="740" name="Google Shape;1478;p17"/>
                <p:cNvSpPr/>
                <p:nvPr/>
              </p:nvSpPr>
              <p:spPr>
                <a:xfrm>
                  <a:off x="6593040" y="2433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41" name="Google Shape;1479;p17"/>
                <p:cNvSpPr/>
                <p:nvPr/>
              </p:nvSpPr>
              <p:spPr>
                <a:xfrm>
                  <a:off x="6601680" y="3276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42" name="Google Shape;1480;p17"/>
                <p:cNvSpPr/>
                <p:nvPr/>
              </p:nvSpPr>
              <p:spPr>
                <a:xfrm>
                  <a:off x="6601680" y="-1782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43" name="Google Shape;1481;p17"/>
                <p:cNvSpPr/>
                <p:nvPr/>
              </p:nvSpPr>
              <p:spPr>
                <a:xfrm>
                  <a:off x="6601680" y="-3888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44" name="Google Shape;1482;p17"/>
                <p:cNvSpPr/>
                <p:nvPr/>
              </p:nvSpPr>
              <p:spPr>
                <a:xfrm>
                  <a:off x="6606000" y="-59940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45" name="Google Shape;1483;p17"/>
                <p:cNvSpPr/>
                <p:nvPr/>
              </p:nvSpPr>
              <p:spPr>
                <a:xfrm>
                  <a:off x="6606000" y="-8103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46" name="Google Shape;1484;p17"/>
                <p:cNvSpPr/>
                <p:nvPr/>
              </p:nvSpPr>
              <p:spPr>
                <a:xfrm>
                  <a:off x="6608160" y="-10209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47" name="Google Shape;1485;p17"/>
                <p:cNvSpPr/>
                <p:nvPr/>
              </p:nvSpPr>
              <p:spPr>
                <a:xfrm>
                  <a:off x="6610320" y="-123156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48" name="Google Shape;1486;p17"/>
                <p:cNvSpPr/>
                <p:nvPr/>
              </p:nvSpPr>
              <p:spPr>
                <a:xfrm>
                  <a:off x="6615360" y="-14378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49" name="Google Shape;1487;p17"/>
                <p:cNvSpPr/>
                <p:nvPr/>
              </p:nvSpPr>
              <p:spPr>
                <a:xfrm>
                  <a:off x="6620040" y="-16441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50" name="Google Shape;1488;p17"/>
                <p:cNvSpPr/>
                <p:nvPr/>
              </p:nvSpPr>
              <p:spPr>
                <a:xfrm>
                  <a:off x="6620040" y="-18504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51" name="Google Shape;1489;p17"/>
                <p:cNvSpPr/>
                <p:nvPr/>
              </p:nvSpPr>
              <p:spPr>
                <a:xfrm>
                  <a:off x="6625080" y="-206748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752" name="Google Shape;1490;p17"/>
            <p:cNvGrpSpPr/>
            <p:nvPr/>
          </p:nvGrpSpPr>
          <p:grpSpPr>
            <a:xfrm>
              <a:off x="264960" y="250560"/>
              <a:ext cx="8613360" cy="5073120"/>
              <a:chOff x="264960" y="250560"/>
              <a:chExt cx="8613360" cy="5073120"/>
            </a:xfrm>
          </p:grpSpPr>
          <p:grpSp>
            <p:nvGrpSpPr>
              <p:cNvPr id="753" name="Google Shape;1491;p17"/>
              <p:cNvGrpSpPr/>
              <p:nvPr/>
            </p:nvGrpSpPr>
            <p:grpSpPr>
              <a:xfrm>
                <a:off x="264960" y="250560"/>
                <a:ext cx="142920" cy="2453760"/>
                <a:chOff x="264960" y="250560"/>
                <a:chExt cx="142920" cy="2453760"/>
              </a:xfrm>
            </p:grpSpPr>
            <p:grpSp>
              <p:nvGrpSpPr>
                <p:cNvPr id="754" name="Google Shape;1492;p17"/>
                <p:cNvGrpSpPr/>
                <p:nvPr/>
              </p:nvGrpSpPr>
              <p:grpSpPr>
                <a:xfrm>
                  <a:off x="264960" y="250560"/>
                  <a:ext cx="142920" cy="2453760"/>
                  <a:chOff x="264960" y="250560"/>
                  <a:chExt cx="142920" cy="2453760"/>
                </a:xfrm>
              </p:grpSpPr>
              <p:sp>
                <p:nvSpPr>
                  <p:cNvPr id="755" name="Google Shape;1493;p17"/>
                  <p:cNvSpPr/>
                  <p:nvPr/>
                </p:nvSpPr>
                <p:spPr>
                  <a:xfrm>
                    <a:off x="264960" y="256140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56" name="Google Shape;1494;p17"/>
                  <p:cNvSpPr/>
                  <p:nvPr/>
                </p:nvSpPr>
                <p:spPr>
                  <a:xfrm>
                    <a:off x="273600" y="23508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57" name="Google Shape;1495;p17"/>
                  <p:cNvSpPr/>
                  <p:nvPr/>
                </p:nvSpPr>
                <p:spPr>
                  <a:xfrm>
                    <a:off x="273600" y="21398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58" name="Google Shape;1496;p17"/>
                  <p:cNvSpPr/>
                  <p:nvPr/>
                </p:nvSpPr>
                <p:spPr>
                  <a:xfrm>
                    <a:off x="273600" y="19292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59" name="Google Shape;1497;p17"/>
                  <p:cNvSpPr/>
                  <p:nvPr/>
                </p:nvSpPr>
                <p:spPr>
                  <a:xfrm>
                    <a:off x="277920" y="17186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60" name="Google Shape;1498;p17"/>
                  <p:cNvSpPr/>
                  <p:nvPr/>
                </p:nvSpPr>
                <p:spPr>
                  <a:xfrm>
                    <a:off x="277920" y="15076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61" name="Google Shape;1499;p17"/>
                  <p:cNvSpPr/>
                  <p:nvPr/>
                </p:nvSpPr>
                <p:spPr>
                  <a:xfrm>
                    <a:off x="280080" y="12970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62" name="Google Shape;1500;p17"/>
                  <p:cNvSpPr/>
                  <p:nvPr/>
                </p:nvSpPr>
                <p:spPr>
                  <a:xfrm>
                    <a:off x="282240" y="108648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63" name="Google Shape;1501;p17"/>
                  <p:cNvSpPr/>
                  <p:nvPr/>
                </p:nvSpPr>
                <p:spPr>
                  <a:xfrm>
                    <a:off x="287280" y="88020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64" name="Google Shape;1502;p17"/>
                  <p:cNvSpPr/>
                  <p:nvPr/>
                </p:nvSpPr>
                <p:spPr>
                  <a:xfrm>
                    <a:off x="291960" y="6739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65" name="Google Shape;1503;p17"/>
                  <p:cNvSpPr/>
                  <p:nvPr/>
                </p:nvSpPr>
                <p:spPr>
                  <a:xfrm>
                    <a:off x="291960" y="4676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66" name="Google Shape;1504;p17"/>
                  <p:cNvSpPr/>
                  <p:nvPr/>
                </p:nvSpPr>
                <p:spPr>
                  <a:xfrm>
                    <a:off x="297000" y="25056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767" name="Google Shape;1505;p17"/>
                <p:cNvGrpSpPr/>
                <p:nvPr/>
              </p:nvGrpSpPr>
              <p:grpSpPr>
                <a:xfrm>
                  <a:off x="264960" y="250560"/>
                  <a:ext cx="142920" cy="2453760"/>
                  <a:chOff x="264960" y="250560"/>
                  <a:chExt cx="142920" cy="2453760"/>
                </a:xfrm>
              </p:grpSpPr>
              <p:sp>
                <p:nvSpPr>
                  <p:cNvPr id="768" name="Google Shape;1506;p17"/>
                  <p:cNvSpPr/>
                  <p:nvPr/>
                </p:nvSpPr>
                <p:spPr>
                  <a:xfrm>
                    <a:off x="264960" y="256140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69" name="Google Shape;1507;p17"/>
                  <p:cNvSpPr/>
                  <p:nvPr/>
                </p:nvSpPr>
                <p:spPr>
                  <a:xfrm>
                    <a:off x="273600" y="23508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70" name="Google Shape;1508;p17"/>
                  <p:cNvSpPr/>
                  <p:nvPr/>
                </p:nvSpPr>
                <p:spPr>
                  <a:xfrm>
                    <a:off x="273600" y="21398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71" name="Google Shape;1509;p17"/>
                  <p:cNvSpPr/>
                  <p:nvPr/>
                </p:nvSpPr>
                <p:spPr>
                  <a:xfrm>
                    <a:off x="273600" y="19292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72" name="Google Shape;1510;p17"/>
                  <p:cNvSpPr/>
                  <p:nvPr/>
                </p:nvSpPr>
                <p:spPr>
                  <a:xfrm>
                    <a:off x="277920" y="17186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73" name="Google Shape;1511;p17"/>
                  <p:cNvSpPr/>
                  <p:nvPr/>
                </p:nvSpPr>
                <p:spPr>
                  <a:xfrm>
                    <a:off x="277920" y="15076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74" name="Google Shape;1512;p17"/>
                  <p:cNvSpPr/>
                  <p:nvPr/>
                </p:nvSpPr>
                <p:spPr>
                  <a:xfrm>
                    <a:off x="280080" y="12970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75" name="Google Shape;1513;p17"/>
                  <p:cNvSpPr/>
                  <p:nvPr/>
                </p:nvSpPr>
                <p:spPr>
                  <a:xfrm>
                    <a:off x="282240" y="10864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76" name="Google Shape;1514;p17"/>
                  <p:cNvSpPr/>
                  <p:nvPr/>
                </p:nvSpPr>
                <p:spPr>
                  <a:xfrm>
                    <a:off x="287280" y="8802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77" name="Google Shape;1515;p17"/>
                  <p:cNvSpPr/>
                  <p:nvPr/>
                </p:nvSpPr>
                <p:spPr>
                  <a:xfrm>
                    <a:off x="291960" y="6739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78" name="Google Shape;1516;p17"/>
                  <p:cNvSpPr/>
                  <p:nvPr/>
                </p:nvSpPr>
                <p:spPr>
                  <a:xfrm>
                    <a:off x="291960" y="46764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79" name="Google Shape;1517;p17"/>
                  <p:cNvSpPr/>
                  <p:nvPr/>
                </p:nvSpPr>
                <p:spPr>
                  <a:xfrm>
                    <a:off x="297000" y="2505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780" name="Google Shape;1518;p17"/>
              <p:cNvGrpSpPr/>
              <p:nvPr/>
            </p:nvGrpSpPr>
            <p:grpSpPr>
              <a:xfrm>
                <a:off x="641520" y="2869920"/>
                <a:ext cx="142920" cy="2453760"/>
                <a:chOff x="641520" y="2869920"/>
                <a:chExt cx="142920" cy="2453760"/>
              </a:xfrm>
            </p:grpSpPr>
            <p:grpSp>
              <p:nvGrpSpPr>
                <p:cNvPr id="781" name="Google Shape;1519;p17"/>
                <p:cNvGrpSpPr/>
                <p:nvPr/>
              </p:nvGrpSpPr>
              <p:grpSpPr>
                <a:xfrm>
                  <a:off x="641520" y="2869920"/>
                  <a:ext cx="142920" cy="2453760"/>
                  <a:chOff x="641520" y="2869920"/>
                  <a:chExt cx="142920" cy="2453760"/>
                </a:xfrm>
              </p:grpSpPr>
              <p:sp>
                <p:nvSpPr>
                  <p:cNvPr id="782" name="Google Shape;1520;p17"/>
                  <p:cNvSpPr/>
                  <p:nvPr/>
                </p:nvSpPr>
                <p:spPr>
                  <a:xfrm>
                    <a:off x="641520" y="518076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83" name="Google Shape;1521;p17"/>
                  <p:cNvSpPr/>
                  <p:nvPr/>
                </p:nvSpPr>
                <p:spPr>
                  <a:xfrm>
                    <a:off x="650160" y="49701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84" name="Google Shape;1522;p17"/>
                  <p:cNvSpPr/>
                  <p:nvPr/>
                </p:nvSpPr>
                <p:spPr>
                  <a:xfrm>
                    <a:off x="650160" y="47592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85" name="Google Shape;1523;p17"/>
                  <p:cNvSpPr/>
                  <p:nvPr/>
                </p:nvSpPr>
                <p:spPr>
                  <a:xfrm>
                    <a:off x="650160" y="45486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86" name="Google Shape;1524;p17"/>
                  <p:cNvSpPr/>
                  <p:nvPr/>
                </p:nvSpPr>
                <p:spPr>
                  <a:xfrm>
                    <a:off x="654480" y="433800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87" name="Google Shape;1525;p17"/>
                  <p:cNvSpPr/>
                  <p:nvPr/>
                </p:nvSpPr>
                <p:spPr>
                  <a:xfrm>
                    <a:off x="654480" y="41270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88" name="Google Shape;1526;p17"/>
                  <p:cNvSpPr/>
                  <p:nvPr/>
                </p:nvSpPr>
                <p:spPr>
                  <a:xfrm>
                    <a:off x="656640" y="391644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89" name="Google Shape;1527;p17"/>
                  <p:cNvSpPr/>
                  <p:nvPr/>
                </p:nvSpPr>
                <p:spPr>
                  <a:xfrm>
                    <a:off x="658800" y="370548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90" name="Google Shape;1528;p17"/>
                  <p:cNvSpPr/>
                  <p:nvPr/>
                </p:nvSpPr>
                <p:spPr>
                  <a:xfrm>
                    <a:off x="663840" y="349956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91" name="Google Shape;1529;p17"/>
                  <p:cNvSpPr/>
                  <p:nvPr/>
                </p:nvSpPr>
                <p:spPr>
                  <a:xfrm>
                    <a:off x="668520" y="329328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92" name="Google Shape;1530;p17"/>
                  <p:cNvSpPr/>
                  <p:nvPr/>
                </p:nvSpPr>
                <p:spPr>
                  <a:xfrm>
                    <a:off x="668520" y="308700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93" name="Google Shape;1531;p17"/>
                  <p:cNvSpPr/>
                  <p:nvPr/>
                </p:nvSpPr>
                <p:spPr>
                  <a:xfrm>
                    <a:off x="673560" y="286992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794" name="Google Shape;1532;p17"/>
                <p:cNvGrpSpPr/>
                <p:nvPr/>
              </p:nvGrpSpPr>
              <p:grpSpPr>
                <a:xfrm>
                  <a:off x="641520" y="2869920"/>
                  <a:ext cx="142920" cy="2453760"/>
                  <a:chOff x="641520" y="2869920"/>
                  <a:chExt cx="142920" cy="2453760"/>
                </a:xfrm>
              </p:grpSpPr>
              <p:sp>
                <p:nvSpPr>
                  <p:cNvPr id="795" name="Google Shape;1533;p17"/>
                  <p:cNvSpPr/>
                  <p:nvPr/>
                </p:nvSpPr>
                <p:spPr>
                  <a:xfrm>
                    <a:off x="641520" y="51807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96" name="Google Shape;1534;p17"/>
                  <p:cNvSpPr/>
                  <p:nvPr/>
                </p:nvSpPr>
                <p:spPr>
                  <a:xfrm>
                    <a:off x="650160" y="497016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97" name="Google Shape;1535;p17"/>
                  <p:cNvSpPr/>
                  <p:nvPr/>
                </p:nvSpPr>
                <p:spPr>
                  <a:xfrm>
                    <a:off x="650160" y="47592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98" name="Google Shape;1536;p17"/>
                  <p:cNvSpPr/>
                  <p:nvPr/>
                </p:nvSpPr>
                <p:spPr>
                  <a:xfrm>
                    <a:off x="650160" y="45486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99" name="Google Shape;1537;p17"/>
                  <p:cNvSpPr/>
                  <p:nvPr/>
                </p:nvSpPr>
                <p:spPr>
                  <a:xfrm>
                    <a:off x="654480" y="433800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00" name="Google Shape;1538;p17"/>
                  <p:cNvSpPr/>
                  <p:nvPr/>
                </p:nvSpPr>
                <p:spPr>
                  <a:xfrm>
                    <a:off x="654480" y="41270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01" name="Google Shape;1539;p17"/>
                  <p:cNvSpPr/>
                  <p:nvPr/>
                </p:nvSpPr>
                <p:spPr>
                  <a:xfrm>
                    <a:off x="656640" y="391644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02" name="Google Shape;1540;p17"/>
                  <p:cNvSpPr/>
                  <p:nvPr/>
                </p:nvSpPr>
                <p:spPr>
                  <a:xfrm>
                    <a:off x="658800" y="37054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03" name="Google Shape;1541;p17"/>
                  <p:cNvSpPr/>
                  <p:nvPr/>
                </p:nvSpPr>
                <p:spPr>
                  <a:xfrm>
                    <a:off x="663840" y="349956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04" name="Google Shape;1542;p17"/>
                  <p:cNvSpPr/>
                  <p:nvPr/>
                </p:nvSpPr>
                <p:spPr>
                  <a:xfrm>
                    <a:off x="668520" y="32932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05" name="Google Shape;1543;p17"/>
                  <p:cNvSpPr/>
                  <p:nvPr/>
                </p:nvSpPr>
                <p:spPr>
                  <a:xfrm>
                    <a:off x="668520" y="30870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06" name="Google Shape;1544;p17"/>
                  <p:cNvSpPr/>
                  <p:nvPr/>
                </p:nvSpPr>
                <p:spPr>
                  <a:xfrm>
                    <a:off x="673560" y="286992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807" name="Google Shape;1545;p17"/>
              <p:cNvGrpSpPr/>
              <p:nvPr/>
            </p:nvGrpSpPr>
            <p:grpSpPr>
              <a:xfrm>
                <a:off x="8735400" y="462960"/>
                <a:ext cx="142920" cy="2453760"/>
                <a:chOff x="8735400" y="462960"/>
                <a:chExt cx="142920" cy="2453760"/>
              </a:xfrm>
            </p:grpSpPr>
            <p:grpSp>
              <p:nvGrpSpPr>
                <p:cNvPr id="808" name="Google Shape;1546;p17"/>
                <p:cNvGrpSpPr/>
                <p:nvPr/>
              </p:nvGrpSpPr>
              <p:grpSpPr>
                <a:xfrm>
                  <a:off x="8735400" y="462960"/>
                  <a:ext cx="142920" cy="2453760"/>
                  <a:chOff x="8735400" y="462960"/>
                  <a:chExt cx="142920" cy="2453760"/>
                </a:xfrm>
              </p:grpSpPr>
              <p:sp>
                <p:nvSpPr>
                  <p:cNvPr id="809" name="Google Shape;1547;p17"/>
                  <p:cNvSpPr/>
                  <p:nvPr/>
                </p:nvSpPr>
                <p:spPr>
                  <a:xfrm>
                    <a:off x="8735400" y="277380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0" name="Google Shape;1548;p17"/>
                  <p:cNvSpPr/>
                  <p:nvPr/>
                </p:nvSpPr>
                <p:spPr>
                  <a:xfrm>
                    <a:off x="8744040" y="25632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1" name="Google Shape;1549;p17"/>
                  <p:cNvSpPr/>
                  <p:nvPr/>
                </p:nvSpPr>
                <p:spPr>
                  <a:xfrm>
                    <a:off x="8744040" y="23526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2" name="Google Shape;1550;p17"/>
                  <p:cNvSpPr/>
                  <p:nvPr/>
                </p:nvSpPr>
                <p:spPr>
                  <a:xfrm>
                    <a:off x="8744040" y="21416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3" name="Google Shape;1551;p17"/>
                  <p:cNvSpPr/>
                  <p:nvPr/>
                </p:nvSpPr>
                <p:spPr>
                  <a:xfrm>
                    <a:off x="8748360" y="19310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4" name="Google Shape;1552;p17"/>
                  <p:cNvSpPr/>
                  <p:nvPr/>
                </p:nvSpPr>
                <p:spPr>
                  <a:xfrm>
                    <a:off x="8748360" y="17204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5" name="Google Shape;1553;p17"/>
                  <p:cNvSpPr/>
                  <p:nvPr/>
                </p:nvSpPr>
                <p:spPr>
                  <a:xfrm>
                    <a:off x="8750520" y="150948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6" name="Google Shape;1554;p17"/>
                  <p:cNvSpPr/>
                  <p:nvPr/>
                </p:nvSpPr>
                <p:spPr>
                  <a:xfrm>
                    <a:off x="8752680" y="129888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7" name="Google Shape;1555;p17"/>
                  <p:cNvSpPr/>
                  <p:nvPr/>
                </p:nvSpPr>
                <p:spPr>
                  <a:xfrm>
                    <a:off x="8757720" y="10926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8" name="Google Shape;1556;p17"/>
                  <p:cNvSpPr/>
                  <p:nvPr/>
                </p:nvSpPr>
                <p:spPr>
                  <a:xfrm>
                    <a:off x="8762400" y="8863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9" name="Google Shape;1557;p17"/>
                  <p:cNvSpPr/>
                  <p:nvPr/>
                </p:nvSpPr>
                <p:spPr>
                  <a:xfrm>
                    <a:off x="8762400" y="68004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20" name="Google Shape;1558;p17"/>
                  <p:cNvSpPr/>
                  <p:nvPr/>
                </p:nvSpPr>
                <p:spPr>
                  <a:xfrm>
                    <a:off x="8767440" y="46296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821" name="Google Shape;1559;p17"/>
                <p:cNvGrpSpPr/>
                <p:nvPr/>
              </p:nvGrpSpPr>
              <p:grpSpPr>
                <a:xfrm>
                  <a:off x="8735400" y="462960"/>
                  <a:ext cx="142920" cy="2453760"/>
                  <a:chOff x="8735400" y="462960"/>
                  <a:chExt cx="142920" cy="2453760"/>
                </a:xfrm>
              </p:grpSpPr>
              <p:sp>
                <p:nvSpPr>
                  <p:cNvPr id="822" name="Google Shape;1560;p17"/>
                  <p:cNvSpPr/>
                  <p:nvPr/>
                </p:nvSpPr>
                <p:spPr>
                  <a:xfrm>
                    <a:off x="8735400" y="277380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23" name="Google Shape;1561;p17"/>
                  <p:cNvSpPr/>
                  <p:nvPr/>
                </p:nvSpPr>
                <p:spPr>
                  <a:xfrm>
                    <a:off x="8744040" y="25632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24" name="Google Shape;1562;p17"/>
                  <p:cNvSpPr/>
                  <p:nvPr/>
                </p:nvSpPr>
                <p:spPr>
                  <a:xfrm>
                    <a:off x="8744040" y="23526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25" name="Google Shape;1563;p17"/>
                  <p:cNvSpPr/>
                  <p:nvPr/>
                </p:nvSpPr>
                <p:spPr>
                  <a:xfrm>
                    <a:off x="8744040" y="21416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26" name="Google Shape;1564;p17"/>
                  <p:cNvSpPr/>
                  <p:nvPr/>
                </p:nvSpPr>
                <p:spPr>
                  <a:xfrm>
                    <a:off x="8748360" y="19310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27" name="Google Shape;1565;p17"/>
                  <p:cNvSpPr/>
                  <p:nvPr/>
                </p:nvSpPr>
                <p:spPr>
                  <a:xfrm>
                    <a:off x="8748360" y="17204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28" name="Google Shape;1566;p17"/>
                  <p:cNvSpPr/>
                  <p:nvPr/>
                </p:nvSpPr>
                <p:spPr>
                  <a:xfrm>
                    <a:off x="8750520" y="15094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29" name="Google Shape;1567;p17"/>
                  <p:cNvSpPr/>
                  <p:nvPr/>
                </p:nvSpPr>
                <p:spPr>
                  <a:xfrm>
                    <a:off x="8752680" y="12988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30" name="Google Shape;1568;p17"/>
                  <p:cNvSpPr/>
                  <p:nvPr/>
                </p:nvSpPr>
                <p:spPr>
                  <a:xfrm>
                    <a:off x="8757720" y="10926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31" name="Google Shape;1569;p17"/>
                  <p:cNvSpPr/>
                  <p:nvPr/>
                </p:nvSpPr>
                <p:spPr>
                  <a:xfrm>
                    <a:off x="8762400" y="8863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32" name="Google Shape;1570;p17"/>
                  <p:cNvSpPr/>
                  <p:nvPr/>
                </p:nvSpPr>
                <p:spPr>
                  <a:xfrm>
                    <a:off x="8762400" y="68004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33" name="Google Shape;1571;p17"/>
                  <p:cNvSpPr/>
                  <p:nvPr/>
                </p:nvSpPr>
                <p:spPr>
                  <a:xfrm>
                    <a:off x="8767440" y="4629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834" name="Google Shape;1572;p17"/>
              <p:cNvGrpSpPr/>
              <p:nvPr/>
            </p:nvGrpSpPr>
            <p:grpSpPr>
              <a:xfrm>
                <a:off x="8359200" y="2507760"/>
                <a:ext cx="142920" cy="2453760"/>
                <a:chOff x="8359200" y="2507760"/>
                <a:chExt cx="142920" cy="2453760"/>
              </a:xfrm>
            </p:grpSpPr>
            <p:grpSp>
              <p:nvGrpSpPr>
                <p:cNvPr id="835" name="Google Shape;1573;p17"/>
                <p:cNvGrpSpPr/>
                <p:nvPr/>
              </p:nvGrpSpPr>
              <p:grpSpPr>
                <a:xfrm>
                  <a:off x="8359200" y="2507760"/>
                  <a:ext cx="142920" cy="2453760"/>
                  <a:chOff x="8359200" y="2507760"/>
                  <a:chExt cx="142920" cy="2453760"/>
                </a:xfrm>
              </p:grpSpPr>
              <p:sp>
                <p:nvSpPr>
                  <p:cNvPr id="836" name="Google Shape;1574;p17"/>
                  <p:cNvSpPr/>
                  <p:nvPr/>
                </p:nvSpPr>
                <p:spPr>
                  <a:xfrm>
                    <a:off x="8359200" y="481860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37" name="Google Shape;1575;p17"/>
                  <p:cNvSpPr/>
                  <p:nvPr/>
                </p:nvSpPr>
                <p:spPr>
                  <a:xfrm>
                    <a:off x="8367480" y="46080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38" name="Google Shape;1576;p17"/>
                  <p:cNvSpPr/>
                  <p:nvPr/>
                </p:nvSpPr>
                <p:spPr>
                  <a:xfrm>
                    <a:off x="8367480" y="43970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39" name="Google Shape;1577;p17"/>
                  <p:cNvSpPr/>
                  <p:nvPr/>
                </p:nvSpPr>
                <p:spPr>
                  <a:xfrm>
                    <a:off x="8367480" y="41864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40" name="Google Shape;1578;p17"/>
                  <p:cNvSpPr/>
                  <p:nvPr/>
                </p:nvSpPr>
                <p:spPr>
                  <a:xfrm>
                    <a:off x="8371800" y="39758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41" name="Google Shape;1579;p17"/>
                  <p:cNvSpPr/>
                  <p:nvPr/>
                </p:nvSpPr>
                <p:spPr>
                  <a:xfrm>
                    <a:off x="8371800" y="37648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42" name="Google Shape;1580;p17"/>
                  <p:cNvSpPr/>
                  <p:nvPr/>
                </p:nvSpPr>
                <p:spPr>
                  <a:xfrm>
                    <a:off x="8373960" y="35542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43" name="Google Shape;1581;p17"/>
                  <p:cNvSpPr/>
                  <p:nvPr/>
                </p:nvSpPr>
                <p:spPr>
                  <a:xfrm>
                    <a:off x="8376480" y="334332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44" name="Google Shape;1582;p17"/>
                  <p:cNvSpPr/>
                  <p:nvPr/>
                </p:nvSpPr>
                <p:spPr>
                  <a:xfrm>
                    <a:off x="8381160" y="313740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45" name="Google Shape;1583;p17"/>
                  <p:cNvSpPr/>
                  <p:nvPr/>
                </p:nvSpPr>
                <p:spPr>
                  <a:xfrm>
                    <a:off x="8386200" y="29311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46" name="Google Shape;1584;p17"/>
                  <p:cNvSpPr/>
                  <p:nvPr/>
                </p:nvSpPr>
                <p:spPr>
                  <a:xfrm>
                    <a:off x="8386200" y="27248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47" name="Google Shape;1585;p17"/>
                  <p:cNvSpPr/>
                  <p:nvPr/>
                </p:nvSpPr>
                <p:spPr>
                  <a:xfrm>
                    <a:off x="8390880" y="250776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848" name="Google Shape;1586;p17"/>
                <p:cNvGrpSpPr/>
                <p:nvPr/>
              </p:nvGrpSpPr>
              <p:grpSpPr>
                <a:xfrm>
                  <a:off x="8359200" y="2507760"/>
                  <a:ext cx="142920" cy="2453760"/>
                  <a:chOff x="8359200" y="2507760"/>
                  <a:chExt cx="142920" cy="2453760"/>
                </a:xfrm>
              </p:grpSpPr>
              <p:sp>
                <p:nvSpPr>
                  <p:cNvPr id="849" name="Google Shape;1587;p17"/>
                  <p:cNvSpPr/>
                  <p:nvPr/>
                </p:nvSpPr>
                <p:spPr>
                  <a:xfrm>
                    <a:off x="8359200" y="481860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50" name="Google Shape;1588;p17"/>
                  <p:cNvSpPr/>
                  <p:nvPr/>
                </p:nvSpPr>
                <p:spPr>
                  <a:xfrm>
                    <a:off x="8367480" y="46080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51" name="Google Shape;1589;p17"/>
                  <p:cNvSpPr/>
                  <p:nvPr/>
                </p:nvSpPr>
                <p:spPr>
                  <a:xfrm>
                    <a:off x="8367480" y="43970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52" name="Google Shape;1590;p17"/>
                  <p:cNvSpPr/>
                  <p:nvPr/>
                </p:nvSpPr>
                <p:spPr>
                  <a:xfrm>
                    <a:off x="8367480" y="41864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53" name="Google Shape;1591;p17"/>
                  <p:cNvSpPr/>
                  <p:nvPr/>
                </p:nvSpPr>
                <p:spPr>
                  <a:xfrm>
                    <a:off x="8371800" y="39758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54" name="Google Shape;1592;p17"/>
                  <p:cNvSpPr/>
                  <p:nvPr/>
                </p:nvSpPr>
                <p:spPr>
                  <a:xfrm>
                    <a:off x="8371800" y="37648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55" name="Google Shape;1593;p17"/>
                  <p:cNvSpPr/>
                  <p:nvPr/>
                </p:nvSpPr>
                <p:spPr>
                  <a:xfrm>
                    <a:off x="8373960" y="35542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56" name="Google Shape;1594;p17"/>
                  <p:cNvSpPr/>
                  <p:nvPr/>
                </p:nvSpPr>
                <p:spPr>
                  <a:xfrm>
                    <a:off x="8376480" y="33433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57" name="Google Shape;1595;p17"/>
                  <p:cNvSpPr/>
                  <p:nvPr/>
                </p:nvSpPr>
                <p:spPr>
                  <a:xfrm>
                    <a:off x="8381160" y="31374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58" name="Google Shape;1596;p17"/>
                  <p:cNvSpPr/>
                  <p:nvPr/>
                </p:nvSpPr>
                <p:spPr>
                  <a:xfrm>
                    <a:off x="8386200" y="29311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59" name="Google Shape;1597;p17"/>
                  <p:cNvSpPr/>
                  <p:nvPr/>
                </p:nvSpPr>
                <p:spPr>
                  <a:xfrm>
                    <a:off x="8386200" y="272484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60" name="Google Shape;1598;p17"/>
                  <p:cNvSpPr/>
                  <p:nvPr/>
                </p:nvSpPr>
                <p:spPr>
                  <a:xfrm>
                    <a:off x="8390880" y="25077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gr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61" name="Google Shape;1600;p18"/>
          <p:cNvGrpSpPr/>
          <p:nvPr/>
        </p:nvGrpSpPr>
        <p:grpSpPr>
          <a:xfrm>
            <a:off x="96840" y="-1008720"/>
            <a:ext cx="8885520" cy="5533920"/>
            <a:chOff x="96840" y="-1008720"/>
            <a:chExt cx="8885520" cy="5533920"/>
          </a:xfrm>
        </p:grpSpPr>
        <p:grpSp>
          <p:nvGrpSpPr>
            <p:cNvPr id="862" name="Google Shape;1601;p18"/>
            <p:cNvGrpSpPr/>
            <p:nvPr/>
          </p:nvGrpSpPr>
          <p:grpSpPr>
            <a:xfrm>
              <a:off x="96840" y="969480"/>
              <a:ext cx="142920" cy="2454120"/>
              <a:chOff x="96840" y="969480"/>
              <a:chExt cx="142920" cy="2454120"/>
            </a:xfrm>
          </p:grpSpPr>
          <p:grpSp>
            <p:nvGrpSpPr>
              <p:cNvPr id="863" name="Google Shape;1602;p18"/>
              <p:cNvGrpSpPr/>
              <p:nvPr/>
            </p:nvGrpSpPr>
            <p:grpSpPr>
              <a:xfrm>
                <a:off x="96840" y="969480"/>
                <a:ext cx="142920" cy="2454120"/>
                <a:chOff x="96840" y="969480"/>
                <a:chExt cx="142920" cy="2454120"/>
              </a:xfrm>
            </p:grpSpPr>
            <p:sp>
              <p:nvSpPr>
                <p:cNvPr id="864" name="Google Shape;1603;p18"/>
                <p:cNvSpPr/>
                <p:nvPr/>
              </p:nvSpPr>
              <p:spPr>
                <a:xfrm>
                  <a:off x="96840" y="328068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65" name="Google Shape;1604;p18"/>
                <p:cNvSpPr/>
                <p:nvPr/>
              </p:nvSpPr>
              <p:spPr>
                <a:xfrm>
                  <a:off x="105120" y="30697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66" name="Google Shape;1605;p18"/>
                <p:cNvSpPr/>
                <p:nvPr/>
              </p:nvSpPr>
              <p:spPr>
                <a:xfrm>
                  <a:off x="105120" y="28591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67" name="Google Shape;1606;p18"/>
                <p:cNvSpPr/>
                <p:nvPr/>
              </p:nvSpPr>
              <p:spPr>
                <a:xfrm>
                  <a:off x="105120" y="26485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68" name="Google Shape;1607;p18"/>
                <p:cNvSpPr/>
                <p:nvPr/>
              </p:nvSpPr>
              <p:spPr>
                <a:xfrm>
                  <a:off x="109440" y="24375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69" name="Google Shape;1608;p18"/>
                <p:cNvSpPr/>
                <p:nvPr/>
              </p:nvSpPr>
              <p:spPr>
                <a:xfrm>
                  <a:off x="109440" y="22269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70" name="Google Shape;1609;p18"/>
                <p:cNvSpPr/>
                <p:nvPr/>
              </p:nvSpPr>
              <p:spPr>
                <a:xfrm>
                  <a:off x="111600" y="201636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71" name="Google Shape;1610;p18"/>
                <p:cNvSpPr/>
                <p:nvPr/>
              </p:nvSpPr>
              <p:spPr>
                <a:xfrm>
                  <a:off x="114120" y="180540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72" name="Google Shape;1611;p18"/>
                <p:cNvSpPr/>
                <p:nvPr/>
              </p:nvSpPr>
              <p:spPr>
                <a:xfrm>
                  <a:off x="118800" y="159912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73" name="Google Shape;1612;p18"/>
                <p:cNvSpPr/>
                <p:nvPr/>
              </p:nvSpPr>
              <p:spPr>
                <a:xfrm>
                  <a:off x="123840" y="13932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74" name="Google Shape;1613;p18"/>
                <p:cNvSpPr/>
                <p:nvPr/>
              </p:nvSpPr>
              <p:spPr>
                <a:xfrm>
                  <a:off x="123840" y="11869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75" name="Google Shape;1614;p18"/>
                <p:cNvSpPr/>
                <p:nvPr/>
              </p:nvSpPr>
              <p:spPr>
                <a:xfrm>
                  <a:off x="128520" y="96948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876" name="Google Shape;1615;p18"/>
              <p:cNvGrpSpPr/>
              <p:nvPr/>
            </p:nvGrpSpPr>
            <p:grpSpPr>
              <a:xfrm>
                <a:off x="96840" y="969480"/>
                <a:ext cx="142920" cy="2454120"/>
                <a:chOff x="96840" y="969480"/>
                <a:chExt cx="142920" cy="2454120"/>
              </a:xfrm>
            </p:grpSpPr>
            <p:sp>
              <p:nvSpPr>
                <p:cNvPr id="877" name="Google Shape;1616;p18"/>
                <p:cNvSpPr/>
                <p:nvPr/>
              </p:nvSpPr>
              <p:spPr>
                <a:xfrm>
                  <a:off x="96840" y="32806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78" name="Google Shape;1617;p18"/>
                <p:cNvSpPr/>
                <p:nvPr/>
              </p:nvSpPr>
              <p:spPr>
                <a:xfrm>
                  <a:off x="105120" y="30697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79" name="Google Shape;1618;p18"/>
                <p:cNvSpPr/>
                <p:nvPr/>
              </p:nvSpPr>
              <p:spPr>
                <a:xfrm>
                  <a:off x="105120" y="285912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80" name="Google Shape;1619;p18"/>
                <p:cNvSpPr/>
                <p:nvPr/>
              </p:nvSpPr>
              <p:spPr>
                <a:xfrm>
                  <a:off x="105120" y="264852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81" name="Google Shape;1620;p18"/>
                <p:cNvSpPr/>
                <p:nvPr/>
              </p:nvSpPr>
              <p:spPr>
                <a:xfrm>
                  <a:off x="109440" y="24375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82" name="Google Shape;1621;p18"/>
                <p:cNvSpPr/>
                <p:nvPr/>
              </p:nvSpPr>
              <p:spPr>
                <a:xfrm>
                  <a:off x="109440" y="22269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83" name="Google Shape;1622;p18"/>
                <p:cNvSpPr/>
                <p:nvPr/>
              </p:nvSpPr>
              <p:spPr>
                <a:xfrm>
                  <a:off x="111600" y="20163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84" name="Google Shape;1623;p18"/>
                <p:cNvSpPr/>
                <p:nvPr/>
              </p:nvSpPr>
              <p:spPr>
                <a:xfrm>
                  <a:off x="114120" y="18054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85" name="Google Shape;1624;p18"/>
                <p:cNvSpPr/>
                <p:nvPr/>
              </p:nvSpPr>
              <p:spPr>
                <a:xfrm>
                  <a:off x="118800" y="159912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86" name="Google Shape;1625;p18"/>
                <p:cNvSpPr/>
                <p:nvPr/>
              </p:nvSpPr>
              <p:spPr>
                <a:xfrm>
                  <a:off x="123840" y="13932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87" name="Google Shape;1626;p18"/>
                <p:cNvSpPr/>
                <p:nvPr/>
              </p:nvSpPr>
              <p:spPr>
                <a:xfrm>
                  <a:off x="123840" y="11869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88" name="Google Shape;1627;p18"/>
                <p:cNvSpPr/>
                <p:nvPr/>
              </p:nvSpPr>
              <p:spPr>
                <a:xfrm>
                  <a:off x="128520" y="96948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889" name="Google Shape;1628;p18"/>
            <p:cNvGrpSpPr/>
            <p:nvPr/>
          </p:nvGrpSpPr>
          <p:grpSpPr>
            <a:xfrm>
              <a:off x="408240" y="-1008720"/>
              <a:ext cx="142920" cy="2453760"/>
              <a:chOff x="408240" y="-1008720"/>
              <a:chExt cx="142920" cy="2453760"/>
            </a:xfrm>
          </p:grpSpPr>
          <p:grpSp>
            <p:nvGrpSpPr>
              <p:cNvPr id="890" name="Google Shape;1629;p18"/>
              <p:cNvGrpSpPr/>
              <p:nvPr/>
            </p:nvGrpSpPr>
            <p:grpSpPr>
              <a:xfrm>
                <a:off x="408240" y="-1008720"/>
                <a:ext cx="142920" cy="2453760"/>
                <a:chOff x="408240" y="-1008720"/>
                <a:chExt cx="142920" cy="2453760"/>
              </a:xfrm>
            </p:grpSpPr>
            <p:sp>
              <p:nvSpPr>
                <p:cNvPr id="891" name="Google Shape;1630;p18"/>
                <p:cNvSpPr/>
                <p:nvPr/>
              </p:nvSpPr>
              <p:spPr>
                <a:xfrm>
                  <a:off x="408240" y="130212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92" name="Google Shape;1631;p18"/>
                <p:cNvSpPr/>
                <p:nvPr/>
              </p:nvSpPr>
              <p:spPr>
                <a:xfrm>
                  <a:off x="416880" y="10915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93" name="Google Shape;1632;p18"/>
                <p:cNvSpPr/>
                <p:nvPr/>
              </p:nvSpPr>
              <p:spPr>
                <a:xfrm>
                  <a:off x="416880" y="8805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94" name="Google Shape;1633;p18"/>
                <p:cNvSpPr/>
                <p:nvPr/>
              </p:nvSpPr>
              <p:spPr>
                <a:xfrm>
                  <a:off x="416880" y="6699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95" name="Google Shape;1634;p18"/>
                <p:cNvSpPr/>
                <p:nvPr/>
              </p:nvSpPr>
              <p:spPr>
                <a:xfrm>
                  <a:off x="421200" y="45936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96" name="Google Shape;1635;p18"/>
                <p:cNvSpPr/>
                <p:nvPr/>
              </p:nvSpPr>
              <p:spPr>
                <a:xfrm>
                  <a:off x="421200" y="24840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97" name="Google Shape;1636;p18"/>
                <p:cNvSpPr/>
                <p:nvPr/>
              </p:nvSpPr>
              <p:spPr>
                <a:xfrm>
                  <a:off x="423360" y="3780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98" name="Google Shape;1637;p18"/>
                <p:cNvSpPr/>
                <p:nvPr/>
              </p:nvSpPr>
              <p:spPr>
                <a:xfrm>
                  <a:off x="425520" y="-17280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99" name="Google Shape;1638;p18"/>
                <p:cNvSpPr/>
                <p:nvPr/>
              </p:nvSpPr>
              <p:spPr>
                <a:xfrm>
                  <a:off x="430560" y="-37908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00" name="Google Shape;1639;p18"/>
                <p:cNvSpPr/>
                <p:nvPr/>
              </p:nvSpPr>
              <p:spPr>
                <a:xfrm>
                  <a:off x="435240" y="-5853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01" name="Google Shape;1640;p18"/>
                <p:cNvSpPr/>
                <p:nvPr/>
              </p:nvSpPr>
              <p:spPr>
                <a:xfrm>
                  <a:off x="435240" y="-7916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02" name="Google Shape;1641;p18"/>
                <p:cNvSpPr/>
                <p:nvPr/>
              </p:nvSpPr>
              <p:spPr>
                <a:xfrm>
                  <a:off x="440280" y="-100872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903" name="Google Shape;1642;p18"/>
              <p:cNvGrpSpPr/>
              <p:nvPr/>
            </p:nvGrpSpPr>
            <p:grpSpPr>
              <a:xfrm>
                <a:off x="408240" y="-1008720"/>
                <a:ext cx="142920" cy="2453760"/>
                <a:chOff x="408240" y="-1008720"/>
                <a:chExt cx="142920" cy="2453760"/>
              </a:xfrm>
            </p:grpSpPr>
            <p:sp>
              <p:nvSpPr>
                <p:cNvPr id="904" name="Google Shape;1643;p18"/>
                <p:cNvSpPr/>
                <p:nvPr/>
              </p:nvSpPr>
              <p:spPr>
                <a:xfrm>
                  <a:off x="408240" y="130212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05" name="Google Shape;1644;p18"/>
                <p:cNvSpPr/>
                <p:nvPr/>
              </p:nvSpPr>
              <p:spPr>
                <a:xfrm>
                  <a:off x="416880" y="10915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06" name="Google Shape;1645;p18"/>
                <p:cNvSpPr/>
                <p:nvPr/>
              </p:nvSpPr>
              <p:spPr>
                <a:xfrm>
                  <a:off x="416880" y="88056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07" name="Google Shape;1646;p18"/>
                <p:cNvSpPr/>
                <p:nvPr/>
              </p:nvSpPr>
              <p:spPr>
                <a:xfrm>
                  <a:off x="416880" y="66996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08" name="Google Shape;1647;p18"/>
                <p:cNvSpPr/>
                <p:nvPr/>
              </p:nvSpPr>
              <p:spPr>
                <a:xfrm>
                  <a:off x="421200" y="4593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09" name="Google Shape;1648;p18"/>
                <p:cNvSpPr/>
                <p:nvPr/>
              </p:nvSpPr>
              <p:spPr>
                <a:xfrm>
                  <a:off x="421200" y="24840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10" name="Google Shape;1649;p18"/>
                <p:cNvSpPr/>
                <p:nvPr/>
              </p:nvSpPr>
              <p:spPr>
                <a:xfrm>
                  <a:off x="423360" y="3780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11" name="Google Shape;1650;p18"/>
                <p:cNvSpPr/>
                <p:nvPr/>
              </p:nvSpPr>
              <p:spPr>
                <a:xfrm>
                  <a:off x="425520" y="-1728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12" name="Google Shape;1651;p18"/>
                <p:cNvSpPr/>
                <p:nvPr/>
              </p:nvSpPr>
              <p:spPr>
                <a:xfrm>
                  <a:off x="430560" y="-3790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13" name="Google Shape;1652;p18"/>
                <p:cNvSpPr/>
                <p:nvPr/>
              </p:nvSpPr>
              <p:spPr>
                <a:xfrm>
                  <a:off x="435240" y="-5853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14" name="Google Shape;1653;p18"/>
                <p:cNvSpPr/>
                <p:nvPr/>
              </p:nvSpPr>
              <p:spPr>
                <a:xfrm>
                  <a:off x="435240" y="-79164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15" name="Google Shape;1654;p18"/>
                <p:cNvSpPr/>
                <p:nvPr/>
              </p:nvSpPr>
              <p:spPr>
                <a:xfrm>
                  <a:off x="440280" y="-100872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916" name="Google Shape;1655;p18"/>
            <p:cNvGrpSpPr/>
            <p:nvPr/>
          </p:nvGrpSpPr>
          <p:grpSpPr>
            <a:xfrm>
              <a:off x="8503200" y="-127800"/>
              <a:ext cx="142920" cy="2453760"/>
              <a:chOff x="8503200" y="-127800"/>
              <a:chExt cx="142920" cy="2453760"/>
            </a:xfrm>
          </p:grpSpPr>
          <p:grpSp>
            <p:nvGrpSpPr>
              <p:cNvPr id="917" name="Google Shape;1656;p18"/>
              <p:cNvGrpSpPr/>
              <p:nvPr/>
            </p:nvGrpSpPr>
            <p:grpSpPr>
              <a:xfrm>
                <a:off x="8503200" y="-127800"/>
                <a:ext cx="142920" cy="2453760"/>
                <a:chOff x="8503200" y="-127800"/>
                <a:chExt cx="142920" cy="2453760"/>
              </a:xfrm>
            </p:grpSpPr>
            <p:sp>
              <p:nvSpPr>
                <p:cNvPr id="918" name="Google Shape;1657;p18"/>
                <p:cNvSpPr/>
                <p:nvPr/>
              </p:nvSpPr>
              <p:spPr>
                <a:xfrm>
                  <a:off x="8503200" y="218304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19" name="Google Shape;1658;p18"/>
                <p:cNvSpPr/>
                <p:nvPr/>
              </p:nvSpPr>
              <p:spPr>
                <a:xfrm>
                  <a:off x="8511840" y="19724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20" name="Google Shape;1659;p18"/>
                <p:cNvSpPr/>
                <p:nvPr/>
              </p:nvSpPr>
              <p:spPr>
                <a:xfrm>
                  <a:off x="8511840" y="17618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21" name="Google Shape;1660;p18"/>
                <p:cNvSpPr/>
                <p:nvPr/>
              </p:nvSpPr>
              <p:spPr>
                <a:xfrm>
                  <a:off x="8511840" y="155088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22" name="Google Shape;1661;p18"/>
                <p:cNvSpPr/>
                <p:nvPr/>
              </p:nvSpPr>
              <p:spPr>
                <a:xfrm>
                  <a:off x="8516160" y="13402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23" name="Google Shape;1662;p18"/>
                <p:cNvSpPr/>
                <p:nvPr/>
              </p:nvSpPr>
              <p:spPr>
                <a:xfrm>
                  <a:off x="8516160" y="11296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24" name="Google Shape;1663;p18"/>
                <p:cNvSpPr/>
                <p:nvPr/>
              </p:nvSpPr>
              <p:spPr>
                <a:xfrm>
                  <a:off x="8518320" y="91872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25" name="Google Shape;1664;p18"/>
                <p:cNvSpPr/>
                <p:nvPr/>
              </p:nvSpPr>
              <p:spPr>
                <a:xfrm>
                  <a:off x="8520480" y="70812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26" name="Google Shape;1665;p18"/>
                <p:cNvSpPr/>
                <p:nvPr/>
              </p:nvSpPr>
              <p:spPr>
                <a:xfrm>
                  <a:off x="8525520" y="50184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27" name="Google Shape;1666;p18"/>
                <p:cNvSpPr/>
                <p:nvPr/>
              </p:nvSpPr>
              <p:spPr>
                <a:xfrm>
                  <a:off x="8530200" y="2955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28" name="Google Shape;1667;p18"/>
                <p:cNvSpPr/>
                <p:nvPr/>
              </p:nvSpPr>
              <p:spPr>
                <a:xfrm>
                  <a:off x="8530200" y="8928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29" name="Google Shape;1668;p18"/>
                <p:cNvSpPr/>
                <p:nvPr/>
              </p:nvSpPr>
              <p:spPr>
                <a:xfrm>
                  <a:off x="8535240" y="-12780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930" name="Google Shape;1669;p18"/>
              <p:cNvGrpSpPr/>
              <p:nvPr/>
            </p:nvGrpSpPr>
            <p:grpSpPr>
              <a:xfrm>
                <a:off x="8503200" y="-127800"/>
                <a:ext cx="142920" cy="2453760"/>
                <a:chOff x="8503200" y="-127800"/>
                <a:chExt cx="142920" cy="2453760"/>
              </a:xfrm>
            </p:grpSpPr>
            <p:sp>
              <p:nvSpPr>
                <p:cNvPr id="931" name="Google Shape;1670;p18"/>
                <p:cNvSpPr/>
                <p:nvPr/>
              </p:nvSpPr>
              <p:spPr>
                <a:xfrm>
                  <a:off x="8503200" y="21830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32" name="Google Shape;1671;p18"/>
                <p:cNvSpPr/>
                <p:nvPr/>
              </p:nvSpPr>
              <p:spPr>
                <a:xfrm>
                  <a:off x="8511840" y="19724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33" name="Google Shape;1672;p18"/>
                <p:cNvSpPr/>
                <p:nvPr/>
              </p:nvSpPr>
              <p:spPr>
                <a:xfrm>
                  <a:off x="8511840" y="17618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34" name="Google Shape;1673;p18"/>
                <p:cNvSpPr/>
                <p:nvPr/>
              </p:nvSpPr>
              <p:spPr>
                <a:xfrm>
                  <a:off x="8511840" y="15508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35" name="Google Shape;1674;p18"/>
                <p:cNvSpPr/>
                <p:nvPr/>
              </p:nvSpPr>
              <p:spPr>
                <a:xfrm>
                  <a:off x="8516160" y="13402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36" name="Google Shape;1675;p18"/>
                <p:cNvSpPr/>
                <p:nvPr/>
              </p:nvSpPr>
              <p:spPr>
                <a:xfrm>
                  <a:off x="8516160" y="11296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37" name="Google Shape;1676;p18"/>
                <p:cNvSpPr/>
                <p:nvPr/>
              </p:nvSpPr>
              <p:spPr>
                <a:xfrm>
                  <a:off x="8518320" y="9187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38" name="Google Shape;1677;p18"/>
                <p:cNvSpPr/>
                <p:nvPr/>
              </p:nvSpPr>
              <p:spPr>
                <a:xfrm>
                  <a:off x="8520480" y="7081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39" name="Google Shape;1678;p18"/>
                <p:cNvSpPr/>
                <p:nvPr/>
              </p:nvSpPr>
              <p:spPr>
                <a:xfrm>
                  <a:off x="8525520" y="5018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40" name="Google Shape;1679;p18"/>
                <p:cNvSpPr/>
                <p:nvPr/>
              </p:nvSpPr>
              <p:spPr>
                <a:xfrm>
                  <a:off x="8530200" y="2955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41" name="Google Shape;1680;p18"/>
                <p:cNvSpPr/>
                <p:nvPr/>
              </p:nvSpPr>
              <p:spPr>
                <a:xfrm>
                  <a:off x="8530200" y="892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42" name="Google Shape;1681;p18"/>
                <p:cNvSpPr/>
                <p:nvPr/>
              </p:nvSpPr>
              <p:spPr>
                <a:xfrm>
                  <a:off x="8535240" y="-1278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943" name="Google Shape;1682;p18"/>
            <p:cNvGrpSpPr/>
            <p:nvPr/>
          </p:nvGrpSpPr>
          <p:grpSpPr>
            <a:xfrm>
              <a:off x="8839440" y="2071440"/>
              <a:ext cx="142920" cy="2453760"/>
              <a:chOff x="8839440" y="2071440"/>
              <a:chExt cx="142920" cy="2453760"/>
            </a:xfrm>
          </p:grpSpPr>
          <p:grpSp>
            <p:nvGrpSpPr>
              <p:cNvPr id="944" name="Google Shape;1683;p18"/>
              <p:cNvGrpSpPr/>
              <p:nvPr/>
            </p:nvGrpSpPr>
            <p:grpSpPr>
              <a:xfrm>
                <a:off x="8839440" y="2071440"/>
                <a:ext cx="142920" cy="2453760"/>
                <a:chOff x="8839440" y="2071440"/>
                <a:chExt cx="142920" cy="2453760"/>
              </a:xfrm>
            </p:grpSpPr>
            <p:sp>
              <p:nvSpPr>
                <p:cNvPr id="945" name="Google Shape;1684;p18"/>
                <p:cNvSpPr/>
                <p:nvPr/>
              </p:nvSpPr>
              <p:spPr>
                <a:xfrm>
                  <a:off x="8839440" y="438228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46" name="Google Shape;1685;p18"/>
                <p:cNvSpPr/>
                <p:nvPr/>
              </p:nvSpPr>
              <p:spPr>
                <a:xfrm>
                  <a:off x="8847720" y="41716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47" name="Google Shape;1686;p18"/>
                <p:cNvSpPr/>
                <p:nvPr/>
              </p:nvSpPr>
              <p:spPr>
                <a:xfrm>
                  <a:off x="8847720" y="39610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48" name="Google Shape;1687;p18"/>
                <p:cNvSpPr/>
                <p:nvPr/>
              </p:nvSpPr>
              <p:spPr>
                <a:xfrm>
                  <a:off x="8847720" y="37501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49" name="Google Shape;1688;p18"/>
                <p:cNvSpPr/>
                <p:nvPr/>
              </p:nvSpPr>
              <p:spPr>
                <a:xfrm>
                  <a:off x="8852400" y="35395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50" name="Google Shape;1689;p18"/>
                <p:cNvSpPr/>
                <p:nvPr/>
              </p:nvSpPr>
              <p:spPr>
                <a:xfrm>
                  <a:off x="8852400" y="33285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51" name="Google Shape;1690;p18"/>
                <p:cNvSpPr/>
                <p:nvPr/>
              </p:nvSpPr>
              <p:spPr>
                <a:xfrm>
                  <a:off x="8854200" y="311796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52" name="Google Shape;1691;p18"/>
                <p:cNvSpPr/>
                <p:nvPr/>
              </p:nvSpPr>
              <p:spPr>
                <a:xfrm>
                  <a:off x="8856720" y="290736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53" name="Google Shape;1692;p18"/>
                <p:cNvSpPr/>
                <p:nvPr/>
              </p:nvSpPr>
              <p:spPr>
                <a:xfrm>
                  <a:off x="8861400" y="270108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54" name="Google Shape;1693;p18"/>
                <p:cNvSpPr/>
                <p:nvPr/>
              </p:nvSpPr>
              <p:spPr>
                <a:xfrm>
                  <a:off x="8866440" y="24948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55" name="Google Shape;1694;p18"/>
                <p:cNvSpPr/>
                <p:nvPr/>
              </p:nvSpPr>
              <p:spPr>
                <a:xfrm>
                  <a:off x="8866440" y="22885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56" name="Google Shape;1695;p18"/>
                <p:cNvSpPr/>
                <p:nvPr/>
              </p:nvSpPr>
              <p:spPr>
                <a:xfrm>
                  <a:off x="8871120" y="20714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957" name="Google Shape;1696;p18"/>
              <p:cNvGrpSpPr/>
              <p:nvPr/>
            </p:nvGrpSpPr>
            <p:grpSpPr>
              <a:xfrm>
                <a:off x="8839440" y="2071440"/>
                <a:ext cx="142920" cy="2453760"/>
                <a:chOff x="8839440" y="2071440"/>
                <a:chExt cx="142920" cy="2453760"/>
              </a:xfrm>
            </p:grpSpPr>
            <p:sp>
              <p:nvSpPr>
                <p:cNvPr id="958" name="Google Shape;1697;p18"/>
                <p:cNvSpPr/>
                <p:nvPr/>
              </p:nvSpPr>
              <p:spPr>
                <a:xfrm>
                  <a:off x="8839440" y="43822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59" name="Google Shape;1698;p18"/>
                <p:cNvSpPr/>
                <p:nvPr/>
              </p:nvSpPr>
              <p:spPr>
                <a:xfrm>
                  <a:off x="8847720" y="417168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60" name="Google Shape;1699;p18"/>
                <p:cNvSpPr/>
                <p:nvPr/>
              </p:nvSpPr>
              <p:spPr>
                <a:xfrm>
                  <a:off x="8847720" y="39610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61" name="Google Shape;1700;p18"/>
                <p:cNvSpPr/>
                <p:nvPr/>
              </p:nvSpPr>
              <p:spPr>
                <a:xfrm>
                  <a:off x="8847720" y="375012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62" name="Google Shape;1701;p18"/>
                <p:cNvSpPr/>
                <p:nvPr/>
              </p:nvSpPr>
              <p:spPr>
                <a:xfrm>
                  <a:off x="8852400" y="353952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63" name="Google Shape;1702;p18"/>
                <p:cNvSpPr/>
                <p:nvPr/>
              </p:nvSpPr>
              <p:spPr>
                <a:xfrm>
                  <a:off x="8852400" y="33285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64" name="Google Shape;1703;p18"/>
                <p:cNvSpPr/>
                <p:nvPr/>
              </p:nvSpPr>
              <p:spPr>
                <a:xfrm>
                  <a:off x="8854200" y="31179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65" name="Google Shape;1704;p18"/>
                <p:cNvSpPr/>
                <p:nvPr/>
              </p:nvSpPr>
              <p:spPr>
                <a:xfrm>
                  <a:off x="8856720" y="290736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66" name="Google Shape;1705;p18"/>
                <p:cNvSpPr/>
                <p:nvPr/>
              </p:nvSpPr>
              <p:spPr>
                <a:xfrm>
                  <a:off x="8861400" y="27010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67" name="Google Shape;1706;p18"/>
                <p:cNvSpPr/>
                <p:nvPr/>
              </p:nvSpPr>
              <p:spPr>
                <a:xfrm>
                  <a:off x="8866440" y="24948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68" name="Google Shape;1707;p18"/>
                <p:cNvSpPr/>
                <p:nvPr/>
              </p:nvSpPr>
              <p:spPr>
                <a:xfrm>
                  <a:off x="8866440" y="22885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69" name="Google Shape;1708;p18"/>
                <p:cNvSpPr/>
                <p:nvPr/>
              </p:nvSpPr>
              <p:spPr>
                <a:xfrm>
                  <a:off x="8871120" y="20714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
        <p:nvSpPr>
          <p:cNvPr id="970" name="PlaceHolder 1"/>
          <p:cNvSpPr>
            <a:spLocks noGrp="1"/>
          </p:cNvSpPr>
          <p:nvPr>
            <p:ph type="title"/>
          </p:nvPr>
        </p:nvSpPr>
        <p:spPr>
          <a:xfrm>
            <a:off x="720000" y="1235160"/>
            <a:ext cx="3848040" cy="176904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
        <p:nvSpPr>
          <p:cNvPr id="971" name="PlaceHolder 2"/>
          <p:cNvSpPr>
            <a:spLocks noGrp="1"/>
          </p:cNvSpPr>
          <p:nvPr>
            <p:ph type="body"/>
          </p:nvPr>
        </p:nvSpPr>
        <p:spPr>
          <a:xfrm>
            <a:off x="4724640" y="795960"/>
            <a:ext cx="3465720" cy="3305520"/>
          </a:xfrm>
          <a:prstGeom prst="rect">
            <a:avLst/>
          </a:prstGeom>
          <a:noFill/>
          <a:ln w="0">
            <a:noFill/>
          </a:ln>
        </p:spPr>
        <p:txBody>
          <a:bodyPr lIns="90000" tIns="45000" rIns="90000" bIns="45000" anchor="t">
            <a:normAutofit fontScale="75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C343D"/>
        </a:solidFill>
        <a:effectLst/>
      </p:bgPr>
    </p:bg>
    <p:spTree>
      <p:nvGrpSpPr>
        <p:cNvPr id="1" name=""/>
        <p:cNvGrpSpPr/>
        <p:nvPr/>
      </p:nvGrpSpPr>
      <p:grpSpPr>
        <a:xfrm>
          <a:off x="0" y="0"/>
          <a:ext cx="0" cy="0"/>
          <a:chOff x="0" y="0"/>
          <a:chExt cx="0" cy="0"/>
        </a:xfrm>
      </p:grpSpPr>
      <p:sp>
        <p:nvSpPr>
          <p:cNvPr id="3107" name="PlaceHolder 1"/>
          <p:cNvSpPr>
            <a:spLocks noGrp="1"/>
          </p:cNvSpPr>
          <p:nvPr>
            <p:ph type="title"/>
          </p:nvPr>
        </p:nvSpPr>
        <p:spPr>
          <a:xfrm>
            <a:off x="1609560" y="1076400"/>
            <a:ext cx="5914800" cy="212364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800" b="1" strike="noStrike" spc="-1">
                <a:solidFill>
                  <a:schemeClr val="dk1"/>
                </a:solidFill>
                <a:latin typeface="Outfit"/>
                <a:ea typeface="Outfit"/>
              </a:rPr>
              <a:t>MongoDB vs SQL</a:t>
            </a:r>
            <a:endParaRPr lang="fr-FR" sz="4800" b="0" strike="noStrike" spc="-1">
              <a:solidFill>
                <a:schemeClr val="dk1"/>
              </a:solidFill>
              <a:latin typeface="Arial"/>
            </a:endParaRPr>
          </a:p>
        </p:txBody>
      </p:sp>
      <p:sp>
        <p:nvSpPr>
          <p:cNvPr id="3108" name="PlaceHolder 2"/>
          <p:cNvSpPr>
            <a:spLocks noGrp="1"/>
          </p:cNvSpPr>
          <p:nvPr>
            <p:ph type="subTitle"/>
          </p:nvPr>
        </p:nvSpPr>
        <p:spPr>
          <a:xfrm>
            <a:off x="2305080" y="3419640"/>
            <a:ext cx="4524120" cy="342720"/>
          </a:xfrm>
          <a:prstGeom prst="rect">
            <a:avLst/>
          </a:prstGeom>
          <a:noFill/>
          <a:ln w="9360">
            <a:solidFill>
              <a:schemeClr val="dk2"/>
            </a:solidFill>
            <a:round/>
          </a:ln>
        </p:spPr>
        <p:txBody>
          <a:bodyPr lIns="91440" tIns="91440" rIns="91440" bIns="91440" anchor="ctr">
            <a:normAutofit fontScale="68178" lnSpcReduction="10000"/>
          </a:bodyPr>
          <a:lstStyle/>
          <a:p>
            <a:pPr indent="0" algn="ctr">
              <a:lnSpc>
                <a:spcPct val="100000"/>
              </a:lnSpc>
              <a:buNone/>
              <a:tabLst>
                <a:tab pos="0" algn="l"/>
              </a:tabLst>
            </a:pPr>
            <a:r>
              <a:rPr lang="en" sz="1600" b="0" strike="noStrike" spc="-1">
                <a:solidFill>
                  <a:schemeClr val="dk1"/>
                </a:solidFill>
                <a:latin typeface="Lato"/>
                <a:ea typeface="Lato"/>
              </a:rPr>
              <a:t>Quelle base de données choisir ?</a:t>
            </a:r>
            <a:endParaRPr lang="en-US" sz="1600" b="0" strike="noStrike" spc="-1">
              <a:solidFill>
                <a:srgbClr val="FFFFFF"/>
              </a:solidFill>
              <a:latin typeface="OpenSymbol"/>
            </a:endParaRPr>
          </a:p>
        </p:txBody>
      </p:sp>
      <p:grpSp>
        <p:nvGrpSpPr>
          <p:cNvPr id="3109" name="Google Shape;3214;p34"/>
          <p:cNvGrpSpPr/>
          <p:nvPr/>
        </p:nvGrpSpPr>
        <p:grpSpPr>
          <a:xfrm>
            <a:off x="1157760" y="-126720"/>
            <a:ext cx="142920" cy="2454120"/>
            <a:chOff x="1157760" y="-126720"/>
            <a:chExt cx="142920" cy="2454120"/>
          </a:xfrm>
        </p:grpSpPr>
        <p:grpSp>
          <p:nvGrpSpPr>
            <p:cNvPr id="3110" name="Google Shape;3215;p34"/>
            <p:cNvGrpSpPr/>
            <p:nvPr/>
          </p:nvGrpSpPr>
          <p:grpSpPr>
            <a:xfrm>
              <a:off x="1157760" y="-126720"/>
              <a:ext cx="142920" cy="2454120"/>
              <a:chOff x="1157760" y="-126720"/>
              <a:chExt cx="142920" cy="2454120"/>
            </a:xfrm>
          </p:grpSpPr>
          <p:sp>
            <p:nvSpPr>
              <p:cNvPr id="3111" name="Google Shape;3216;p34"/>
              <p:cNvSpPr/>
              <p:nvPr/>
            </p:nvSpPr>
            <p:spPr>
              <a:xfrm>
                <a:off x="1157760" y="218448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12" name="Google Shape;3217;p34"/>
              <p:cNvSpPr/>
              <p:nvPr/>
            </p:nvSpPr>
            <p:spPr>
              <a:xfrm>
                <a:off x="1166400" y="19735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13" name="Google Shape;3218;p34"/>
              <p:cNvSpPr/>
              <p:nvPr/>
            </p:nvSpPr>
            <p:spPr>
              <a:xfrm>
                <a:off x="1166400" y="17629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14" name="Google Shape;3219;p34"/>
              <p:cNvSpPr/>
              <p:nvPr/>
            </p:nvSpPr>
            <p:spPr>
              <a:xfrm>
                <a:off x="1166400" y="15523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15" name="Google Shape;3220;p34"/>
              <p:cNvSpPr/>
              <p:nvPr/>
            </p:nvSpPr>
            <p:spPr>
              <a:xfrm>
                <a:off x="1170720" y="134136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16" name="Google Shape;3221;p34"/>
              <p:cNvSpPr/>
              <p:nvPr/>
            </p:nvSpPr>
            <p:spPr>
              <a:xfrm>
                <a:off x="1170720" y="113076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17" name="Google Shape;3222;p34"/>
              <p:cNvSpPr/>
              <p:nvPr/>
            </p:nvSpPr>
            <p:spPr>
              <a:xfrm>
                <a:off x="1172880" y="91980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18" name="Google Shape;3223;p34"/>
              <p:cNvSpPr/>
              <p:nvPr/>
            </p:nvSpPr>
            <p:spPr>
              <a:xfrm>
                <a:off x="1175040" y="70920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19" name="Google Shape;3224;p34"/>
              <p:cNvSpPr/>
              <p:nvPr/>
            </p:nvSpPr>
            <p:spPr>
              <a:xfrm>
                <a:off x="1180080" y="50292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20" name="Google Shape;3225;p34"/>
              <p:cNvSpPr/>
              <p:nvPr/>
            </p:nvSpPr>
            <p:spPr>
              <a:xfrm>
                <a:off x="1184760" y="2966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21" name="Google Shape;3226;p34"/>
              <p:cNvSpPr/>
              <p:nvPr/>
            </p:nvSpPr>
            <p:spPr>
              <a:xfrm>
                <a:off x="1184760" y="907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22" name="Google Shape;3227;p34"/>
              <p:cNvSpPr/>
              <p:nvPr/>
            </p:nvSpPr>
            <p:spPr>
              <a:xfrm>
                <a:off x="1189800" y="-12672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123" name="Google Shape;3228;p34"/>
            <p:cNvGrpSpPr/>
            <p:nvPr/>
          </p:nvGrpSpPr>
          <p:grpSpPr>
            <a:xfrm>
              <a:off x="1157760" y="-126720"/>
              <a:ext cx="142920" cy="2454120"/>
              <a:chOff x="1157760" y="-126720"/>
              <a:chExt cx="142920" cy="2454120"/>
            </a:xfrm>
          </p:grpSpPr>
          <p:sp>
            <p:nvSpPr>
              <p:cNvPr id="3124" name="Google Shape;3229;p34"/>
              <p:cNvSpPr/>
              <p:nvPr/>
            </p:nvSpPr>
            <p:spPr>
              <a:xfrm>
                <a:off x="1157760" y="21844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25" name="Google Shape;3230;p34"/>
              <p:cNvSpPr/>
              <p:nvPr/>
            </p:nvSpPr>
            <p:spPr>
              <a:xfrm>
                <a:off x="1166400" y="19735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26" name="Google Shape;3231;p34"/>
              <p:cNvSpPr/>
              <p:nvPr/>
            </p:nvSpPr>
            <p:spPr>
              <a:xfrm>
                <a:off x="1166400" y="176292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27" name="Google Shape;3232;p34"/>
              <p:cNvSpPr/>
              <p:nvPr/>
            </p:nvSpPr>
            <p:spPr>
              <a:xfrm>
                <a:off x="1166400" y="155232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28" name="Google Shape;3233;p34"/>
              <p:cNvSpPr/>
              <p:nvPr/>
            </p:nvSpPr>
            <p:spPr>
              <a:xfrm>
                <a:off x="1170720" y="13413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29" name="Google Shape;3234;p34"/>
              <p:cNvSpPr/>
              <p:nvPr/>
            </p:nvSpPr>
            <p:spPr>
              <a:xfrm>
                <a:off x="1170720" y="11307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30" name="Google Shape;3235;p34"/>
              <p:cNvSpPr/>
              <p:nvPr/>
            </p:nvSpPr>
            <p:spPr>
              <a:xfrm>
                <a:off x="1172880" y="91980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31" name="Google Shape;3236;p34"/>
              <p:cNvSpPr/>
              <p:nvPr/>
            </p:nvSpPr>
            <p:spPr>
              <a:xfrm>
                <a:off x="1175040" y="7092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32" name="Google Shape;3237;p34"/>
              <p:cNvSpPr/>
              <p:nvPr/>
            </p:nvSpPr>
            <p:spPr>
              <a:xfrm>
                <a:off x="1180080" y="50292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33" name="Google Shape;3238;p34"/>
              <p:cNvSpPr/>
              <p:nvPr/>
            </p:nvSpPr>
            <p:spPr>
              <a:xfrm>
                <a:off x="1184760" y="29664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34" name="Google Shape;3239;p34"/>
              <p:cNvSpPr/>
              <p:nvPr/>
            </p:nvSpPr>
            <p:spPr>
              <a:xfrm>
                <a:off x="1184760" y="907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35" name="Google Shape;3240;p34"/>
              <p:cNvSpPr/>
              <p:nvPr/>
            </p:nvSpPr>
            <p:spPr>
              <a:xfrm>
                <a:off x="1189800" y="-12672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136" name="Google Shape;3241;p34"/>
          <p:cNvGrpSpPr/>
          <p:nvPr/>
        </p:nvGrpSpPr>
        <p:grpSpPr>
          <a:xfrm>
            <a:off x="7684200" y="-1211040"/>
            <a:ext cx="142920" cy="2453760"/>
            <a:chOff x="7684200" y="-1211040"/>
            <a:chExt cx="142920" cy="2453760"/>
          </a:xfrm>
        </p:grpSpPr>
        <p:grpSp>
          <p:nvGrpSpPr>
            <p:cNvPr id="3137" name="Google Shape;3242;p34"/>
            <p:cNvGrpSpPr/>
            <p:nvPr/>
          </p:nvGrpSpPr>
          <p:grpSpPr>
            <a:xfrm>
              <a:off x="7684200" y="-1211040"/>
              <a:ext cx="142920" cy="2453760"/>
              <a:chOff x="7684200" y="-1211040"/>
              <a:chExt cx="142920" cy="2453760"/>
            </a:xfrm>
          </p:grpSpPr>
          <p:sp>
            <p:nvSpPr>
              <p:cNvPr id="3138" name="Google Shape;3243;p34"/>
              <p:cNvSpPr/>
              <p:nvPr/>
            </p:nvSpPr>
            <p:spPr>
              <a:xfrm>
                <a:off x="7684200" y="109980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39" name="Google Shape;3244;p34"/>
              <p:cNvSpPr/>
              <p:nvPr/>
            </p:nvSpPr>
            <p:spPr>
              <a:xfrm>
                <a:off x="7692840" y="8892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40" name="Google Shape;3245;p34"/>
              <p:cNvSpPr/>
              <p:nvPr/>
            </p:nvSpPr>
            <p:spPr>
              <a:xfrm>
                <a:off x="7692840" y="6786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41" name="Google Shape;3246;p34"/>
              <p:cNvSpPr/>
              <p:nvPr/>
            </p:nvSpPr>
            <p:spPr>
              <a:xfrm>
                <a:off x="7692840" y="4676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42" name="Google Shape;3247;p34"/>
              <p:cNvSpPr/>
              <p:nvPr/>
            </p:nvSpPr>
            <p:spPr>
              <a:xfrm>
                <a:off x="7697160" y="2570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43" name="Google Shape;3248;p34"/>
              <p:cNvSpPr/>
              <p:nvPr/>
            </p:nvSpPr>
            <p:spPr>
              <a:xfrm>
                <a:off x="7697160" y="464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44" name="Google Shape;3249;p34"/>
              <p:cNvSpPr/>
              <p:nvPr/>
            </p:nvSpPr>
            <p:spPr>
              <a:xfrm>
                <a:off x="7699320" y="-16452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45" name="Google Shape;3250;p34"/>
              <p:cNvSpPr/>
              <p:nvPr/>
            </p:nvSpPr>
            <p:spPr>
              <a:xfrm>
                <a:off x="7701480" y="-37512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46" name="Google Shape;3251;p34"/>
              <p:cNvSpPr/>
              <p:nvPr/>
            </p:nvSpPr>
            <p:spPr>
              <a:xfrm>
                <a:off x="7706520" y="-58140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47" name="Google Shape;3252;p34"/>
              <p:cNvSpPr/>
              <p:nvPr/>
            </p:nvSpPr>
            <p:spPr>
              <a:xfrm>
                <a:off x="7711200" y="-78768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48" name="Google Shape;3253;p34"/>
              <p:cNvSpPr/>
              <p:nvPr/>
            </p:nvSpPr>
            <p:spPr>
              <a:xfrm>
                <a:off x="7711200" y="-9939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49" name="Google Shape;3254;p34"/>
              <p:cNvSpPr/>
              <p:nvPr/>
            </p:nvSpPr>
            <p:spPr>
              <a:xfrm>
                <a:off x="7716240" y="-121104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150" name="Google Shape;3255;p34"/>
            <p:cNvGrpSpPr/>
            <p:nvPr/>
          </p:nvGrpSpPr>
          <p:grpSpPr>
            <a:xfrm>
              <a:off x="7684200" y="-1211040"/>
              <a:ext cx="142920" cy="2453760"/>
              <a:chOff x="7684200" y="-1211040"/>
              <a:chExt cx="142920" cy="2453760"/>
            </a:xfrm>
          </p:grpSpPr>
          <p:sp>
            <p:nvSpPr>
              <p:cNvPr id="3151" name="Google Shape;3256;p34"/>
              <p:cNvSpPr/>
              <p:nvPr/>
            </p:nvSpPr>
            <p:spPr>
              <a:xfrm>
                <a:off x="7684200" y="109980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52" name="Google Shape;3257;p34"/>
              <p:cNvSpPr/>
              <p:nvPr/>
            </p:nvSpPr>
            <p:spPr>
              <a:xfrm>
                <a:off x="7692840" y="8892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53" name="Google Shape;3258;p34"/>
              <p:cNvSpPr/>
              <p:nvPr/>
            </p:nvSpPr>
            <p:spPr>
              <a:xfrm>
                <a:off x="7692840" y="6786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54" name="Google Shape;3259;p34"/>
              <p:cNvSpPr/>
              <p:nvPr/>
            </p:nvSpPr>
            <p:spPr>
              <a:xfrm>
                <a:off x="7692840" y="4676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55" name="Google Shape;3260;p34"/>
              <p:cNvSpPr/>
              <p:nvPr/>
            </p:nvSpPr>
            <p:spPr>
              <a:xfrm>
                <a:off x="7697160" y="2570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56" name="Google Shape;3261;p34"/>
              <p:cNvSpPr/>
              <p:nvPr/>
            </p:nvSpPr>
            <p:spPr>
              <a:xfrm>
                <a:off x="7697160" y="464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57" name="Google Shape;3262;p34"/>
              <p:cNvSpPr/>
              <p:nvPr/>
            </p:nvSpPr>
            <p:spPr>
              <a:xfrm>
                <a:off x="7699320" y="-1645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58" name="Google Shape;3263;p34"/>
              <p:cNvSpPr/>
              <p:nvPr/>
            </p:nvSpPr>
            <p:spPr>
              <a:xfrm>
                <a:off x="7701480" y="-3751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59" name="Google Shape;3264;p34"/>
              <p:cNvSpPr/>
              <p:nvPr/>
            </p:nvSpPr>
            <p:spPr>
              <a:xfrm>
                <a:off x="7706520" y="-5814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60" name="Google Shape;3265;p34"/>
              <p:cNvSpPr/>
              <p:nvPr/>
            </p:nvSpPr>
            <p:spPr>
              <a:xfrm>
                <a:off x="7711200" y="-7876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61" name="Google Shape;3266;p34"/>
              <p:cNvSpPr/>
              <p:nvPr/>
            </p:nvSpPr>
            <p:spPr>
              <a:xfrm>
                <a:off x="7711200" y="-99396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62" name="Google Shape;3267;p34"/>
              <p:cNvSpPr/>
              <p:nvPr/>
            </p:nvSpPr>
            <p:spPr>
              <a:xfrm>
                <a:off x="7716240" y="-12110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163" name="Google Shape;3268;p34"/>
          <p:cNvGrpSpPr/>
          <p:nvPr/>
        </p:nvGrpSpPr>
        <p:grpSpPr>
          <a:xfrm>
            <a:off x="8151120" y="1406520"/>
            <a:ext cx="142920" cy="2453760"/>
            <a:chOff x="8151120" y="1406520"/>
            <a:chExt cx="142920" cy="2453760"/>
          </a:xfrm>
        </p:grpSpPr>
        <p:grpSp>
          <p:nvGrpSpPr>
            <p:cNvPr id="3164" name="Google Shape;3269;p34"/>
            <p:cNvGrpSpPr/>
            <p:nvPr/>
          </p:nvGrpSpPr>
          <p:grpSpPr>
            <a:xfrm>
              <a:off x="8151120" y="1406520"/>
              <a:ext cx="142920" cy="2453760"/>
              <a:chOff x="8151120" y="1406520"/>
              <a:chExt cx="142920" cy="2453760"/>
            </a:xfrm>
          </p:grpSpPr>
          <p:sp>
            <p:nvSpPr>
              <p:cNvPr id="3165" name="Google Shape;3270;p34"/>
              <p:cNvSpPr/>
              <p:nvPr/>
            </p:nvSpPr>
            <p:spPr>
              <a:xfrm>
                <a:off x="8151120" y="37173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66" name="Google Shape;3271;p34"/>
              <p:cNvSpPr/>
              <p:nvPr/>
            </p:nvSpPr>
            <p:spPr>
              <a:xfrm>
                <a:off x="8159760" y="350676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67" name="Google Shape;3272;p34"/>
              <p:cNvSpPr/>
              <p:nvPr/>
            </p:nvSpPr>
            <p:spPr>
              <a:xfrm>
                <a:off x="8159760" y="32958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68" name="Google Shape;3273;p34"/>
              <p:cNvSpPr/>
              <p:nvPr/>
            </p:nvSpPr>
            <p:spPr>
              <a:xfrm>
                <a:off x="8159760" y="30852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69" name="Google Shape;3274;p34"/>
              <p:cNvSpPr/>
              <p:nvPr/>
            </p:nvSpPr>
            <p:spPr>
              <a:xfrm>
                <a:off x="8164080" y="287460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70" name="Google Shape;3275;p34"/>
              <p:cNvSpPr/>
              <p:nvPr/>
            </p:nvSpPr>
            <p:spPr>
              <a:xfrm>
                <a:off x="8164080" y="26636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71" name="Google Shape;3276;p34"/>
              <p:cNvSpPr/>
              <p:nvPr/>
            </p:nvSpPr>
            <p:spPr>
              <a:xfrm>
                <a:off x="8166240" y="245304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72" name="Google Shape;3277;p34"/>
              <p:cNvSpPr/>
              <p:nvPr/>
            </p:nvSpPr>
            <p:spPr>
              <a:xfrm>
                <a:off x="8168400" y="224244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73" name="Google Shape;3278;p34"/>
              <p:cNvSpPr/>
              <p:nvPr/>
            </p:nvSpPr>
            <p:spPr>
              <a:xfrm>
                <a:off x="8173440" y="203616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74" name="Google Shape;3279;p34"/>
              <p:cNvSpPr/>
              <p:nvPr/>
            </p:nvSpPr>
            <p:spPr>
              <a:xfrm>
                <a:off x="8178120" y="18298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75" name="Google Shape;3280;p34"/>
              <p:cNvSpPr/>
              <p:nvPr/>
            </p:nvSpPr>
            <p:spPr>
              <a:xfrm>
                <a:off x="8178120" y="16236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76" name="Google Shape;3281;p34"/>
              <p:cNvSpPr/>
              <p:nvPr/>
            </p:nvSpPr>
            <p:spPr>
              <a:xfrm>
                <a:off x="8183160" y="140652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177" name="Google Shape;3282;p34"/>
            <p:cNvGrpSpPr/>
            <p:nvPr/>
          </p:nvGrpSpPr>
          <p:grpSpPr>
            <a:xfrm>
              <a:off x="8151120" y="1406520"/>
              <a:ext cx="142920" cy="2453760"/>
              <a:chOff x="8151120" y="1406520"/>
              <a:chExt cx="142920" cy="2453760"/>
            </a:xfrm>
          </p:grpSpPr>
          <p:sp>
            <p:nvSpPr>
              <p:cNvPr id="3178" name="Google Shape;3283;p34"/>
              <p:cNvSpPr/>
              <p:nvPr/>
            </p:nvSpPr>
            <p:spPr>
              <a:xfrm>
                <a:off x="8151120" y="37173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79" name="Google Shape;3284;p34"/>
              <p:cNvSpPr/>
              <p:nvPr/>
            </p:nvSpPr>
            <p:spPr>
              <a:xfrm>
                <a:off x="8159760" y="350676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80" name="Google Shape;3285;p34"/>
              <p:cNvSpPr/>
              <p:nvPr/>
            </p:nvSpPr>
            <p:spPr>
              <a:xfrm>
                <a:off x="8159760" y="32958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81" name="Google Shape;3286;p34"/>
              <p:cNvSpPr/>
              <p:nvPr/>
            </p:nvSpPr>
            <p:spPr>
              <a:xfrm>
                <a:off x="8159760" y="30852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82" name="Google Shape;3287;p34"/>
              <p:cNvSpPr/>
              <p:nvPr/>
            </p:nvSpPr>
            <p:spPr>
              <a:xfrm>
                <a:off x="8164080" y="287460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83" name="Google Shape;3288;p34"/>
              <p:cNvSpPr/>
              <p:nvPr/>
            </p:nvSpPr>
            <p:spPr>
              <a:xfrm>
                <a:off x="8164080" y="26636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84" name="Google Shape;3289;p34"/>
              <p:cNvSpPr/>
              <p:nvPr/>
            </p:nvSpPr>
            <p:spPr>
              <a:xfrm>
                <a:off x="8166240" y="245304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85" name="Google Shape;3290;p34"/>
              <p:cNvSpPr/>
              <p:nvPr/>
            </p:nvSpPr>
            <p:spPr>
              <a:xfrm>
                <a:off x="8168400" y="224244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86" name="Google Shape;3291;p34"/>
              <p:cNvSpPr/>
              <p:nvPr/>
            </p:nvSpPr>
            <p:spPr>
              <a:xfrm>
                <a:off x="8173440" y="203616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87" name="Google Shape;3292;p34"/>
              <p:cNvSpPr/>
              <p:nvPr/>
            </p:nvSpPr>
            <p:spPr>
              <a:xfrm>
                <a:off x="8178120" y="18298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88" name="Google Shape;3293;p34"/>
              <p:cNvSpPr/>
              <p:nvPr/>
            </p:nvSpPr>
            <p:spPr>
              <a:xfrm>
                <a:off x="8178120" y="16236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89" name="Google Shape;3294;p34"/>
              <p:cNvSpPr/>
              <p:nvPr/>
            </p:nvSpPr>
            <p:spPr>
              <a:xfrm>
                <a:off x="8183160" y="140652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5" name="PlaceHolder 1"/>
          <p:cNvSpPr>
            <a:spLocks noGrp="1"/>
          </p:cNvSpPr>
          <p:nvPr>
            <p:ph type="title"/>
          </p:nvPr>
        </p:nvSpPr>
        <p:spPr>
          <a:xfrm>
            <a:off x="2133720" y="1657440"/>
            <a:ext cx="4876560" cy="1161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500" b="1" strike="noStrike" spc="-1">
                <a:solidFill>
                  <a:schemeClr val="dk1"/>
                </a:solidFill>
                <a:latin typeface="Outfit"/>
                <a:ea typeface="Outfit"/>
              </a:rPr>
              <a:t>ACID et cohérence</a:t>
            </a:r>
            <a:endParaRPr lang="fr-FR" sz="6500" b="0" strike="noStrike" spc="-1">
              <a:solidFill>
                <a:schemeClr val="dk1"/>
              </a:solidFill>
              <a:latin typeface="Arial"/>
            </a:endParaRPr>
          </a:p>
        </p:txBody>
      </p:sp>
      <p:sp>
        <p:nvSpPr>
          <p:cNvPr id="3536" name="PlaceHolder 2"/>
          <p:cNvSpPr>
            <a:spLocks noGrp="1"/>
          </p:cNvSpPr>
          <p:nvPr>
            <p:ph type="subTitle"/>
          </p:nvPr>
        </p:nvSpPr>
        <p:spPr>
          <a:xfrm>
            <a:off x="2133720" y="2819520"/>
            <a:ext cx="4876560" cy="666360"/>
          </a:xfrm>
          <a:prstGeom prst="rect">
            <a:avLst/>
          </a:prstGeom>
          <a:noFill/>
          <a:ln w="9360">
            <a:solidFill>
              <a:schemeClr val="dk2"/>
            </a:solidFill>
            <a:round/>
          </a:ln>
        </p:spPr>
        <p:txBody>
          <a:bodyPr lIns="91440" tIns="91440" rIns="91440" bIns="91440" anchor="ctr">
            <a:normAutofit fontScale="48168" lnSpcReduction="20000"/>
          </a:bodyPr>
          <a:lstStyle/>
          <a:p>
            <a:pPr indent="0" algn="ctr">
              <a:lnSpc>
                <a:spcPct val="100000"/>
              </a:lnSpc>
              <a:buNone/>
              <a:tabLst>
                <a:tab pos="0" algn="l"/>
              </a:tabLst>
            </a:pPr>
            <a:r>
              <a:rPr lang="en" sz="1600" b="0" strike="noStrike" spc="-1">
                <a:solidFill>
                  <a:schemeClr val="dk1"/>
                </a:solidFill>
                <a:latin typeface="Lato"/>
                <a:ea typeface="Lato"/>
              </a:rPr>
              <a:t>Les bases de données SQL respectent le modèle ACID, qui comprend l'Atomicité, la Cohérence, l'Isolation et la Durabilité. Cela garantit que les transactions sont traitées de manière fiable et que les données restent cohérentes même en cas de défaillance système. Ce modèle est essentiel pour les applications critiques telles que les systèmes de paiement ou de gestion des stocks.</a:t>
            </a:r>
            <a:endParaRPr lang="en-US" sz="1600" b="0" strike="noStrike" spc="-1">
              <a:solidFill>
                <a:srgbClr val="FFFFFF"/>
              </a:solidFill>
              <a:latin typeface="OpenSymbol"/>
            </a:endParaRPr>
          </a:p>
        </p:txBody>
      </p:sp>
      <p:grpSp>
        <p:nvGrpSpPr>
          <p:cNvPr id="3537" name="Google Shape;3333;p37"/>
          <p:cNvGrpSpPr/>
          <p:nvPr/>
        </p:nvGrpSpPr>
        <p:grpSpPr>
          <a:xfrm>
            <a:off x="1599480" y="-980640"/>
            <a:ext cx="142920" cy="2454120"/>
            <a:chOff x="1599480" y="-980640"/>
            <a:chExt cx="142920" cy="2454120"/>
          </a:xfrm>
        </p:grpSpPr>
        <p:grpSp>
          <p:nvGrpSpPr>
            <p:cNvPr id="3538" name="Google Shape;3334;p37"/>
            <p:cNvGrpSpPr/>
            <p:nvPr/>
          </p:nvGrpSpPr>
          <p:grpSpPr>
            <a:xfrm>
              <a:off x="1599480" y="-980640"/>
              <a:ext cx="142920" cy="2454120"/>
              <a:chOff x="1599480" y="-980640"/>
              <a:chExt cx="142920" cy="2454120"/>
            </a:xfrm>
          </p:grpSpPr>
          <p:sp>
            <p:nvSpPr>
              <p:cNvPr id="3539" name="Google Shape;3335;p37"/>
              <p:cNvSpPr/>
              <p:nvPr/>
            </p:nvSpPr>
            <p:spPr>
              <a:xfrm>
                <a:off x="1599480" y="13305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40" name="Google Shape;3336;p37"/>
              <p:cNvSpPr/>
              <p:nvPr/>
            </p:nvSpPr>
            <p:spPr>
              <a:xfrm>
                <a:off x="1608120" y="11196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41" name="Google Shape;3337;p37"/>
              <p:cNvSpPr/>
              <p:nvPr/>
            </p:nvSpPr>
            <p:spPr>
              <a:xfrm>
                <a:off x="1608120" y="9090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42" name="Google Shape;3338;p37"/>
              <p:cNvSpPr/>
              <p:nvPr/>
            </p:nvSpPr>
            <p:spPr>
              <a:xfrm>
                <a:off x="1608120" y="6980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43" name="Google Shape;3339;p37"/>
              <p:cNvSpPr/>
              <p:nvPr/>
            </p:nvSpPr>
            <p:spPr>
              <a:xfrm>
                <a:off x="1612440" y="4874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44" name="Google Shape;3340;p37"/>
              <p:cNvSpPr/>
              <p:nvPr/>
            </p:nvSpPr>
            <p:spPr>
              <a:xfrm>
                <a:off x="1612440" y="2768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45" name="Google Shape;3341;p37"/>
              <p:cNvSpPr/>
              <p:nvPr/>
            </p:nvSpPr>
            <p:spPr>
              <a:xfrm>
                <a:off x="1614600" y="6588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46" name="Google Shape;3342;p37"/>
              <p:cNvSpPr/>
              <p:nvPr/>
            </p:nvSpPr>
            <p:spPr>
              <a:xfrm>
                <a:off x="1616760" y="-14472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47" name="Google Shape;3343;p37"/>
              <p:cNvSpPr/>
              <p:nvPr/>
            </p:nvSpPr>
            <p:spPr>
              <a:xfrm>
                <a:off x="1621800" y="-3510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48" name="Google Shape;3344;p37"/>
              <p:cNvSpPr/>
              <p:nvPr/>
            </p:nvSpPr>
            <p:spPr>
              <a:xfrm>
                <a:off x="1626480" y="-5572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49" name="Google Shape;3345;p37"/>
              <p:cNvSpPr/>
              <p:nvPr/>
            </p:nvSpPr>
            <p:spPr>
              <a:xfrm>
                <a:off x="1626480" y="-7632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50" name="Google Shape;3346;p37"/>
              <p:cNvSpPr/>
              <p:nvPr/>
            </p:nvSpPr>
            <p:spPr>
              <a:xfrm>
                <a:off x="1631520" y="-9806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551" name="Google Shape;3347;p37"/>
            <p:cNvGrpSpPr/>
            <p:nvPr/>
          </p:nvGrpSpPr>
          <p:grpSpPr>
            <a:xfrm>
              <a:off x="1599480" y="-980640"/>
              <a:ext cx="142920" cy="2454120"/>
              <a:chOff x="1599480" y="-980640"/>
              <a:chExt cx="142920" cy="2454120"/>
            </a:xfrm>
          </p:grpSpPr>
          <p:sp>
            <p:nvSpPr>
              <p:cNvPr id="3552" name="Google Shape;3348;p37"/>
              <p:cNvSpPr/>
              <p:nvPr/>
            </p:nvSpPr>
            <p:spPr>
              <a:xfrm>
                <a:off x="1599480" y="13305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53" name="Google Shape;3349;p37"/>
              <p:cNvSpPr/>
              <p:nvPr/>
            </p:nvSpPr>
            <p:spPr>
              <a:xfrm>
                <a:off x="1608120" y="11196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54" name="Google Shape;3350;p37"/>
              <p:cNvSpPr/>
              <p:nvPr/>
            </p:nvSpPr>
            <p:spPr>
              <a:xfrm>
                <a:off x="1608120" y="9090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55" name="Google Shape;3351;p37"/>
              <p:cNvSpPr/>
              <p:nvPr/>
            </p:nvSpPr>
            <p:spPr>
              <a:xfrm>
                <a:off x="1608120" y="6980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56" name="Google Shape;3352;p37"/>
              <p:cNvSpPr/>
              <p:nvPr/>
            </p:nvSpPr>
            <p:spPr>
              <a:xfrm>
                <a:off x="1612440" y="4874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57" name="Google Shape;3353;p37"/>
              <p:cNvSpPr/>
              <p:nvPr/>
            </p:nvSpPr>
            <p:spPr>
              <a:xfrm>
                <a:off x="1612440" y="2768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58" name="Google Shape;3354;p37"/>
              <p:cNvSpPr/>
              <p:nvPr/>
            </p:nvSpPr>
            <p:spPr>
              <a:xfrm>
                <a:off x="1614600" y="658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59" name="Google Shape;3355;p37"/>
              <p:cNvSpPr/>
              <p:nvPr/>
            </p:nvSpPr>
            <p:spPr>
              <a:xfrm>
                <a:off x="1616760" y="-1447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60" name="Google Shape;3356;p37"/>
              <p:cNvSpPr/>
              <p:nvPr/>
            </p:nvSpPr>
            <p:spPr>
              <a:xfrm>
                <a:off x="1621800" y="-3510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61" name="Google Shape;3357;p37"/>
              <p:cNvSpPr/>
              <p:nvPr/>
            </p:nvSpPr>
            <p:spPr>
              <a:xfrm>
                <a:off x="1626480" y="-5572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62" name="Google Shape;3358;p37"/>
              <p:cNvSpPr/>
              <p:nvPr/>
            </p:nvSpPr>
            <p:spPr>
              <a:xfrm>
                <a:off x="1626480" y="-7632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63" name="Google Shape;3359;p37"/>
              <p:cNvSpPr/>
              <p:nvPr/>
            </p:nvSpPr>
            <p:spPr>
              <a:xfrm>
                <a:off x="1631520" y="-9806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564" name="Google Shape;3360;p37"/>
          <p:cNvGrpSpPr/>
          <p:nvPr/>
        </p:nvGrpSpPr>
        <p:grpSpPr>
          <a:xfrm>
            <a:off x="1046160" y="2149560"/>
            <a:ext cx="142920" cy="2454120"/>
            <a:chOff x="1046160" y="2149560"/>
            <a:chExt cx="142920" cy="2454120"/>
          </a:xfrm>
        </p:grpSpPr>
        <p:grpSp>
          <p:nvGrpSpPr>
            <p:cNvPr id="3565" name="Google Shape;3361;p37"/>
            <p:cNvGrpSpPr/>
            <p:nvPr/>
          </p:nvGrpSpPr>
          <p:grpSpPr>
            <a:xfrm>
              <a:off x="1046160" y="2149560"/>
              <a:ext cx="142920" cy="2454120"/>
              <a:chOff x="1046160" y="2149560"/>
              <a:chExt cx="142920" cy="2454120"/>
            </a:xfrm>
          </p:grpSpPr>
          <p:sp>
            <p:nvSpPr>
              <p:cNvPr id="3566" name="Google Shape;3362;p37"/>
              <p:cNvSpPr/>
              <p:nvPr/>
            </p:nvSpPr>
            <p:spPr>
              <a:xfrm>
                <a:off x="1046160" y="446076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67" name="Google Shape;3363;p37"/>
              <p:cNvSpPr/>
              <p:nvPr/>
            </p:nvSpPr>
            <p:spPr>
              <a:xfrm>
                <a:off x="1054800" y="42498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68" name="Google Shape;3364;p37"/>
              <p:cNvSpPr/>
              <p:nvPr/>
            </p:nvSpPr>
            <p:spPr>
              <a:xfrm>
                <a:off x="1054800" y="40392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69" name="Google Shape;3365;p37"/>
              <p:cNvSpPr/>
              <p:nvPr/>
            </p:nvSpPr>
            <p:spPr>
              <a:xfrm>
                <a:off x="1054800" y="38286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70" name="Google Shape;3366;p37"/>
              <p:cNvSpPr/>
              <p:nvPr/>
            </p:nvSpPr>
            <p:spPr>
              <a:xfrm>
                <a:off x="1059120" y="36176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71" name="Google Shape;3367;p37"/>
              <p:cNvSpPr/>
              <p:nvPr/>
            </p:nvSpPr>
            <p:spPr>
              <a:xfrm>
                <a:off x="1059120" y="34070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72" name="Google Shape;3368;p37"/>
              <p:cNvSpPr/>
              <p:nvPr/>
            </p:nvSpPr>
            <p:spPr>
              <a:xfrm>
                <a:off x="1060920" y="31960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73" name="Google Shape;3369;p37"/>
              <p:cNvSpPr/>
              <p:nvPr/>
            </p:nvSpPr>
            <p:spPr>
              <a:xfrm>
                <a:off x="1063440" y="298548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74" name="Google Shape;3370;p37"/>
              <p:cNvSpPr/>
              <p:nvPr/>
            </p:nvSpPr>
            <p:spPr>
              <a:xfrm>
                <a:off x="1068120" y="277920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75" name="Google Shape;3371;p37"/>
              <p:cNvSpPr/>
              <p:nvPr/>
            </p:nvSpPr>
            <p:spPr>
              <a:xfrm>
                <a:off x="1073160" y="25729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76" name="Google Shape;3372;p37"/>
              <p:cNvSpPr/>
              <p:nvPr/>
            </p:nvSpPr>
            <p:spPr>
              <a:xfrm>
                <a:off x="1073160" y="236700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77" name="Google Shape;3373;p37"/>
              <p:cNvSpPr/>
              <p:nvPr/>
            </p:nvSpPr>
            <p:spPr>
              <a:xfrm>
                <a:off x="1078200" y="214956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578" name="Google Shape;3374;p37"/>
            <p:cNvGrpSpPr/>
            <p:nvPr/>
          </p:nvGrpSpPr>
          <p:grpSpPr>
            <a:xfrm>
              <a:off x="1046160" y="2149560"/>
              <a:ext cx="142920" cy="2454120"/>
              <a:chOff x="1046160" y="2149560"/>
              <a:chExt cx="142920" cy="2454120"/>
            </a:xfrm>
          </p:grpSpPr>
          <p:sp>
            <p:nvSpPr>
              <p:cNvPr id="3579" name="Google Shape;3375;p37"/>
              <p:cNvSpPr/>
              <p:nvPr/>
            </p:nvSpPr>
            <p:spPr>
              <a:xfrm>
                <a:off x="1046160" y="44607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80" name="Google Shape;3376;p37"/>
              <p:cNvSpPr/>
              <p:nvPr/>
            </p:nvSpPr>
            <p:spPr>
              <a:xfrm>
                <a:off x="1054800" y="42498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81" name="Google Shape;3377;p37"/>
              <p:cNvSpPr/>
              <p:nvPr/>
            </p:nvSpPr>
            <p:spPr>
              <a:xfrm>
                <a:off x="1054800" y="40392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82" name="Google Shape;3378;p37"/>
              <p:cNvSpPr/>
              <p:nvPr/>
            </p:nvSpPr>
            <p:spPr>
              <a:xfrm>
                <a:off x="1054800" y="38286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83" name="Google Shape;3379;p37"/>
              <p:cNvSpPr/>
              <p:nvPr/>
            </p:nvSpPr>
            <p:spPr>
              <a:xfrm>
                <a:off x="1059120" y="36176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84" name="Google Shape;3380;p37"/>
              <p:cNvSpPr/>
              <p:nvPr/>
            </p:nvSpPr>
            <p:spPr>
              <a:xfrm>
                <a:off x="1059120" y="34070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85" name="Google Shape;3381;p37"/>
              <p:cNvSpPr/>
              <p:nvPr/>
            </p:nvSpPr>
            <p:spPr>
              <a:xfrm>
                <a:off x="1060920" y="31960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86" name="Google Shape;3382;p37"/>
              <p:cNvSpPr/>
              <p:nvPr/>
            </p:nvSpPr>
            <p:spPr>
              <a:xfrm>
                <a:off x="1063440" y="29854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87" name="Google Shape;3383;p37"/>
              <p:cNvSpPr/>
              <p:nvPr/>
            </p:nvSpPr>
            <p:spPr>
              <a:xfrm>
                <a:off x="1068120" y="27792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88" name="Google Shape;3384;p37"/>
              <p:cNvSpPr/>
              <p:nvPr/>
            </p:nvSpPr>
            <p:spPr>
              <a:xfrm>
                <a:off x="1073160" y="25729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89" name="Google Shape;3385;p37"/>
              <p:cNvSpPr/>
              <p:nvPr/>
            </p:nvSpPr>
            <p:spPr>
              <a:xfrm>
                <a:off x="1073160" y="23670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90" name="Google Shape;3386;p37"/>
              <p:cNvSpPr/>
              <p:nvPr/>
            </p:nvSpPr>
            <p:spPr>
              <a:xfrm>
                <a:off x="1078200" y="21495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91" name="Google Shape;3775;p48"/>
          <p:cNvPicPr/>
          <p:nvPr/>
        </p:nvPicPr>
        <p:blipFill>
          <a:blip r:embed="rId2"/>
          <a:srcRect l="24287" r="5843"/>
          <a:stretch/>
        </p:blipFill>
        <p:spPr>
          <a:xfrm>
            <a:off x="4724640" y="795960"/>
            <a:ext cx="3465720" cy="3305520"/>
          </a:xfrm>
          <a:prstGeom prst="rect">
            <a:avLst/>
          </a:prstGeom>
          <a:ln w="0">
            <a:noFill/>
          </a:ln>
        </p:spPr>
      </p:pic>
      <p:sp>
        <p:nvSpPr>
          <p:cNvPr id="3592" name="PlaceHolder 1"/>
          <p:cNvSpPr>
            <a:spLocks noGrp="1"/>
          </p:cNvSpPr>
          <p:nvPr>
            <p:ph type="title"/>
          </p:nvPr>
        </p:nvSpPr>
        <p:spPr>
          <a:xfrm>
            <a:off x="723960" y="1238400"/>
            <a:ext cx="3847680" cy="17712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1" strike="noStrike" spc="-1">
                <a:solidFill>
                  <a:schemeClr val="dk1"/>
                </a:solidFill>
                <a:latin typeface="Outfit"/>
                <a:ea typeface="Outfit"/>
              </a:rPr>
              <a:t>Conclusions</a:t>
            </a:r>
            <a:endParaRPr lang="fr-FR" sz="3500" b="0" strike="noStrike" spc="-1">
              <a:solidFill>
                <a:schemeClr val="dk1"/>
              </a:solidFill>
              <a:latin typeface="Arial"/>
            </a:endParaRPr>
          </a:p>
        </p:txBody>
      </p:sp>
      <p:sp>
        <p:nvSpPr>
          <p:cNvPr id="3593" name="PlaceHolder 2"/>
          <p:cNvSpPr>
            <a:spLocks noGrp="1"/>
          </p:cNvSpPr>
          <p:nvPr>
            <p:ph type="subTitle"/>
          </p:nvPr>
        </p:nvSpPr>
        <p:spPr>
          <a:xfrm>
            <a:off x="723960" y="3000240"/>
            <a:ext cx="3847680" cy="904680"/>
          </a:xfrm>
          <a:prstGeom prst="rect">
            <a:avLst/>
          </a:prstGeom>
          <a:noFill/>
          <a:ln w="0">
            <a:noFill/>
          </a:ln>
        </p:spPr>
        <p:txBody>
          <a:bodyPr lIns="91440" tIns="91440" rIns="91440" bIns="91440" anchor="t">
            <a:normAutofit fontScale="72123" lnSpcReduction="20000"/>
          </a:bodyPr>
          <a:lstStyle/>
          <a:p>
            <a:pPr indent="0">
              <a:lnSpc>
                <a:spcPct val="100000"/>
              </a:lnSpc>
              <a:buNone/>
              <a:tabLst>
                <a:tab pos="0" algn="l"/>
              </a:tabLst>
            </a:pPr>
            <a:r>
              <a:rPr lang="en" sz="1400" b="0" strike="noStrike" spc="-1">
                <a:solidFill>
                  <a:schemeClr val="dk1"/>
                </a:solidFill>
                <a:latin typeface="Lato"/>
                <a:ea typeface="Lato"/>
              </a:rPr>
              <a:t>Le choix entre MongoDB et SQL dépend des besoins spécifiques du projet. MongoDB offre une flexibilité et une scalabilité supérieure pour les applications modernes, tandis que SQL assure une forte intégrité et structure des données pour les systèmes nécessitant la fiabilité.</a:t>
            </a:r>
            <a:endParaRPr lang="en-US" sz="1400" b="0" strike="noStrike" spc="-1">
              <a:solidFill>
                <a:srgbClr val="FFFFFF"/>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 name="PlaceHolder 1"/>
          <p:cNvSpPr>
            <a:spLocks noGrp="1"/>
          </p:cNvSpPr>
          <p:nvPr>
            <p:ph type="title"/>
          </p:nvPr>
        </p:nvSpPr>
        <p:spPr>
          <a:xfrm>
            <a:off x="2376180" y="1573200"/>
            <a:ext cx="4447800" cy="105696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6000" b="1" spc="-1" dirty="0" smtClean="0">
                <a:solidFill>
                  <a:schemeClr val="dk1"/>
                </a:solidFill>
                <a:latin typeface="Outfit"/>
                <a:ea typeface="Outfit"/>
              </a:rPr>
              <a:t>Merci</a:t>
            </a:r>
            <a:r>
              <a:rPr lang="en" sz="6000" b="1" strike="noStrike" spc="-1" dirty="0" smtClean="0">
                <a:solidFill>
                  <a:schemeClr val="dk1"/>
                </a:solidFill>
                <a:latin typeface="Outfit"/>
                <a:ea typeface="Outfit"/>
              </a:rPr>
              <a:t>!</a:t>
            </a:r>
            <a:endParaRPr lang="fr-FR" sz="6000" b="0" strike="noStrike" spc="-1" dirty="0">
              <a:solidFill>
                <a:schemeClr val="dk1"/>
              </a:solidFill>
              <a:latin typeface="Arial"/>
            </a:endParaRPr>
          </a:p>
        </p:txBody>
      </p:sp>
      <p:sp>
        <p:nvSpPr>
          <p:cNvPr id="3596" name="Google Shape;4313;p68"/>
          <p:cNvSpPr/>
          <p:nvPr/>
        </p:nvSpPr>
        <p:spPr>
          <a:xfrm>
            <a:off x="744778" y="3947532"/>
            <a:ext cx="4172909" cy="332508"/>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algn="ctr" defTabSz="914400">
              <a:lnSpc>
                <a:spcPct val="100000"/>
              </a:lnSpc>
              <a:tabLst>
                <a:tab pos="0" algn="l"/>
              </a:tabLst>
            </a:pPr>
            <a:r>
              <a:rPr lang="en" sz="1200" b="0" strike="noStrike" spc="-1">
                <a:solidFill>
                  <a:schemeClr val="dk1"/>
                </a:solidFill>
                <a:latin typeface="Arial"/>
              </a:rPr>
              <a:t>+91 620 421 838</a:t>
            </a:r>
            <a:endParaRPr lang="en-US" sz="1200" b="0" strike="noStrike" spc="-1">
              <a:solidFill>
                <a:srgbClr val="FFFFFF"/>
              </a:solidFill>
              <a:latin typeface="OpenSymbol"/>
            </a:endParaRPr>
          </a:p>
        </p:txBody>
      </p:sp>
      <p:grpSp>
        <p:nvGrpSpPr>
          <p:cNvPr id="3597" name="Google Shape;4314;p68"/>
          <p:cNvGrpSpPr/>
          <p:nvPr/>
        </p:nvGrpSpPr>
        <p:grpSpPr>
          <a:xfrm>
            <a:off x="882360" y="-563760"/>
            <a:ext cx="142920" cy="2454120"/>
            <a:chOff x="882360" y="-563760"/>
            <a:chExt cx="142920" cy="2454120"/>
          </a:xfrm>
        </p:grpSpPr>
        <p:grpSp>
          <p:nvGrpSpPr>
            <p:cNvPr id="3598" name="Google Shape;4315;p68"/>
            <p:cNvGrpSpPr/>
            <p:nvPr/>
          </p:nvGrpSpPr>
          <p:grpSpPr>
            <a:xfrm>
              <a:off x="882360" y="-563760"/>
              <a:ext cx="142920" cy="2454120"/>
              <a:chOff x="882360" y="-563760"/>
              <a:chExt cx="142920" cy="2454120"/>
            </a:xfrm>
          </p:grpSpPr>
          <p:sp>
            <p:nvSpPr>
              <p:cNvPr id="3599" name="Google Shape;4316;p68"/>
              <p:cNvSpPr/>
              <p:nvPr/>
            </p:nvSpPr>
            <p:spPr>
              <a:xfrm>
                <a:off x="882360" y="174744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00" name="Google Shape;4317;p68"/>
              <p:cNvSpPr/>
              <p:nvPr/>
            </p:nvSpPr>
            <p:spPr>
              <a:xfrm>
                <a:off x="891000" y="153648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01" name="Google Shape;4318;p68"/>
              <p:cNvSpPr/>
              <p:nvPr/>
            </p:nvSpPr>
            <p:spPr>
              <a:xfrm>
                <a:off x="891000" y="132588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02" name="Google Shape;4319;p68"/>
              <p:cNvSpPr/>
              <p:nvPr/>
            </p:nvSpPr>
            <p:spPr>
              <a:xfrm>
                <a:off x="891000" y="111528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03" name="Google Shape;4320;p68"/>
              <p:cNvSpPr/>
              <p:nvPr/>
            </p:nvSpPr>
            <p:spPr>
              <a:xfrm>
                <a:off x="895320" y="90432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04" name="Google Shape;4321;p68"/>
              <p:cNvSpPr/>
              <p:nvPr/>
            </p:nvSpPr>
            <p:spPr>
              <a:xfrm>
                <a:off x="895320" y="69372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05" name="Google Shape;4322;p68"/>
              <p:cNvSpPr/>
              <p:nvPr/>
            </p:nvSpPr>
            <p:spPr>
              <a:xfrm>
                <a:off x="897480" y="48312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06" name="Google Shape;4323;p68"/>
              <p:cNvSpPr/>
              <p:nvPr/>
            </p:nvSpPr>
            <p:spPr>
              <a:xfrm>
                <a:off x="899640" y="27216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07" name="Google Shape;4324;p68"/>
              <p:cNvSpPr/>
              <p:nvPr/>
            </p:nvSpPr>
            <p:spPr>
              <a:xfrm>
                <a:off x="904680" y="6588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08" name="Google Shape;4325;p68"/>
              <p:cNvSpPr/>
              <p:nvPr/>
            </p:nvSpPr>
            <p:spPr>
              <a:xfrm>
                <a:off x="909360" y="-1400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09" name="Google Shape;4326;p68"/>
              <p:cNvSpPr/>
              <p:nvPr/>
            </p:nvSpPr>
            <p:spPr>
              <a:xfrm>
                <a:off x="909360" y="-3463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10" name="Google Shape;4327;p68"/>
              <p:cNvSpPr/>
              <p:nvPr/>
            </p:nvSpPr>
            <p:spPr>
              <a:xfrm>
                <a:off x="914400" y="-56376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611" name="Google Shape;4328;p68"/>
            <p:cNvGrpSpPr/>
            <p:nvPr/>
          </p:nvGrpSpPr>
          <p:grpSpPr>
            <a:xfrm>
              <a:off x="882360" y="-563760"/>
              <a:ext cx="142920" cy="2454120"/>
              <a:chOff x="882360" y="-563760"/>
              <a:chExt cx="142920" cy="2454120"/>
            </a:xfrm>
          </p:grpSpPr>
          <p:sp>
            <p:nvSpPr>
              <p:cNvPr id="3612" name="Google Shape;4329;p68"/>
              <p:cNvSpPr/>
              <p:nvPr/>
            </p:nvSpPr>
            <p:spPr>
              <a:xfrm>
                <a:off x="882360" y="17474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13" name="Google Shape;4330;p68"/>
              <p:cNvSpPr/>
              <p:nvPr/>
            </p:nvSpPr>
            <p:spPr>
              <a:xfrm>
                <a:off x="891000" y="153648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14" name="Google Shape;4331;p68"/>
              <p:cNvSpPr/>
              <p:nvPr/>
            </p:nvSpPr>
            <p:spPr>
              <a:xfrm>
                <a:off x="891000" y="13258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15" name="Google Shape;4332;p68"/>
              <p:cNvSpPr/>
              <p:nvPr/>
            </p:nvSpPr>
            <p:spPr>
              <a:xfrm>
                <a:off x="891000" y="11152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16" name="Google Shape;4333;p68"/>
              <p:cNvSpPr/>
              <p:nvPr/>
            </p:nvSpPr>
            <p:spPr>
              <a:xfrm>
                <a:off x="895320" y="90432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17" name="Google Shape;4334;p68"/>
              <p:cNvSpPr/>
              <p:nvPr/>
            </p:nvSpPr>
            <p:spPr>
              <a:xfrm>
                <a:off x="895320" y="69372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18" name="Google Shape;4335;p68"/>
              <p:cNvSpPr/>
              <p:nvPr/>
            </p:nvSpPr>
            <p:spPr>
              <a:xfrm>
                <a:off x="897480" y="4831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19" name="Google Shape;4336;p68"/>
              <p:cNvSpPr/>
              <p:nvPr/>
            </p:nvSpPr>
            <p:spPr>
              <a:xfrm>
                <a:off x="899640" y="27216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20" name="Google Shape;4337;p68"/>
              <p:cNvSpPr/>
              <p:nvPr/>
            </p:nvSpPr>
            <p:spPr>
              <a:xfrm>
                <a:off x="904680" y="658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21" name="Google Shape;4338;p68"/>
              <p:cNvSpPr/>
              <p:nvPr/>
            </p:nvSpPr>
            <p:spPr>
              <a:xfrm>
                <a:off x="909360" y="-14004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22" name="Google Shape;4339;p68"/>
              <p:cNvSpPr/>
              <p:nvPr/>
            </p:nvSpPr>
            <p:spPr>
              <a:xfrm>
                <a:off x="909360" y="-3463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23" name="Google Shape;4340;p68"/>
              <p:cNvSpPr/>
              <p:nvPr/>
            </p:nvSpPr>
            <p:spPr>
              <a:xfrm>
                <a:off x="914400" y="-5637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624" name="Google Shape;4341;p68"/>
          <p:cNvGrpSpPr/>
          <p:nvPr/>
        </p:nvGrpSpPr>
        <p:grpSpPr>
          <a:xfrm>
            <a:off x="1410840" y="1931760"/>
            <a:ext cx="142920" cy="2454120"/>
            <a:chOff x="1410840" y="1931760"/>
            <a:chExt cx="142920" cy="2454120"/>
          </a:xfrm>
        </p:grpSpPr>
        <p:grpSp>
          <p:nvGrpSpPr>
            <p:cNvPr id="3625" name="Google Shape;4342;p68"/>
            <p:cNvGrpSpPr/>
            <p:nvPr/>
          </p:nvGrpSpPr>
          <p:grpSpPr>
            <a:xfrm>
              <a:off x="1410840" y="1931760"/>
              <a:ext cx="142920" cy="2454120"/>
              <a:chOff x="1410840" y="1931760"/>
              <a:chExt cx="142920" cy="2454120"/>
            </a:xfrm>
          </p:grpSpPr>
          <p:sp>
            <p:nvSpPr>
              <p:cNvPr id="3626" name="Google Shape;4343;p68"/>
              <p:cNvSpPr/>
              <p:nvPr/>
            </p:nvSpPr>
            <p:spPr>
              <a:xfrm>
                <a:off x="1410840" y="42429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27" name="Google Shape;4344;p68"/>
              <p:cNvSpPr/>
              <p:nvPr/>
            </p:nvSpPr>
            <p:spPr>
              <a:xfrm>
                <a:off x="1419120" y="40320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28" name="Google Shape;4345;p68"/>
              <p:cNvSpPr/>
              <p:nvPr/>
            </p:nvSpPr>
            <p:spPr>
              <a:xfrm>
                <a:off x="1419120" y="38214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29" name="Google Shape;4346;p68"/>
              <p:cNvSpPr/>
              <p:nvPr/>
            </p:nvSpPr>
            <p:spPr>
              <a:xfrm>
                <a:off x="1419120" y="36108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30" name="Google Shape;4347;p68"/>
              <p:cNvSpPr/>
              <p:nvPr/>
            </p:nvSpPr>
            <p:spPr>
              <a:xfrm>
                <a:off x="1423800" y="33998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31" name="Google Shape;4348;p68"/>
              <p:cNvSpPr/>
              <p:nvPr/>
            </p:nvSpPr>
            <p:spPr>
              <a:xfrm>
                <a:off x="1423800" y="31892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32" name="Google Shape;4349;p68"/>
              <p:cNvSpPr/>
              <p:nvPr/>
            </p:nvSpPr>
            <p:spPr>
              <a:xfrm>
                <a:off x="1425600" y="297864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33" name="Google Shape;4350;p68"/>
              <p:cNvSpPr/>
              <p:nvPr/>
            </p:nvSpPr>
            <p:spPr>
              <a:xfrm>
                <a:off x="1428120" y="276768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34" name="Google Shape;4351;p68"/>
              <p:cNvSpPr/>
              <p:nvPr/>
            </p:nvSpPr>
            <p:spPr>
              <a:xfrm>
                <a:off x="1432800" y="25614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35" name="Google Shape;4352;p68"/>
              <p:cNvSpPr/>
              <p:nvPr/>
            </p:nvSpPr>
            <p:spPr>
              <a:xfrm>
                <a:off x="1437840" y="23554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36" name="Google Shape;4353;p68"/>
              <p:cNvSpPr/>
              <p:nvPr/>
            </p:nvSpPr>
            <p:spPr>
              <a:xfrm>
                <a:off x="1437840" y="21492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37" name="Google Shape;4354;p68"/>
              <p:cNvSpPr/>
              <p:nvPr/>
            </p:nvSpPr>
            <p:spPr>
              <a:xfrm>
                <a:off x="1442520" y="193176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638" name="Google Shape;4355;p68"/>
            <p:cNvGrpSpPr/>
            <p:nvPr/>
          </p:nvGrpSpPr>
          <p:grpSpPr>
            <a:xfrm>
              <a:off x="1410840" y="1931760"/>
              <a:ext cx="142920" cy="2454120"/>
              <a:chOff x="1410840" y="1931760"/>
              <a:chExt cx="142920" cy="2454120"/>
            </a:xfrm>
          </p:grpSpPr>
          <p:sp>
            <p:nvSpPr>
              <p:cNvPr id="3639" name="Google Shape;4356;p68"/>
              <p:cNvSpPr/>
              <p:nvPr/>
            </p:nvSpPr>
            <p:spPr>
              <a:xfrm>
                <a:off x="1410840" y="42429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40" name="Google Shape;4357;p68"/>
              <p:cNvSpPr/>
              <p:nvPr/>
            </p:nvSpPr>
            <p:spPr>
              <a:xfrm>
                <a:off x="1419120" y="40320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41" name="Google Shape;4358;p68"/>
              <p:cNvSpPr/>
              <p:nvPr/>
            </p:nvSpPr>
            <p:spPr>
              <a:xfrm>
                <a:off x="1419120" y="38214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42" name="Google Shape;4359;p68"/>
              <p:cNvSpPr/>
              <p:nvPr/>
            </p:nvSpPr>
            <p:spPr>
              <a:xfrm>
                <a:off x="1419120" y="36108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43" name="Google Shape;4360;p68"/>
              <p:cNvSpPr/>
              <p:nvPr/>
            </p:nvSpPr>
            <p:spPr>
              <a:xfrm>
                <a:off x="1423800" y="33998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44" name="Google Shape;4361;p68"/>
              <p:cNvSpPr/>
              <p:nvPr/>
            </p:nvSpPr>
            <p:spPr>
              <a:xfrm>
                <a:off x="1423800" y="31892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45" name="Google Shape;4362;p68"/>
              <p:cNvSpPr/>
              <p:nvPr/>
            </p:nvSpPr>
            <p:spPr>
              <a:xfrm>
                <a:off x="1425600" y="297864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46" name="Google Shape;4363;p68"/>
              <p:cNvSpPr/>
              <p:nvPr/>
            </p:nvSpPr>
            <p:spPr>
              <a:xfrm>
                <a:off x="1428120" y="27676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47" name="Google Shape;4364;p68"/>
              <p:cNvSpPr/>
              <p:nvPr/>
            </p:nvSpPr>
            <p:spPr>
              <a:xfrm>
                <a:off x="1432800" y="25614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48" name="Google Shape;4365;p68"/>
              <p:cNvSpPr/>
              <p:nvPr/>
            </p:nvSpPr>
            <p:spPr>
              <a:xfrm>
                <a:off x="1437840" y="23554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49" name="Google Shape;4366;p68"/>
              <p:cNvSpPr/>
              <p:nvPr/>
            </p:nvSpPr>
            <p:spPr>
              <a:xfrm>
                <a:off x="1437840" y="21492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50" name="Google Shape;4367;p68"/>
              <p:cNvSpPr/>
              <p:nvPr/>
            </p:nvSpPr>
            <p:spPr>
              <a:xfrm>
                <a:off x="1442520" y="19317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651" name="Google Shape;4368;p68"/>
          <p:cNvGrpSpPr/>
          <p:nvPr/>
        </p:nvGrpSpPr>
        <p:grpSpPr>
          <a:xfrm>
            <a:off x="7660080" y="85680"/>
            <a:ext cx="142920" cy="2453760"/>
            <a:chOff x="7660080" y="85680"/>
            <a:chExt cx="142920" cy="2453760"/>
          </a:xfrm>
        </p:grpSpPr>
        <p:grpSp>
          <p:nvGrpSpPr>
            <p:cNvPr id="3652" name="Google Shape;4369;p68"/>
            <p:cNvGrpSpPr/>
            <p:nvPr/>
          </p:nvGrpSpPr>
          <p:grpSpPr>
            <a:xfrm>
              <a:off x="7660080" y="85680"/>
              <a:ext cx="142920" cy="2453760"/>
              <a:chOff x="7660080" y="85680"/>
              <a:chExt cx="142920" cy="2453760"/>
            </a:xfrm>
          </p:grpSpPr>
          <p:sp>
            <p:nvSpPr>
              <p:cNvPr id="3653" name="Google Shape;4370;p68"/>
              <p:cNvSpPr/>
              <p:nvPr/>
            </p:nvSpPr>
            <p:spPr>
              <a:xfrm>
                <a:off x="7660080" y="239652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54" name="Google Shape;4371;p68"/>
              <p:cNvSpPr/>
              <p:nvPr/>
            </p:nvSpPr>
            <p:spPr>
              <a:xfrm>
                <a:off x="7668360" y="21859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55" name="Google Shape;4372;p68"/>
              <p:cNvSpPr/>
              <p:nvPr/>
            </p:nvSpPr>
            <p:spPr>
              <a:xfrm>
                <a:off x="7668360" y="19753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56" name="Google Shape;4373;p68"/>
              <p:cNvSpPr/>
              <p:nvPr/>
            </p:nvSpPr>
            <p:spPr>
              <a:xfrm>
                <a:off x="7668360" y="17643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57" name="Google Shape;4374;p68"/>
              <p:cNvSpPr/>
              <p:nvPr/>
            </p:nvSpPr>
            <p:spPr>
              <a:xfrm>
                <a:off x="7673040" y="155376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58" name="Google Shape;4375;p68"/>
              <p:cNvSpPr/>
              <p:nvPr/>
            </p:nvSpPr>
            <p:spPr>
              <a:xfrm>
                <a:off x="7673040" y="134316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59" name="Google Shape;4376;p68"/>
              <p:cNvSpPr/>
              <p:nvPr/>
            </p:nvSpPr>
            <p:spPr>
              <a:xfrm>
                <a:off x="7674840" y="113220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60" name="Google Shape;4377;p68"/>
              <p:cNvSpPr/>
              <p:nvPr/>
            </p:nvSpPr>
            <p:spPr>
              <a:xfrm>
                <a:off x="7677360" y="92160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61" name="Google Shape;4378;p68"/>
              <p:cNvSpPr/>
              <p:nvPr/>
            </p:nvSpPr>
            <p:spPr>
              <a:xfrm>
                <a:off x="7682040" y="71532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62" name="Google Shape;4379;p68"/>
              <p:cNvSpPr/>
              <p:nvPr/>
            </p:nvSpPr>
            <p:spPr>
              <a:xfrm>
                <a:off x="7687080" y="5090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63" name="Google Shape;4380;p68"/>
              <p:cNvSpPr/>
              <p:nvPr/>
            </p:nvSpPr>
            <p:spPr>
              <a:xfrm>
                <a:off x="7687080" y="3027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64" name="Google Shape;4381;p68"/>
              <p:cNvSpPr/>
              <p:nvPr/>
            </p:nvSpPr>
            <p:spPr>
              <a:xfrm>
                <a:off x="7691760" y="8568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665" name="Google Shape;4382;p68"/>
            <p:cNvGrpSpPr/>
            <p:nvPr/>
          </p:nvGrpSpPr>
          <p:grpSpPr>
            <a:xfrm>
              <a:off x="7660080" y="85680"/>
              <a:ext cx="142920" cy="2453760"/>
              <a:chOff x="7660080" y="85680"/>
              <a:chExt cx="142920" cy="2453760"/>
            </a:xfrm>
          </p:grpSpPr>
          <p:sp>
            <p:nvSpPr>
              <p:cNvPr id="3666" name="Google Shape;4383;p68"/>
              <p:cNvSpPr/>
              <p:nvPr/>
            </p:nvSpPr>
            <p:spPr>
              <a:xfrm>
                <a:off x="7660080" y="239652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67" name="Google Shape;4384;p68"/>
              <p:cNvSpPr/>
              <p:nvPr/>
            </p:nvSpPr>
            <p:spPr>
              <a:xfrm>
                <a:off x="7668360" y="21859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68" name="Google Shape;4385;p68"/>
              <p:cNvSpPr/>
              <p:nvPr/>
            </p:nvSpPr>
            <p:spPr>
              <a:xfrm>
                <a:off x="7668360" y="197532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69" name="Google Shape;4386;p68"/>
              <p:cNvSpPr/>
              <p:nvPr/>
            </p:nvSpPr>
            <p:spPr>
              <a:xfrm>
                <a:off x="7668360" y="176436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70" name="Google Shape;4387;p68"/>
              <p:cNvSpPr/>
              <p:nvPr/>
            </p:nvSpPr>
            <p:spPr>
              <a:xfrm>
                <a:off x="7673040" y="15537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71" name="Google Shape;4388;p68"/>
              <p:cNvSpPr/>
              <p:nvPr/>
            </p:nvSpPr>
            <p:spPr>
              <a:xfrm>
                <a:off x="7673040" y="13431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72" name="Google Shape;4389;p68"/>
              <p:cNvSpPr/>
              <p:nvPr/>
            </p:nvSpPr>
            <p:spPr>
              <a:xfrm>
                <a:off x="7674840" y="113220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73" name="Google Shape;4390;p68"/>
              <p:cNvSpPr/>
              <p:nvPr/>
            </p:nvSpPr>
            <p:spPr>
              <a:xfrm>
                <a:off x="7677360" y="9216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74" name="Google Shape;4391;p68"/>
              <p:cNvSpPr/>
              <p:nvPr/>
            </p:nvSpPr>
            <p:spPr>
              <a:xfrm>
                <a:off x="7682040" y="71532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75" name="Google Shape;4392;p68"/>
              <p:cNvSpPr/>
              <p:nvPr/>
            </p:nvSpPr>
            <p:spPr>
              <a:xfrm>
                <a:off x="7687080" y="50904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76" name="Google Shape;4393;p68"/>
              <p:cNvSpPr/>
              <p:nvPr/>
            </p:nvSpPr>
            <p:spPr>
              <a:xfrm>
                <a:off x="7687080" y="30276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77" name="Google Shape;4394;p68"/>
              <p:cNvSpPr/>
              <p:nvPr/>
            </p:nvSpPr>
            <p:spPr>
              <a:xfrm>
                <a:off x="7691760" y="8568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
        <p:nvSpPr>
          <p:cNvPr id="2" name="Rectangle 1"/>
          <p:cNvSpPr/>
          <p:nvPr/>
        </p:nvSpPr>
        <p:spPr>
          <a:xfrm>
            <a:off x="2219462" y="3399840"/>
            <a:ext cx="4884235" cy="1294823"/>
          </a:xfrm>
          <a:prstGeom prst="rect">
            <a:avLst/>
          </a:prstGeom>
          <a:solidFill>
            <a:srgbClr val="0C34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90" name="Google Shape;3775;p48"/>
          <p:cNvPicPr/>
          <p:nvPr/>
        </p:nvPicPr>
        <p:blipFill>
          <a:blip r:embed="rId2"/>
          <a:srcRect l="24287" r="5843"/>
          <a:stretch/>
        </p:blipFill>
        <p:spPr>
          <a:xfrm>
            <a:off x="4724640" y="795960"/>
            <a:ext cx="3465720" cy="3305520"/>
          </a:xfrm>
          <a:prstGeom prst="rect">
            <a:avLst/>
          </a:prstGeom>
          <a:ln w="0">
            <a:noFill/>
          </a:ln>
        </p:spPr>
      </p:pic>
      <p:sp>
        <p:nvSpPr>
          <p:cNvPr id="3191" name="PlaceHolder 1"/>
          <p:cNvSpPr>
            <a:spLocks noGrp="1"/>
          </p:cNvSpPr>
          <p:nvPr>
            <p:ph type="title"/>
          </p:nvPr>
        </p:nvSpPr>
        <p:spPr>
          <a:xfrm>
            <a:off x="723960" y="1238400"/>
            <a:ext cx="3847680" cy="17712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1" strike="noStrike" spc="-1">
                <a:solidFill>
                  <a:schemeClr val="dk1"/>
                </a:solidFill>
                <a:latin typeface="Outfit"/>
                <a:ea typeface="Outfit"/>
              </a:rPr>
              <a:t>Introduction</a:t>
            </a:r>
            <a:endParaRPr lang="fr-FR" sz="3500" b="0" strike="noStrike" spc="-1">
              <a:solidFill>
                <a:schemeClr val="dk1"/>
              </a:solidFill>
              <a:latin typeface="Arial"/>
            </a:endParaRPr>
          </a:p>
        </p:txBody>
      </p:sp>
      <p:sp>
        <p:nvSpPr>
          <p:cNvPr id="3192" name="PlaceHolder 2"/>
          <p:cNvSpPr>
            <a:spLocks noGrp="1"/>
          </p:cNvSpPr>
          <p:nvPr>
            <p:ph type="subTitle"/>
          </p:nvPr>
        </p:nvSpPr>
        <p:spPr>
          <a:xfrm>
            <a:off x="723960" y="3000240"/>
            <a:ext cx="3847680" cy="904680"/>
          </a:xfrm>
          <a:prstGeom prst="rect">
            <a:avLst/>
          </a:prstGeom>
          <a:noFill/>
          <a:ln w="0">
            <a:noFill/>
          </a:ln>
        </p:spPr>
        <p:txBody>
          <a:bodyPr lIns="91440" tIns="91440" rIns="91440" bIns="91440" anchor="t">
            <a:normAutofit fontScale="93550" lnSpcReduction="10000"/>
          </a:bodyPr>
          <a:lstStyle/>
          <a:p>
            <a:pPr indent="0">
              <a:lnSpc>
                <a:spcPct val="100000"/>
              </a:lnSpc>
              <a:buNone/>
              <a:tabLst>
                <a:tab pos="0" algn="l"/>
              </a:tabLst>
            </a:pPr>
            <a:r>
              <a:rPr lang="en" sz="1400" b="0" strike="noStrike" spc="-1">
                <a:solidFill>
                  <a:schemeClr val="dk1"/>
                </a:solidFill>
                <a:latin typeface="Lato"/>
                <a:ea typeface="Lato"/>
              </a:rPr>
              <a:t>Cette présentation examine les différences fondamentales entre MongoDB et SQL, mettant en lumière leurs caractéristiques principales et les cas d'utilisation appropriés.</a:t>
            </a:r>
            <a:endParaRPr lang="en-US" sz="1400" b="0" strike="noStrike" spc="-1">
              <a:solidFill>
                <a:srgbClr val="FFFFFF"/>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3" name="PlaceHolder 1"/>
          <p:cNvSpPr>
            <a:spLocks noGrp="1"/>
          </p:cNvSpPr>
          <p:nvPr>
            <p:ph type="title"/>
          </p:nvPr>
        </p:nvSpPr>
        <p:spPr>
          <a:xfrm>
            <a:off x="2038320" y="2305080"/>
            <a:ext cx="5067000" cy="837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5000" b="1" strike="noStrike" spc="-1">
                <a:solidFill>
                  <a:schemeClr val="dk1"/>
                </a:solidFill>
                <a:latin typeface="Outfit"/>
                <a:ea typeface="Outfit"/>
              </a:rPr>
              <a:t>MongoDB</a:t>
            </a:r>
            <a:endParaRPr lang="fr-FR" sz="5000" b="0" strike="noStrike" spc="-1">
              <a:solidFill>
                <a:schemeClr val="dk1"/>
              </a:solidFill>
              <a:latin typeface="Arial"/>
            </a:endParaRPr>
          </a:p>
        </p:txBody>
      </p:sp>
      <p:sp>
        <p:nvSpPr>
          <p:cNvPr id="3194" name="PlaceHolder 2"/>
          <p:cNvSpPr>
            <a:spLocks noGrp="1"/>
          </p:cNvSpPr>
          <p:nvPr>
            <p:ph type="title"/>
          </p:nvPr>
        </p:nvSpPr>
        <p:spPr>
          <a:xfrm>
            <a:off x="2038320" y="1371600"/>
            <a:ext cx="5067000" cy="91404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1" strike="noStrike" spc="-1">
                <a:solidFill>
                  <a:schemeClr val="accent1"/>
                </a:solidFill>
                <a:latin typeface="Outfit"/>
                <a:ea typeface="Outfit"/>
              </a:rPr>
              <a:t>01</a:t>
            </a:r>
            <a:endParaRPr lang="fr-FR" sz="6000" b="0" strike="noStrike" spc="-1">
              <a:solidFill>
                <a:schemeClr val="dk1"/>
              </a:solidFill>
              <a:latin typeface="Arial"/>
            </a:endParaRPr>
          </a:p>
        </p:txBody>
      </p:sp>
      <p:sp>
        <p:nvSpPr>
          <p:cNvPr id="3195" name="PlaceHolder 3"/>
          <p:cNvSpPr>
            <a:spLocks noGrp="1"/>
          </p:cNvSpPr>
          <p:nvPr>
            <p:ph type="subTitle"/>
          </p:nvPr>
        </p:nvSpPr>
        <p:spPr>
          <a:xfrm>
            <a:off x="2038320" y="3295800"/>
            <a:ext cx="5067000" cy="342720"/>
          </a:xfrm>
          <a:prstGeom prst="rect">
            <a:avLst/>
          </a:prstGeom>
          <a:noFill/>
          <a:ln w="9360">
            <a:solidFill>
              <a:schemeClr val="dk2"/>
            </a:solidFill>
            <a:round/>
          </a:ln>
        </p:spPr>
        <p:txBody>
          <a:bodyPr lIns="91440" tIns="91440" rIns="91440" bIns="91440" anchor="ctr">
            <a:normAutofit fontScale="76923" lnSpcReduction="10000"/>
          </a:bodyPr>
          <a:lstStyle/>
          <a:p>
            <a:pPr indent="0" algn="ctr">
              <a:buNone/>
            </a:pPr>
            <a:endParaRPr lang="en-US" sz="1600" b="0" strike="noStrike" spc="-1">
              <a:solidFill>
                <a:schemeClr val="dk1"/>
              </a:solidFill>
              <a:latin typeface="Lato"/>
              <a:ea typeface="Lato"/>
            </a:endParaRPr>
          </a:p>
        </p:txBody>
      </p:sp>
      <p:grpSp>
        <p:nvGrpSpPr>
          <p:cNvPr id="3196" name="Google Shape;3394;p38"/>
          <p:cNvGrpSpPr/>
          <p:nvPr/>
        </p:nvGrpSpPr>
        <p:grpSpPr>
          <a:xfrm>
            <a:off x="1123200" y="-763920"/>
            <a:ext cx="142920" cy="2453760"/>
            <a:chOff x="1123200" y="-763920"/>
            <a:chExt cx="142920" cy="2453760"/>
          </a:xfrm>
        </p:grpSpPr>
        <p:grpSp>
          <p:nvGrpSpPr>
            <p:cNvPr id="3197" name="Google Shape;3395;p38"/>
            <p:cNvGrpSpPr/>
            <p:nvPr/>
          </p:nvGrpSpPr>
          <p:grpSpPr>
            <a:xfrm>
              <a:off x="1123200" y="-763920"/>
              <a:ext cx="142920" cy="2453760"/>
              <a:chOff x="1123200" y="-763920"/>
              <a:chExt cx="142920" cy="2453760"/>
            </a:xfrm>
          </p:grpSpPr>
          <p:sp>
            <p:nvSpPr>
              <p:cNvPr id="3198" name="Google Shape;3396;p38"/>
              <p:cNvSpPr/>
              <p:nvPr/>
            </p:nvSpPr>
            <p:spPr>
              <a:xfrm>
                <a:off x="1123200" y="154692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99" name="Google Shape;3397;p38"/>
              <p:cNvSpPr/>
              <p:nvPr/>
            </p:nvSpPr>
            <p:spPr>
              <a:xfrm>
                <a:off x="1131840" y="13363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00" name="Google Shape;3398;p38"/>
              <p:cNvSpPr/>
              <p:nvPr/>
            </p:nvSpPr>
            <p:spPr>
              <a:xfrm>
                <a:off x="1131840" y="11257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01" name="Google Shape;3399;p38"/>
              <p:cNvSpPr/>
              <p:nvPr/>
            </p:nvSpPr>
            <p:spPr>
              <a:xfrm>
                <a:off x="1131840" y="9147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02" name="Google Shape;3400;p38"/>
              <p:cNvSpPr/>
              <p:nvPr/>
            </p:nvSpPr>
            <p:spPr>
              <a:xfrm>
                <a:off x="1136160" y="70416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03" name="Google Shape;3401;p38"/>
              <p:cNvSpPr/>
              <p:nvPr/>
            </p:nvSpPr>
            <p:spPr>
              <a:xfrm>
                <a:off x="1136160" y="49356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04" name="Google Shape;3402;p38"/>
              <p:cNvSpPr/>
              <p:nvPr/>
            </p:nvSpPr>
            <p:spPr>
              <a:xfrm>
                <a:off x="1138320" y="28260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05" name="Google Shape;3403;p38"/>
              <p:cNvSpPr/>
              <p:nvPr/>
            </p:nvSpPr>
            <p:spPr>
              <a:xfrm>
                <a:off x="1140480" y="7200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06" name="Google Shape;3404;p38"/>
              <p:cNvSpPr/>
              <p:nvPr/>
            </p:nvSpPr>
            <p:spPr>
              <a:xfrm>
                <a:off x="1145520" y="-13428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07" name="Google Shape;3405;p38"/>
              <p:cNvSpPr/>
              <p:nvPr/>
            </p:nvSpPr>
            <p:spPr>
              <a:xfrm>
                <a:off x="1150200" y="-3405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08" name="Google Shape;3406;p38"/>
              <p:cNvSpPr/>
              <p:nvPr/>
            </p:nvSpPr>
            <p:spPr>
              <a:xfrm>
                <a:off x="1150200" y="-5468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09" name="Google Shape;3407;p38"/>
              <p:cNvSpPr/>
              <p:nvPr/>
            </p:nvSpPr>
            <p:spPr>
              <a:xfrm>
                <a:off x="1155240" y="-76392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210" name="Google Shape;3408;p38"/>
            <p:cNvGrpSpPr/>
            <p:nvPr/>
          </p:nvGrpSpPr>
          <p:grpSpPr>
            <a:xfrm>
              <a:off x="1123200" y="-763920"/>
              <a:ext cx="142920" cy="2453760"/>
              <a:chOff x="1123200" y="-763920"/>
              <a:chExt cx="142920" cy="2453760"/>
            </a:xfrm>
          </p:grpSpPr>
          <p:sp>
            <p:nvSpPr>
              <p:cNvPr id="3211" name="Google Shape;3409;p38"/>
              <p:cNvSpPr/>
              <p:nvPr/>
            </p:nvSpPr>
            <p:spPr>
              <a:xfrm>
                <a:off x="1123200" y="154692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12" name="Google Shape;3410;p38"/>
              <p:cNvSpPr/>
              <p:nvPr/>
            </p:nvSpPr>
            <p:spPr>
              <a:xfrm>
                <a:off x="1131840" y="13363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13" name="Google Shape;3411;p38"/>
              <p:cNvSpPr/>
              <p:nvPr/>
            </p:nvSpPr>
            <p:spPr>
              <a:xfrm>
                <a:off x="1131840" y="112572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14" name="Google Shape;3412;p38"/>
              <p:cNvSpPr/>
              <p:nvPr/>
            </p:nvSpPr>
            <p:spPr>
              <a:xfrm>
                <a:off x="1131840" y="91476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15" name="Google Shape;3413;p38"/>
              <p:cNvSpPr/>
              <p:nvPr/>
            </p:nvSpPr>
            <p:spPr>
              <a:xfrm>
                <a:off x="1136160" y="7041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16" name="Google Shape;3414;p38"/>
              <p:cNvSpPr/>
              <p:nvPr/>
            </p:nvSpPr>
            <p:spPr>
              <a:xfrm>
                <a:off x="1136160" y="4935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17" name="Google Shape;3415;p38"/>
              <p:cNvSpPr/>
              <p:nvPr/>
            </p:nvSpPr>
            <p:spPr>
              <a:xfrm>
                <a:off x="1138320" y="28260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18" name="Google Shape;3416;p38"/>
              <p:cNvSpPr/>
              <p:nvPr/>
            </p:nvSpPr>
            <p:spPr>
              <a:xfrm>
                <a:off x="1140480" y="720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19" name="Google Shape;3417;p38"/>
              <p:cNvSpPr/>
              <p:nvPr/>
            </p:nvSpPr>
            <p:spPr>
              <a:xfrm>
                <a:off x="1145520" y="-1342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20" name="Google Shape;3418;p38"/>
              <p:cNvSpPr/>
              <p:nvPr/>
            </p:nvSpPr>
            <p:spPr>
              <a:xfrm>
                <a:off x="1150200" y="-3405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21" name="Google Shape;3419;p38"/>
              <p:cNvSpPr/>
              <p:nvPr/>
            </p:nvSpPr>
            <p:spPr>
              <a:xfrm>
                <a:off x="1150200" y="-54684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22" name="Google Shape;3420;p38"/>
              <p:cNvSpPr/>
              <p:nvPr/>
            </p:nvSpPr>
            <p:spPr>
              <a:xfrm>
                <a:off x="1155240" y="-76392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223" name="Google Shape;3421;p38"/>
          <p:cNvGrpSpPr/>
          <p:nvPr/>
        </p:nvGrpSpPr>
        <p:grpSpPr>
          <a:xfrm>
            <a:off x="1406520" y="2243880"/>
            <a:ext cx="142920" cy="2453760"/>
            <a:chOff x="1406520" y="2243880"/>
            <a:chExt cx="142920" cy="2453760"/>
          </a:xfrm>
        </p:grpSpPr>
        <p:grpSp>
          <p:nvGrpSpPr>
            <p:cNvPr id="3224" name="Google Shape;3422;p38"/>
            <p:cNvGrpSpPr/>
            <p:nvPr/>
          </p:nvGrpSpPr>
          <p:grpSpPr>
            <a:xfrm>
              <a:off x="1406520" y="2243880"/>
              <a:ext cx="142920" cy="2453760"/>
              <a:chOff x="1406520" y="2243880"/>
              <a:chExt cx="142920" cy="2453760"/>
            </a:xfrm>
          </p:grpSpPr>
          <p:sp>
            <p:nvSpPr>
              <p:cNvPr id="3225" name="Google Shape;3423;p38"/>
              <p:cNvSpPr/>
              <p:nvPr/>
            </p:nvSpPr>
            <p:spPr>
              <a:xfrm>
                <a:off x="1406520" y="455472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26" name="Google Shape;3424;p38"/>
              <p:cNvSpPr/>
              <p:nvPr/>
            </p:nvSpPr>
            <p:spPr>
              <a:xfrm>
                <a:off x="1415160" y="43441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27" name="Google Shape;3425;p38"/>
              <p:cNvSpPr/>
              <p:nvPr/>
            </p:nvSpPr>
            <p:spPr>
              <a:xfrm>
                <a:off x="1415160" y="41335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28" name="Google Shape;3426;p38"/>
              <p:cNvSpPr/>
              <p:nvPr/>
            </p:nvSpPr>
            <p:spPr>
              <a:xfrm>
                <a:off x="1415160" y="392256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29" name="Google Shape;3427;p38"/>
              <p:cNvSpPr/>
              <p:nvPr/>
            </p:nvSpPr>
            <p:spPr>
              <a:xfrm>
                <a:off x="1419480" y="37119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30" name="Google Shape;3428;p38"/>
              <p:cNvSpPr/>
              <p:nvPr/>
            </p:nvSpPr>
            <p:spPr>
              <a:xfrm>
                <a:off x="1419480" y="35013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31" name="Google Shape;3429;p38"/>
              <p:cNvSpPr/>
              <p:nvPr/>
            </p:nvSpPr>
            <p:spPr>
              <a:xfrm>
                <a:off x="1421640" y="329040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32" name="Google Shape;3430;p38"/>
              <p:cNvSpPr/>
              <p:nvPr/>
            </p:nvSpPr>
            <p:spPr>
              <a:xfrm>
                <a:off x="1423800" y="307980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33" name="Google Shape;3431;p38"/>
              <p:cNvSpPr/>
              <p:nvPr/>
            </p:nvSpPr>
            <p:spPr>
              <a:xfrm>
                <a:off x="1428840" y="287352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34" name="Google Shape;3432;p38"/>
              <p:cNvSpPr/>
              <p:nvPr/>
            </p:nvSpPr>
            <p:spPr>
              <a:xfrm>
                <a:off x="1433520" y="266724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35" name="Google Shape;3433;p38"/>
              <p:cNvSpPr/>
              <p:nvPr/>
            </p:nvSpPr>
            <p:spPr>
              <a:xfrm>
                <a:off x="1433520" y="246096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36" name="Google Shape;3434;p38"/>
              <p:cNvSpPr/>
              <p:nvPr/>
            </p:nvSpPr>
            <p:spPr>
              <a:xfrm>
                <a:off x="1438560" y="224388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237" name="Google Shape;3435;p38"/>
            <p:cNvGrpSpPr/>
            <p:nvPr/>
          </p:nvGrpSpPr>
          <p:grpSpPr>
            <a:xfrm>
              <a:off x="1406520" y="2243880"/>
              <a:ext cx="142920" cy="2453760"/>
              <a:chOff x="1406520" y="2243880"/>
              <a:chExt cx="142920" cy="2453760"/>
            </a:xfrm>
          </p:grpSpPr>
          <p:sp>
            <p:nvSpPr>
              <p:cNvPr id="3238" name="Google Shape;3436;p38"/>
              <p:cNvSpPr/>
              <p:nvPr/>
            </p:nvSpPr>
            <p:spPr>
              <a:xfrm>
                <a:off x="1406520" y="455472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39" name="Google Shape;3437;p38"/>
              <p:cNvSpPr/>
              <p:nvPr/>
            </p:nvSpPr>
            <p:spPr>
              <a:xfrm>
                <a:off x="1415160" y="43441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40" name="Google Shape;3438;p38"/>
              <p:cNvSpPr/>
              <p:nvPr/>
            </p:nvSpPr>
            <p:spPr>
              <a:xfrm>
                <a:off x="1415160" y="413352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41" name="Google Shape;3439;p38"/>
              <p:cNvSpPr/>
              <p:nvPr/>
            </p:nvSpPr>
            <p:spPr>
              <a:xfrm>
                <a:off x="1415160" y="392256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42" name="Google Shape;3440;p38"/>
              <p:cNvSpPr/>
              <p:nvPr/>
            </p:nvSpPr>
            <p:spPr>
              <a:xfrm>
                <a:off x="1419480" y="37119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43" name="Google Shape;3441;p38"/>
              <p:cNvSpPr/>
              <p:nvPr/>
            </p:nvSpPr>
            <p:spPr>
              <a:xfrm>
                <a:off x="1419480" y="35013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44" name="Google Shape;3442;p38"/>
              <p:cNvSpPr/>
              <p:nvPr/>
            </p:nvSpPr>
            <p:spPr>
              <a:xfrm>
                <a:off x="1421640" y="329040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45" name="Google Shape;3443;p38"/>
              <p:cNvSpPr/>
              <p:nvPr/>
            </p:nvSpPr>
            <p:spPr>
              <a:xfrm>
                <a:off x="1423800" y="30798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46" name="Google Shape;3444;p38"/>
              <p:cNvSpPr/>
              <p:nvPr/>
            </p:nvSpPr>
            <p:spPr>
              <a:xfrm>
                <a:off x="1428840" y="287352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47" name="Google Shape;3445;p38"/>
              <p:cNvSpPr/>
              <p:nvPr/>
            </p:nvSpPr>
            <p:spPr>
              <a:xfrm>
                <a:off x="1433520" y="266724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48" name="Google Shape;3446;p38"/>
              <p:cNvSpPr/>
              <p:nvPr/>
            </p:nvSpPr>
            <p:spPr>
              <a:xfrm>
                <a:off x="1433520" y="246096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49" name="Google Shape;3447;p38"/>
              <p:cNvSpPr/>
              <p:nvPr/>
            </p:nvSpPr>
            <p:spPr>
              <a:xfrm>
                <a:off x="1438560" y="224388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250" name="Google Shape;3448;p38"/>
          <p:cNvGrpSpPr/>
          <p:nvPr/>
        </p:nvGrpSpPr>
        <p:grpSpPr>
          <a:xfrm>
            <a:off x="7893720" y="-127800"/>
            <a:ext cx="142920" cy="2453760"/>
            <a:chOff x="7893720" y="-127800"/>
            <a:chExt cx="142920" cy="2453760"/>
          </a:xfrm>
        </p:grpSpPr>
        <p:grpSp>
          <p:nvGrpSpPr>
            <p:cNvPr id="3251" name="Google Shape;3449;p38"/>
            <p:cNvGrpSpPr/>
            <p:nvPr/>
          </p:nvGrpSpPr>
          <p:grpSpPr>
            <a:xfrm>
              <a:off x="7893720" y="-127800"/>
              <a:ext cx="142920" cy="2453760"/>
              <a:chOff x="7893720" y="-127800"/>
              <a:chExt cx="142920" cy="2453760"/>
            </a:xfrm>
          </p:grpSpPr>
          <p:sp>
            <p:nvSpPr>
              <p:cNvPr id="3252" name="Google Shape;3450;p38"/>
              <p:cNvSpPr/>
              <p:nvPr/>
            </p:nvSpPr>
            <p:spPr>
              <a:xfrm>
                <a:off x="7893720" y="218304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53" name="Google Shape;3451;p38"/>
              <p:cNvSpPr/>
              <p:nvPr/>
            </p:nvSpPr>
            <p:spPr>
              <a:xfrm>
                <a:off x="7902360" y="19724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54" name="Google Shape;3452;p38"/>
              <p:cNvSpPr/>
              <p:nvPr/>
            </p:nvSpPr>
            <p:spPr>
              <a:xfrm>
                <a:off x="7902360" y="17618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55" name="Google Shape;3453;p38"/>
              <p:cNvSpPr/>
              <p:nvPr/>
            </p:nvSpPr>
            <p:spPr>
              <a:xfrm>
                <a:off x="7902360" y="155088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56" name="Google Shape;3454;p38"/>
              <p:cNvSpPr/>
              <p:nvPr/>
            </p:nvSpPr>
            <p:spPr>
              <a:xfrm>
                <a:off x="7906680" y="13402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57" name="Google Shape;3455;p38"/>
              <p:cNvSpPr/>
              <p:nvPr/>
            </p:nvSpPr>
            <p:spPr>
              <a:xfrm>
                <a:off x="7906680" y="11296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58" name="Google Shape;3456;p38"/>
              <p:cNvSpPr/>
              <p:nvPr/>
            </p:nvSpPr>
            <p:spPr>
              <a:xfrm>
                <a:off x="7908840" y="91872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59" name="Google Shape;3457;p38"/>
              <p:cNvSpPr/>
              <p:nvPr/>
            </p:nvSpPr>
            <p:spPr>
              <a:xfrm>
                <a:off x="7911000" y="70812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60" name="Google Shape;3458;p38"/>
              <p:cNvSpPr/>
              <p:nvPr/>
            </p:nvSpPr>
            <p:spPr>
              <a:xfrm>
                <a:off x="7916040" y="50184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61" name="Google Shape;3459;p38"/>
              <p:cNvSpPr/>
              <p:nvPr/>
            </p:nvSpPr>
            <p:spPr>
              <a:xfrm>
                <a:off x="7920720" y="2955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62" name="Google Shape;3460;p38"/>
              <p:cNvSpPr/>
              <p:nvPr/>
            </p:nvSpPr>
            <p:spPr>
              <a:xfrm>
                <a:off x="7920720" y="8928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63" name="Google Shape;3461;p38"/>
              <p:cNvSpPr/>
              <p:nvPr/>
            </p:nvSpPr>
            <p:spPr>
              <a:xfrm>
                <a:off x="7925760" y="-12780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264" name="Google Shape;3462;p38"/>
            <p:cNvGrpSpPr/>
            <p:nvPr/>
          </p:nvGrpSpPr>
          <p:grpSpPr>
            <a:xfrm>
              <a:off x="7893720" y="-127800"/>
              <a:ext cx="142920" cy="2453760"/>
              <a:chOff x="7893720" y="-127800"/>
              <a:chExt cx="142920" cy="2453760"/>
            </a:xfrm>
          </p:grpSpPr>
          <p:sp>
            <p:nvSpPr>
              <p:cNvPr id="3265" name="Google Shape;3463;p38"/>
              <p:cNvSpPr/>
              <p:nvPr/>
            </p:nvSpPr>
            <p:spPr>
              <a:xfrm>
                <a:off x="7893720" y="21830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66" name="Google Shape;3464;p38"/>
              <p:cNvSpPr/>
              <p:nvPr/>
            </p:nvSpPr>
            <p:spPr>
              <a:xfrm>
                <a:off x="7902360" y="19724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67" name="Google Shape;3465;p38"/>
              <p:cNvSpPr/>
              <p:nvPr/>
            </p:nvSpPr>
            <p:spPr>
              <a:xfrm>
                <a:off x="7902360" y="17618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68" name="Google Shape;3466;p38"/>
              <p:cNvSpPr/>
              <p:nvPr/>
            </p:nvSpPr>
            <p:spPr>
              <a:xfrm>
                <a:off x="7902360" y="15508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69" name="Google Shape;3467;p38"/>
              <p:cNvSpPr/>
              <p:nvPr/>
            </p:nvSpPr>
            <p:spPr>
              <a:xfrm>
                <a:off x="7906680" y="13402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70" name="Google Shape;3468;p38"/>
              <p:cNvSpPr/>
              <p:nvPr/>
            </p:nvSpPr>
            <p:spPr>
              <a:xfrm>
                <a:off x="7906680" y="11296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71" name="Google Shape;3469;p38"/>
              <p:cNvSpPr/>
              <p:nvPr/>
            </p:nvSpPr>
            <p:spPr>
              <a:xfrm>
                <a:off x="7908840" y="9187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72" name="Google Shape;3470;p38"/>
              <p:cNvSpPr/>
              <p:nvPr/>
            </p:nvSpPr>
            <p:spPr>
              <a:xfrm>
                <a:off x="7911000" y="7081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73" name="Google Shape;3471;p38"/>
              <p:cNvSpPr/>
              <p:nvPr/>
            </p:nvSpPr>
            <p:spPr>
              <a:xfrm>
                <a:off x="7916040" y="5018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74" name="Google Shape;3472;p38"/>
              <p:cNvSpPr/>
              <p:nvPr/>
            </p:nvSpPr>
            <p:spPr>
              <a:xfrm>
                <a:off x="7920720" y="2955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75" name="Google Shape;3473;p38"/>
              <p:cNvSpPr/>
              <p:nvPr/>
            </p:nvSpPr>
            <p:spPr>
              <a:xfrm>
                <a:off x="7920720" y="892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76" name="Google Shape;3474;p38"/>
              <p:cNvSpPr/>
              <p:nvPr/>
            </p:nvSpPr>
            <p:spPr>
              <a:xfrm>
                <a:off x="7925760" y="-1278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 name="Google Shape;3775;p48"/>
          <p:cNvPicPr/>
          <p:nvPr/>
        </p:nvPicPr>
        <p:blipFill>
          <a:blip r:embed="rId2"/>
          <a:srcRect l="24287" r="5843"/>
          <a:stretch/>
        </p:blipFill>
        <p:spPr>
          <a:xfrm>
            <a:off x="4724640" y="795960"/>
            <a:ext cx="3465720" cy="3305520"/>
          </a:xfrm>
          <a:prstGeom prst="rect">
            <a:avLst/>
          </a:prstGeom>
          <a:ln w="0">
            <a:noFill/>
          </a:ln>
        </p:spPr>
      </p:pic>
      <p:sp>
        <p:nvSpPr>
          <p:cNvPr id="3278" name="PlaceHolder 1"/>
          <p:cNvSpPr>
            <a:spLocks noGrp="1"/>
          </p:cNvSpPr>
          <p:nvPr>
            <p:ph type="title"/>
          </p:nvPr>
        </p:nvSpPr>
        <p:spPr>
          <a:xfrm>
            <a:off x="723960" y="1238400"/>
            <a:ext cx="3847680" cy="17712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1" strike="noStrike" spc="-1">
                <a:solidFill>
                  <a:schemeClr val="dk1"/>
                </a:solidFill>
                <a:latin typeface="Outfit"/>
                <a:ea typeface="Outfit"/>
              </a:rPr>
              <a:t>Documents JSON/BSON</a:t>
            </a:r>
            <a:endParaRPr lang="fr-FR" sz="3500" b="0" strike="noStrike" spc="-1">
              <a:solidFill>
                <a:schemeClr val="dk1"/>
              </a:solidFill>
              <a:latin typeface="Arial"/>
            </a:endParaRPr>
          </a:p>
        </p:txBody>
      </p:sp>
      <p:sp>
        <p:nvSpPr>
          <p:cNvPr id="3279" name="PlaceHolder 2"/>
          <p:cNvSpPr>
            <a:spLocks noGrp="1"/>
          </p:cNvSpPr>
          <p:nvPr>
            <p:ph type="subTitle"/>
          </p:nvPr>
        </p:nvSpPr>
        <p:spPr>
          <a:xfrm>
            <a:off x="723960" y="3000240"/>
            <a:ext cx="3847680" cy="904680"/>
          </a:xfrm>
          <a:prstGeom prst="rect">
            <a:avLst/>
          </a:prstGeom>
          <a:noFill/>
          <a:ln w="0">
            <a:noFill/>
          </a:ln>
        </p:spPr>
        <p:txBody>
          <a:bodyPr lIns="91440" tIns="91440" rIns="91440" bIns="91440" anchor="t">
            <a:normAutofit fontScale="72123" lnSpcReduction="20000"/>
          </a:bodyPr>
          <a:lstStyle/>
          <a:p>
            <a:pPr indent="0">
              <a:lnSpc>
                <a:spcPct val="100000"/>
              </a:lnSpc>
              <a:buNone/>
              <a:tabLst>
                <a:tab pos="0" algn="l"/>
              </a:tabLst>
            </a:pPr>
            <a:r>
              <a:rPr lang="en" sz="1400" b="0" strike="noStrike" spc="-1">
                <a:solidFill>
                  <a:schemeClr val="dk1"/>
                </a:solidFill>
                <a:latin typeface="Lato"/>
                <a:ea typeface="Lato"/>
              </a:rPr>
              <a:t>MongoDB stocke les données sous forme de documents JSON ou BSON, ce qui permet une représentation flexible et évolutive des informations. Chaque document peut avoir une structure différente, ce qui facilite l'adaptation aux changements rapides dans les besoins de l'application.</a:t>
            </a:r>
            <a:endParaRPr lang="en-US" sz="1400" b="0" strike="noStrike" spc="-1">
              <a:solidFill>
                <a:srgbClr val="FFFFFF"/>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0" name="PlaceHolder 1"/>
          <p:cNvSpPr>
            <a:spLocks noGrp="1"/>
          </p:cNvSpPr>
          <p:nvPr>
            <p:ph type="title"/>
          </p:nvPr>
        </p:nvSpPr>
        <p:spPr>
          <a:xfrm>
            <a:off x="2133720" y="1657440"/>
            <a:ext cx="4876560" cy="1161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500" b="1" strike="noStrike" spc="-1">
                <a:solidFill>
                  <a:schemeClr val="dk1"/>
                </a:solidFill>
                <a:latin typeface="Outfit"/>
                <a:ea typeface="Outfit"/>
              </a:rPr>
              <a:t>Base non relationnelle</a:t>
            </a:r>
            <a:endParaRPr lang="fr-FR" sz="6500" b="0" strike="noStrike" spc="-1">
              <a:solidFill>
                <a:schemeClr val="dk1"/>
              </a:solidFill>
              <a:latin typeface="Arial"/>
            </a:endParaRPr>
          </a:p>
        </p:txBody>
      </p:sp>
      <p:sp>
        <p:nvSpPr>
          <p:cNvPr id="3281" name="PlaceHolder 2"/>
          <p:cNvSpPr>
            <a:spLocks noGrp="1"/>
          </p:cNvSpPr>
          <p:nvPr>
            <p:ph type="subTitle"/>
          </p:nvPr>
        </p:nvSpPr>
        <p:spPr>
          <a:xfrm>
            <a:off x="2133720" y="2819520"/>
            <a:ext cx="4876560" cy="666360"/>
          </a:xfrm>
          <a:prstGeom prst="rect">
            <a:avLst/>
          </a:prstGeom>
          <a:noFill/>
          <a:ln w="9360">
            <a:solidFill>
              <a:schemeClr val="dk2"/>
            </a:solidFill>
            <a:round/>
          </a:ln>
        </p:spPr>
        <p:txBody>
          <a:bodyPr lIns="91440" tIns="91440" rIns="91440" bIns="91440" anchor="ctr">
            <a:normAutofit fontScale="55668" lnSpcReduction="20000"/>
          </a:bodyPr>
          <a:lstStyle/>
          <a:p>
            <a:pPr indent="0" algn="ctr">
              <a:lnSpc>
                <a:spcPct val="100000"/>
              </a:lnSpc>
              <a:buNone/>
              <a:tabLst>
                <a:tab pos="0" algn="l"/>
              </a:tabLst>
            </a:pPr>
            <a:r>
              <a:rPr lang="en" sz="1600" b="0" strike="noStrike" spc="-1">
                <a:solidFill>
                  <a:schemeClr val="dk1"/>
                </a:solidFill>
                <a:latin typeface="Lato"/>
                <a:ea typeface="Lato"/>
              </a:rPr>
              <a:t>En tant que base de données non relationnelle, MongoDB ne nécessite pas de schéma fixe. Cela permet au développeur de créer des applications qui peuvent évoluer sans être restreintes par une structure de table rigide. Cette flexibilité est particulièrement bénéfique pour les projets avec des exigences de données variées.</a:t>
            </a:r>
            <a:endParaRPr lang="en-US" sz="1600" b="0" strike="noStrike" spc="-1">
              <a:solidFill>
                <a:srgbClr val="FFFFFF"/>
              </a:solidFill>
              <a:latin typeface="OpenSymbol"/>
            </a:endParaRPr>
          </a:p>
        </p:txBody>
      </p:sp>
      <p:grpSp>
        <p:nvGrpSpPr>
          <p:cNvPr id="3282" name="Google Shape;3333;p37"/>
          <p:cNvGrpSpPr/>
          <p:nvPr/>
        </p:nvGrpSpPr>
        <p:grpSpPr>
          <a:xfrm>
            <a:off x="1599480" y="-980640"/>
            <a:ext cx="142920" cy="2454120"/>
            <a:chOff x="1599480" y="-980640"/>
            <a:chExt cx="142920" cy="2454120"/>
          </a:xfrm>
        </p:grpSpPr>
        <p:grpSp>
          <p:nvGrpSpPr>
            <p:cNvPr id="3283" name="Google Shape;3334;p37"/>
            <p:cNvGrpSpPr/>
            <p:nvPr/>
          </p:nvGrpSpPr>
          <p:grpSpPr>
            <a:xfrm>
              <a:off x="1599480" y="-980640"/>
              <a:ext cx="142920" cy="2454120"/>
              <a:chOff x="1599480" y="-980640"/>
              <a:chExt cx="142920" cy="2454120"/>
            </a:xfrm>
          </p:grpSpPr>
          <p:sp>
            <p:nvSpPr>
              <p:cNvPr id="3284" name="Google Shape;3335;p37"/>
              <p:cNvSpPr/>
              <p:nvPr/>
            </p:nvSpPr>
            <p:spPr>
              <a:xfrm>
                <a:off x="1599480" y="13305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85" name="Google Shape;3336;p37"/>
              <p:cNvSpPr/>
              <p:nvPr/>
            </p:nvSpPr>
            <p:spPr>
              <a:xfrm>
                <a:off x="1608120" y="11196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86" name="Google Shape;3337;p37"/>
              <p:cNvSpPr/>
              <p:nvPr/>
            </p:nvSpPr>
            <p:spPr>
              <a:xfrm>
                <a:off x="1608120" y="9090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87" name="Google Shape;3338;p37"/>
              <p:cNvSpPr/>
              <p:nvPr/>
            </p:nvSpPr>
            <p:spPr>
              <a:xfrm>
                <a:off x="1608120" y="6980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88" name="Google Shape;3339;p37"/>
              <p:cNvSpPr/>
              <p:nvPr/>
            </p:nvSpPr>
            <p:spPr>
              <a:xfrm>
                <a:off x="1612440" y="4874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89" name="Google Shape;3340;p37"/>
              <p:cNvSpPr/>
              <p:nvPr/>
            </p:nvSpPr>
            <p:spPr>
              <a:xfrm>
                <a:off x="1612440" y="2768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90" name="Google Shape;3341;p37"/>
              <p:cNvSpPr/>
              <p:nvPr/>
            </p:nvSpPr>
            <p:spPr>
              <a:xfrm>
                <a:off x="1614600" y="6588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91" name="Google Shape;3342;p37"/>
              <p:cNvSpPr/>
              <p:nvPr/>
            </p:nvSpPr>
            <p:spPr>
              <a:xfrm>
                <a:off x="1616760" y="-14472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92" name="Google Shape;3343;p37"/>
              <p:cNvSpPr/>
              <p:nvPr/>
            </p:nvSpPr>
            <p:spPr>
              <a:xfrm>
                <a:off x="1621800" y="-3510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93" name="Google Shape;3344;p37"/>
              <p:cNvSpPr/>
              <p:nvPr/>
            </p:nvSpPr>
            <p:spPr>
              <a:xfrm>
                <a:off x="1626480" y="-5572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94" name="Google Shape;3345;p37"/>
              <p:cNvSpPr/>
              <p:nvPr/>
            </p:nvSpPr>
            <p:spPr>
              <a:xfrm>
                <a:off x="1626480" y="-7632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95" name="Google Shape;3346;p37"/>
              <p:cNvSpPr/>
              <p:nvPr/>
            </p:nvSpPr>
            <p:spPr>
              <a:xfrm>
                <a:off x="1631520" y="-9806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296" name="Google Shape;3347;p37"/>
            <p:cNvGrpSpPr/>
            <p:nvPr/>
          </p:nvGrpSpPr>
          <p:grpSpPr>
            <a:xfrm>
              <a:off x="1599480" y="-980640"/>
              <a:ext cx="142920" cy="2454120"/>
              <a:chOff x="1599480" y="-980640"/>
              <a:chExt cx="142920" cy="2454120"/>
            </a:xfrm>
          </p:grpSpPr>
          <p:sp>
            <p:nvSpPr>
              <p:cNvPr id="3297" name="Google Shape;3348;p37"/>
              <p:cNvSpPr/>
              <p:nvPr/>
            </p:nvSpPr>
            <p:spPr>
              <a:xfrm>
                <a:off x="1599480" y="13305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98" name="Google Shape;3349;p37"/>
              <p:cNvSpPr/>
              <p:nvPr/>
            </p:nvSpPr>
            <p:spPr>
              <a:xfrm>
                <a:off x="1608120" y="11196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99" name="Google Shape;3350;p37"/>
              <p:cNvSpPr/>
              <p:nvPr/>
            </p:nvSpPr>
            <p:spPr>
              <a:xfrm>
                <a:off x="1608120" y="9090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00" name="Google Shape;3351;p37"/>
              <p:cNvSpPr/>
              <p:nvPr/>
            </p:nvSpPr>
            <p:spPr>
              <a:xfrm>
                <a:off x="1608120" y="6980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01" name="Google Shape;3352;p37"/>
              <p:cNvSpPr/>
              <p:nvPr/>
            </p:nvSpPr>
            <p:spPr>
              <a:xfrm>
                <a:off x="1612440" y="4874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02" name="Google Shape;3353;p37"/>
              <p:cNvSpPr/>
              <p:nvPr/>
            </p:nvSpPr>
            <p:spPr>
              <a:xfrm>
                <a:off x="1612440" y="2768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03" name="Google Shape;3354;p37"/>
              <p:cNvSpPr/>
              <p:nvPr/>
            </p:nvSpPr>
            <p:spPr>
              <a:xfrm>
                <a:off x="1614600" y="658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04" name="Google Shape;3355;p37"/>
              <p:cNvSpPr/>
              <p:nvPr/>
            </p:nvSpPr>
            <p:spPr>
              <a:xfrm>
                <a:off x="1616760" y="-1447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05" name="Google Shape;3356;p37"/>
              <p:cNvSpPr/>
              <p:nvPr/>
            </p:nvSpPr>
            <p:spPr>
              <a:xfrm>
                <a:off x="1621800" y="-3510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06" name="Google Shape;3357;p37"/>
              <p:cNvSpPr/>
              <p:nvPr/>
            </p:nvSpPr>
            <p:spPr>
              <a:xfrm>
                <a:off x="1626480" y="-5572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07" name="Google Shape;3358;p37"/>
              <p:cNvSpPr/>
              <p:nvPr/>
            </p:nvSpPr>
            <p:spPr>
              <a:xfrm>
                <a:off x="1626480" y="-7632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08" name="Google Shape;3359;p37"/>
              <p:cNvSpPr/>
              <p:nvPr/>
            </p:nvSpPr>
            <p:spPr>
              <a:xfrm>
                <a:off x="1631520" y="-9806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309" name="Google Shape;3360;p37"/>
          <p:cNvGrpSpPr/>
          <p:nvPr/>
        </p:nvGrpSpPr>
        <p:grpSpPr>
          <a:xfrm>
            <a:off x="1046160" y="2149560"/>
            <a:ext cx="142920" cy="2454120"/>
            <a:chOff x="1046160" y="2149560"/>
            <a:chExt cx="142920" cy="2454120"/>
          </a:xfrm>
        </p:grpSpPr>
        <p:grpSp>
          <p:nvGrpSpPr>
            <p:cNvPr id="3310" name="Google Shape;3361;p37"/>
            <p:cNvGrpSpPr/>
            <p:nvPr/>
          </p:nvGrpSpPr>
          <p:grpSpPr>
            <a:xfrm>
              <a:off x="1046160" y="2149560"/>
              <a:ext cx="142920" cy="2454120"/>
              <a:chOff x="1046160" y="2149560"/>
              <a:chExt cx="142920" cy="2454120"/>
            </a:xfrm>
          </p:grpSpPr>
          <p:sp>
            <p:nvSpPr>
              <p:cNvPr id="3311" name="Google Shape;3362;p37"/>
              <p:cNvSpPr/>
              <p:nvPr/>
            </p:nvSpPr>
            <p:spPr>
              <a:xfrm>
                <a:off x="1046160" y="446076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12" name="Google Shape;3363;p37"/>
              <p:cNvSpPr/>
              <p:nvPr/>
            </p:nvSpPr>
            <p:spPr>
              <a:xfrm>
                <a:off x="1054800" y="42498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13" name="Google Shape;3364;p37"/>
              <p:cNvSpPr/>
              <p:nvPr/>
            </p:nvSpPr>
            <p:spPr>
              <a:xfrm>
                <a:off x="1054800" y="40392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14" name="Google Shape;3365;p37"/>
              <p:cNvSpPr/>
              <p:nvPr/>
            </p:nvSpPr>
            <p:spPr>
              <a:xfrm>
                <a:off x="1054800" y="38286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15" name="Google Shape;3366;p37"/>
              <p:cNvSpPr/>
              <p:nvPr/>
            </p:nvSpPr>
            <p:spPr>
              <a:xfrm>
                <a:off x="1059120" y="36176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16" name="Google Shape;3367;p37"/>
              <p:cNvSpPr/>
              <p:nvPr/>
            </p:nvSpPr>
            <p:spPr>
              <a:xfrm>
                <a:off x="1059120" y="34070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17" name="Google Shape;3368;p37"/>
              <p:cNvSpPr/>
              <p:nvPr/>
            </p:nvSpPr>
            <p:spPr>
              <a:xfrm>
                <a:off x="1060920" y="31960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18" name="Google Shape;3369;p37"/>
              <p:cNvSpPr/>
              <p:nvPr/>
            </p:nvSpPr>
            <p:spPr>
              <a:xfrm>
                <a:off x="1063440" y="298548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19" name="Google Shape;3370;p37"/>
              <p:cNvSpPr/>
              <p:nvPr/>
            </p:nvSpPr>
            <p:spPr>
              <a:xfrm>
                <a:off x="1068120" y="277920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20" name="Google Shape;3371;p37"/>
              <p:cNvSpPr/>
              <p:nvPr/>
            </p:nvSpPr>
            <p:spPr>
              <a:xfrm>
                <a:off x="1073160" y="25729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21" name="Google Shape;3372;p37"/>
              <p:cNvSpPr/>
              <p:nvPr/>
            </p:nvSpPr>
            <p:spPr>
              <a:xfrm>
                <a:off x="1073160" y="236700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22" name="Google Shape;3373;p37"/>
              <p:cNvSpPr/>
              <p:nvPr/>
            </p:nvSpPr>
            <p:spPr>
              <a:xfrm>
                <a:off x="1078200" y="214956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323" name="Google Shape;3374;p37"/>
            <p:cNvGrpSpPr/>
            <p:nvPr/>
          </p:nvGrpSpPr>
          <p:grpSpPr>
            <a:xfrm>
              <a:off x="1046160" y="2149560"/>
              <a:ext cx="142920" cy="2454120"/>
              <a:chOff x="1046160" y="2149560"/>
              <a:chExt cx="142920" cy="2454120"/>
            </a:xfrm>
          </p:grpSpPr>
          <p:sp>
            <p:nvSpPr>
              <p:cNvPr id="3324" name="Google Shape;3375;p37"/>
              <p:cNvSpPr/>
              <p:nvPr/>
            </p:nvSpPr>
            <p:spPr>
              <a:xfrm>
                <a:off x="1046160" y="44607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25" name="Google Shape;3376;p37"/>
              <p:cNvSpPr/>
              <p:nvPr/>
            </p:nvSpPr>
            <p:spPr>
              <a:xfrm>
                <a:off x="1054800" y="42498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26" name="Google Shape;3377;p37"/>
              <p:cNvSpPr/>
              <p:nvPr/>
            </p:nvSpPr>
            <p:spPr>
              <a:xfrm>
                <a:off x="1054800" y="40392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27" name="Google Shape;3378;p37"/>
              <p:cNvSpPr/>
              <p:nvPr/>
            </p:nvSpPr>
            <p:spPr>
              <a:xfrm>
                <a:off x="1054800" y="38286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28" name="Google Shape;3379;p37"/>
              <p:cNvSpPr/>
              <p:nvPr/>
            </p:nvSpPr>
            <p:spPr>
              <a:xfrm>
                <a:off x="1059120" y="36176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29" name="Google Shape;3380;p37"/>
              <p:cNvSpPr/>
              <p:nvPr/>
            </p:nvSpPr>
            <p:spPr>
              <a:xfrm>
                <a:off x="1059120" y="34070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30" name="Google Shape;3381;p37"/>
              <p:cNvSpPr/>
              <p:nvPr/>
            </p:nvSpPr>
            <p:spPr>
              <a:xfrm>
                <a:off x="1060920" y="31960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31" name="Google Shape;3382;p37"/>
              <p:cNvSpPr/>
              <p:nvPr/>
            </p:nvSpPr>
            <p:spPr>
              <a:xfrm>
                <a:off x="1063440" y="29854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32" name="Google Shape;3383;p37"/>
              <p:cNvSpPr/>
              <p:nvPr/>
            </p:nvSpPr>
            <p:spPr>
              <a:xfrm>
                <a:off x="1068120" y="27792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33" name="Google Shape;3384;p37"/>
              <p:cNvSpPr/>
              <p:nvPr/>
            </p:nvSpPr>
            <p:spPr>
              <a:xfrm>
                <a:off x="1073160" y="25729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34" name="Google Shape;3385;p37"/>
              <p:cNvSpPr/>
              <p:nvPr/>
            </p:nvSpPr>
            <p:spPr>
              <a:xfrm>
                <a:off x="1073160" y="23670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35" name="Google Shape;3386;p37"/>
              <p:cNvSpPr/>
              <p:nvPr/>
            </p:nvSpPr>
            <p:spPr>
              <a:xfrm>
                <a:off x="1078200" y="21495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6" name="PlaceHolder 1"/>
          <p:cNvSpPr>
            <a:spLocks noGrp="1"/>
          </p:cNvSpPr>
          <p:nvPr>
            <p:ph type="title"/>
          </p:nvPr>
        </p:nvSpPr>
        <p:spPr>
          <a:xfrm>
            <a:off x="2133720" y="1657440"/>
            <a:ext cx="4876560" cy="1161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500" b="1" strike="noStrike" spc="-1">
                <a:solidFill>
                  <a:schemeClr val="dk1"/>
                </a:solidFill>
                <a:latin typeface="Outfit"/>
                <a:ea typeface="Outfit"/>
              </a:rPr>
              <a:t>Scalabilité horizontale</a:t>
            </a:r>
            <a:endParaRPr lang="fr-FR" sz="6500" b="0" strike="noStrike" spc="-1">
              <a:solidFill>
                <a:schemeClr val="dk1"/>
              </a:solidFill>
              <a:latin typeface="Arial"/>
            </a:endParaRPr>
          </a:p>
        </p:txBody>
      </p:sp>
      <p:sp>
        <p:nvSpPr>
          <p:cNvPr id="3337" name="PlaceHolder 2"/>
          <p:cNvSpPr>
            <a:spLocks noGrp="1"/>
          </p:cNvSpPr>
          <p:nvPr>
            <p:ph type="subTitle"/>
          </p:nvPr>
        </p:nvSpPr>
        <p:spPr>
          <a:xfrm>
            <a:off x="2133720" y="2819520"/>
            <a:ext cx="4876560" cy="666360"/>
          </a:xfrm>
          <a:prstGeom prst="rect">
            <a:avLst/>
          </a:prstGeom>
          <a:noFill/>
          <a:ln w="9360">
            <a:solidFill>
              <a:schemeClr val="dk2"/>
            </a:solidFill>
            <a:round/>
          </a:ln>
        </p:spPr>
        <p:txBody>
          <a:bodyPr lIns="91440" tIns="91440" rIns="91440" bIns="91440" anchor="ctr">
            <a:normAutofit fontScale="41913" lnSpcReduction="20000"/>
          </a:bodyPr>
          <a:lstStyle/>
          <a:p>
            <a:pPr indent="0" algn="ctr">
              <a:lnSpc>
                <a:spcPct val="100000"/>
              </a:lnSpc>
              <a:buNone/>
              <a:tabLst>
                <a:tab pos="0" algn="l"/>
              </a:tabLst>
            </a:pPr>
            <a:r>
              <a:rPr lang="en" sz="1600" b="0" strike="noStrike" spc="-1">
                <a:solidFill>
                  <a:schemeClr val="dk1"/>
                </a:solidFill>
                <a:latin typeface="Lato"/>
                <a:ea typeface="Lato"/>
              </a:rPr>
              <a:t>MongoDB permet une scalabilité horizontale grâce à des techniques telles que le sharding, qui répartit les données sur plusieurs serveurs. Cela signifie que lorsque l'application nécessite plus de ressources pour traiter de larges volumes de données ou des demandes croissantes, il est possible d'ajouter simplement plus de machines. Cette approche est idéale pour les applications en expansion rapide ou celles qui gèrent des données non structurées.</a:t>
            </a:r>
            <a:endParaRPr lang="en-US" sz="1600" b="0" strike="noStrike" spc="-1">
              <a:solidFill>
                <a:srgbClr val="FFFFFF"/>
              </a:solidFill>
              <a:latin typeface="OpenSymbol"/>
            </a:endParaRPr>
          </a:p>
        </p:txBody>
      </p:sp>
      <p:grpSp>
        <p:nvGrpSpPr>
          <p:cNvPr id="3338" name="Google Shape;3333;p37"/>
          <p:cNvGrpSpPr/>
          <p:nvPr/>
        </p:nvGrpSpPr>
        <p:grpSpPr>
          <a:xfrm>
            <a:off x="1599480" y="-980640"/>
            <a:ext cx="142920" cy="2454120"/>
            <a:chOff x="1599480" y="-980640"/>
            <a:chExt cx="142920" cy="2454120"/>
          </a:xfrm>
        </p:grpSpPr>
        <p:grpSp>
          <p:nvGrpSpPr>
            <p:cNvPr id="3339" name="Google Shape;3334;p37"/>
            <p:cNvGrpSpPr/>
            <p:nvPr/>
          </p:nvGrpSpPr>
          <p:grpSpPr>
            <a:xfrm>
              <a:off x="1599480" y="-980640"/>
              <a:ext cx="142920" cy="2454120"/>
              <a:chOff x="1599480" y="-980640"/>
              <a:chExt cx="142920" cy="2454120"/>
            </a:xfrm>
          </p:grpSpPr>
          <p:sp>
            <p:nvSpPr>
              <p:cNvPr id="3340" name="Google Shape;3335;p37"/>
              <p:cNvSpPr/>
              <p:nvPr/>
            </p:nvSpPr>
            <p:spPr>
              <a:xfrm>
                <a:off x="1599480" y="13305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41" name="Google Shape;3336;p37"/>
              <p:cNvSpPr/>
              <p:nvPr/>
            </p:nvSpPr>
            <p:spPr>
              <a:xfrm>
                <a:off x="1608120" y="11196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42" name="Google Shape;3337;p37"/>
              <p:cNvSpPr/>
              <p:nvPr/>
            </p:nvSpPr>
            <p:spPr>
              <a:xfrm>
                <a:off x="1608120" y="9090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43" name="Google Shape;3338;p37"/>
              <p:cNvSpPr/>
              <p:nvPr/>
            </p:nvSpPr>
            <p:spPr>
              <a:xfrm>
                <a:off x="1608120" y="6980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44" name="Google Shape;3339;p37"/>
              <p:cNvSpPr/>
              <p:nvPr/>
            </p:nvSpPr>
            <p:spPr>
              <a:xfrm>
                <a:off x="1612440" y="4874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45" name="Google Shape;3340;p37"/>
              <p:cNvSpPr/>
              <p:nvPr/>
            </p:nvSpPr>
            <p:spPr>
              <a:xfrm>
                <a:off x="1612440" y="2768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46" name="Google Shape;3341;p37"/>
              <p:cNvSpPr/>
              <p:nvPr/>
            </p:nvSpPr>
            <p:spPr>
              <a:xfrm>
                <a:off x="1614600" y="6588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47" name="Google Shape;3342;p37"/>
              <p:cNvSpPr/>
              <p:nvPr/>
            </p:nvSpPr>
            <p:spPr>
              <a:xfrm>
                <a:off x="1616760" y="-14472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48" name="Google Shape;3343;p37"/>
              <p:cNvSpPr/>
              <p:nvPr/>
            </p:nvSpPr>
            <p:spPr>
              <a:xfrm>
                <a:off x="1621800" y="-3510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49" name="Google Shape;3344;p37"/>
              <p:cNvSpPr/>
              <p:nvPr/>
            </p:nvSpPr>
            <p:spPr>
              <a:xfrm>
                <a:off x="1626480" y="-5572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50" name="Google Shape;3345;p37"/>
              <p:cNvSpPr/>
              <p:nvPr/>
            </p:nvSpPr>
            <p:spPr>
              <a:xfrm>
                <a:off x="1626480" y="-7632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51" name="Google Shape;3346;p37"/>
              <p:cNvSpPr/>
              <p:nvPr/>
            </p:nvSpPr>
            <p:spPr>
              <a:xfrm>
                <a:off x="1631520" y="-9806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352" name="Google Shape;3347;p37"/>
            <p:cNvGrpSpPr/>
            <p:nvPr/>
          </p:nvGrpSpPr>
          <p:grpSpPr>
            <a:xfrm>
              <a:off x="1599480" y="-980640"/>
              <a:ext cx="142920" cy="2454120"/>
              <a:chOff x="1599480" y="-980640"/>
              <a:chExt cx="142920" cy="2454120"/>
            </a:xfrm>
          </p:grpSpPr>
          <p:sp>
            <p:nvSpPr>
              <p:cNvPr id="3353" name="Google Shape;3348;p37"/>
              <p:cNvSpPr/>
              <p:nvPr/>
            </p:nvSpPr>
            <p:spPr>
              <a:xfrm>
                <a:off x="1599480" y="13305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54" name="Google Shape;3349;p37"/>
              <p:cNvSpPr/>
              <p:nvPr/>
            </p:nvSpPr>
            <p:spPr>
              <a:xfrm>
                <a:off x="1608120" y="11196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55" name="Google Shape;3350;p37"/>
              <p:cNvSpPr/>
              <p:nvPr/>
            </p:nvSpPr>
            <p:spPr>
              <a:xfrm>
                <a:off x="1608120" y="9090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56" name="Google Shape;3351;p37"/>
              <p:cNvSpPr/>
              <p:nvPr/>
            </p:nvSpPr>
            <p:spPr>
              <a:xfrm>
                <a:off x="1608120" y="6980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57" name="Google Shape;3352;p37"/>
              <p:cNvSpPr/>
              <p:nvPr/>
            </p:nvSpPr>
            <p:spPr>
              <a:xfrm>
                <a:off x="1612440" y="4874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58" name="Google Shape;3353;p37"/>
              <p:cNvSpPr/>
              <p:nvPr/>
            </p:nvSpPr>
            <p:spPr>
              <a:xfrm>
                <a:off x="1612440" y="2768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59" name="Google Shape;3354;p37"/>
              <p:cNvSpPr/>
              <p:nvPr/>
            </p:nvSpPr>
            <p:spPr>
              <a:xfrm>
                <a:off x="1614600" y="658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60" name="Google Shape;3355;p37"/>
              <p:cNvSpPr/>
              <p:nvPr/>
            </p:nvSpPr>
            <p:spPr>
              <a:xfrm>
                <a:off x="1616760" y="-1447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61" name="Google Shape;3356;p37"/>
              <p:cNvSpPr/>
              <p:nvPr/>
            </p:nvSpPr>
            <p:spPr>
              <a:xfrm>
                <a:off x="1621800" y="-3510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62" name="Google Shape;3357;p37"/>
              <p:cNvSpPr/>
              <p:nvPr/>
            </p:nvSpPr>
            <p:spPr>
              <a:xfrm>
                <a:off x="1626480" y="-5572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63" name="Google Shape;3358;p37"/>
              <p:cNvSpPr/>
              <p:nvPr/>
            </p:nvSpPr>
            <p:spPr>
              <a:xfrm>
                <a:off x="1626480" y="-7632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64" name="Google Shape;3359;p37"/>
              <p:cNvSpPr/>
              <p:nvPr/>
            </p:nvSpPr>
            <p:spPr>
              <a:xfrm>
                <a:off x="1631520" y="-9806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365" name="Google Shape;3360;p37"/>
          <p:cNvGrpSpPr/>
          <p:nvPr/>
        </p:nvGrpSpPr>
        <p:grpSpPr>
          <a:xfrm>
            <a:off x="1046160" y="2149560"/>
            <a:ext cx="142920" cy="2454120"/>
            <a:chOff x="1046160" y="2149560"/>
            <a:chExt cx="142920" cy="2454120"/>
          </a:xfrm>
        </p:grpSpPr>
        <p:grpSp>
          <p:nvGrpSpPr>
            <p:cNvPr id="3366" name="Google Shape;3361;p37"/>
            <p:cNvGrpSpPr/>
            <p:nvPr/>
          </p:nvGrpSpPr>
          <p:grpSpPr>
            <a:xfrm>
              <a:off x="1046160" y="2149560"/>
              <a:ext cx="142920" cy="2454120"/>
              <a:chOff x="1046160" y="2149560"/>
              <a:chExt cx="142920" cy="2454120"/>
            </a:xfrm>
          </p:grpSpPr>
          <p:sp>
            <p:nvSpPr>
              <p:cNvPr id="3367" name="Google Shape;3362;p37"/>
              <p:cNvSpPr/>
              <p:nvPr/>
            </p:nvSpPr>
            <p:spPr>
              <a:xfrm>
                <a:off x="1046160" y="446076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68" name="Google Shape;3363;p37"/>
              <p:cNvSpPr/>
              <p:nvPr/>
            </p:nvSpPr>
            <p:spPr>
              <a:xfrm>
                <a:off x="1054800" y="42498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69" name="Google Shape;3364;p37"/>
              <p:cNvSpPr/>
              <p:nvPr/>
            </p:nvSpPr>
            <p:spPr>
              <a:xfrm>
                <a:off x="1054800" y="40392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70" name="Google Shape;3365;p37"/>
              <p:cNvSpPr/>
              <p:nvPr/>
            </p:nvSpPr>
            <p:spPr>
              <a:xfrm>
                <a:off x="1054800" y="38286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71" name="Google Shape;3366;p37"/>
              <p:cNvSpPr/>
              <p:nvPr/>
            </p:nvSpPr>
            <p:spPr>
              <a:xfrm>
                <a:off x="1059120" y="36176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72" name="Google Shape;3367;p37"/>
              <p:cNvSpPr/>
              <p:nvPr/>
            </p:nvSpPr>
            <p:spPr>
              <a:xfrm>
                <a:off x="1059120" y="34070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73" name="Google Shape;3368;p37"/>
              <p:cNvSpPr/>
              <p:nvPr/>
            </p:nvSpPr>
            <p:spPr>
              <a:xfrm>
                <a:off x="1060920" y="31960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74" name="Google Shape;3369;p37"/>
              <p:cNvSpPr/>
              <p:nvPr/>
            </p:nvSpPr>
            <p:spPr>
              <a:xfrm>
                <a:off x="1063440" y="298548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75" name="Google Shape;3370;p37"/>
              <p:cNvSpPr/>
              <p:nvPr/>
            </p:nvSpPr>
            <p:spPr>
              <a:xfrm>
                <a:off x="1068120" y="277920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76" name="Google Shape;3371;p37"/>
              <p:cNvSpPr/>
              <p:nvPr/>
            </p:nvSpPr>
            <p:spPr>
              <a:xfrm>
                <a:off x="1073160" y="25729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77" name="Google Shape;3372;p37"/>
              <p:cNvSpPr/>
              <p:nvPr/>
            </p:nvSpPr>
            <p:spPr>
              <a:xfrm>
                <a:off x="1073160" y="236700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78" name="Google Shape;3373;p37"/>
              <p:cNvSpPr/>
              <p:nvPr/>
            </p:nvSpPr>
            <p:spPr>
              <a:xfrm>
                <a:off x="1078200" y="214956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379" name="Google Shape;3374;p37"/>
            <p:cNvGrpSpPr/>
            <p:nvPr/>
          </p:nvGrpSpPr>
          <p:grpSpPr>
            <a:xfrm>
              <a:off x="1046160" y="2149560"/>
              <a:ext cx="142920" cy="2454120"/>
              <a:chOff x="1046160" y="2149560"/>
              <a:chExt cx="142920" cy="2454120"/>
            </a:xfrm>
          </p:grpSpPr>
          <p:sp>
            <p:nvSpPr>
              <p:cNvPr id="3380" name="Google Shape;3375;p37"/>
              <p:cNvSpPr/>
              <p:nvPr/>
            </p:nvSpPr>
            <p:spPr>
              <a:xfrm>
                <a:off x="1046160" y="44607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81" name="Google Shape;3376;p37"/>
              <p:cNvSpPr/>
              <p:nvPr/>
            </p:nvSpPr>
            <p:spPr>
              <a:xfrm>
                <a:off x="1054800" y="42498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82" name="Google Shape;3377;p37"/>
              <p:cNvSpPr/>
              <p:nvPr/>
            </p:nvSpPr>
            <p:spPr>
              <a:xfrm>
                <a:off x="1054800" y="40392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83" name="Google Shape;3378;p37"/>
              <p:cNvSpPr/>
              <p:nvPr/>
            </p:nvSpPr>
            <p:spPr>
              <a:xfrm>
                <a:off x="1054800" y="38286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84" name="Google Shape;3379;p37"/>
              <p:cNvSpPr/>
              <p:nvPr/>
            </p:nvSpPr>
            <p:spPr>
              <a:xfrm>
                <a:off x="1059120" y="36176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85" name="Google Shape;3380;p37"/>
              <p:cNvSpPr/>
              <p:nvPr/>
            </p:nvSpPr>
            <p:spPr>
              <a:xfrm>
                <a:off x="1059120" y="34070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86" name="Google Shape;3381;p37"/>
              <p:cNvSpPr/>
              <p:nvPr/>
            </p:nvSpPr>
            <p:spPr>
              <a:xfrm>
                <a:off x="1060920" y="31960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87" name="Google Shape;3382;p37"/>
              <p:cNvSpPr/>
              <p:nvPr/>
            </p:nvSpPr>
            <p:spPr>
              <a:xfrm>
                <a:off x="1063440" y="29854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88" name="Google Shape;3383;p37"/>
              <p:cNvSpPr/>
              <p:nvPr/>
            </p:nvSpPr>
            <p:spPr>
              <a:xfrm>
                <a:off x="1068120" y="27792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89" name="Google Shape;3384;p37"/>
              <p:cNvSpPr/>
              <p:nvPr/>
            </p:nvSpPr>
            <p:spPr>
              <a:xfrm>
                <a:off x="1073160" y="25729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90" name="Google Shape;3385;p37"/>
              <p:cNvSpPr/>
              <p:nvPr/>
            </p:nvSpPr>
            <p:spPr>
              <a:xfrm>
                <a:off x="1073160" y="23670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91" name="Google Shape;3386;p37"/>
              <p:cNvSpPr/>
              <p:nvPr/>
            </p:nvSpPr>
            <p:spPr>
              <a:xfrm>
                <a:off x="1078200" y="21495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2" name="PlaceHolder 1"/>
          <p:cNvSpPr>
            <a:spLocks noGrp="1"/>
          </p:cNvSpPr>
          <p:nvPr>
            <p:ph type="title"/>
          </p:nvPr>
        </p:nvSpPr>
        <p:spPr>
          <a:xfrm>
            <a:off x="2038320" y="2305080"/>
            <a:ext cx="5067000" cy="837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5000" b="1" strike="noStrike" spc="-1">
                <a:solidFill>
                  <a:schemeClr val="dk1"/>
                </a:solidFill>
                <a:latin typeface="Outfit"/>
                <a:ea typeface="Outfit"/>
              </a:rPr>
              <a:t>SQL</a:t>
            </a:r>
            <a:endParaRPr lang="fr-FR" sz="5000" b="0" strike="noStrike" spc="-1">
              <a:solidFill>
                <a:schemeClr val="dk1"/>
              </a:solidFill>
              <a:latin typeface="Arial"/>
            </a:endParaRPr>
          </a:p>
        </p:txBody>
      </p:sp>
      <p:sp>
        <p:nvSpPr>
          <p:cNvPr id="3393" name="PlaceHolder 2"/>
          <p:cNvSpPr>
            <a:spLocks noGrp="1"/>
          </p:cNvSpPr>
          <p:nvPr>
            <p:ph type="title"/>
          </p:nvPr>
        </p:nvSpPr>
        <p:spPr>
          <a:xfrm>
            <a:off x="2038320" y="1371600"/>
            <a:ext cx="5067000" cy="91404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1" strike="noStrike" spc="-1">
                <a:solidFill>
                  <a:schemeClr val="accent1"/>
                </a:solidFill>
                <a:latin typeface="Outfit"/>
                <a:ea typeface="Outfit"/>
              </a:rPr>
              <a:t>02</a:t>
            </a:r>
            <a:endParaRPr lang="fr-FR" sz="6000" b="0" strike="noStrike" spc="-1">
              <a:solidFill>
                <a:schemeClr val="dk1"/>
              </a:solidFill>
              <a:latin typeface="Arial"/>
            </a:endParaRPr>
          </a:p>
        </p:txBody>
      </p:sp>
      <p:sp>
        <p:nvSpPr>
          <p:cNvPr id="3394" name="PlaceHolder 3"/>
          <p:cNvSpPr>
            <a:spLocks noGrp="1"/>
          </p:cNvSpPr>
          <p:nvPr>
            <p:ph type="subTitle"/>
          </p:nvPr>
        </p:nvSpPr>
        <p:spPr>
          <a:xfrm>
            <a:off x="2038320" y="3295800"/>
            <a:ext cx="5067000" cy="342720"/>
          </a:xfrm>
          <a:prstGeom prst="rect">
            <a:avLst/>
          </a:prstGeom>
          <a:noFill/>
          <a:ln w="9360">
            <a:solidFill>
              <a:schemeClr val="dk2"/>
            </a:solidFill>
            <a:round/>
          </a:ln>
        </p:spPr>
        <p:txBody>
          <a:bodyPr lIns="91440" tIns="91440" rIns="91440" bIns="91440" anchor="ctr">
            <a:normAutofit fontScale="76923" lnSpcReduction="10000"/>
          </a:bodyPr>
          <a:lstStyle/>
          <a:p>
            <a:pPr indent="0" algn="ctr">
              <a:buNone/>
            </a:pPr>
            <a:endParaRPr lang="en-US" sz="1600" b="0" strike="noStrike" spc="-1">
              <a:solidFill>
                <a:schemeClr val="dk1"/>
              </a:solidFill>
              <a:latin typeface="Lato"/>
              <a:ea typeface="Lato"/>
            </a:endParaRPr>
          </a:p>
        </p:txBody>
      </p:sp>
      <p:grpSp>
        <p:nvGrpSpPr>
          <p:cNvPr id="3395" name="Google Shape;3394;p38"/>
          <p:cNvGrpSpPr/>
          <p:nvPr/>
        </p:nvGrpSpPr>
        <p:grpSpPr>
          <a:xfrm>
            <a:off x="1123200" y="-763920"/>
            <a:ext cx="142920" cy="2453760"/>
            <a:chOff x="1123200" y="-763920"/>
            <a:chExt cx="142920" cy="2453760"/>
          </a:xfrm>
        </p:grpSpPr>
        <p:grpSp>
          <p:nvGrpSpPr>
            <p:cNvPr id="3396" name="Google Shape;3395;p38"/>
            <p:cNvGrpSpPr/>
            <p:nvPr/>
          </p:nvGrpSpPr>
          <p:grpSpPr>
            <a:xfrm>
              <a:off x="1123200" y="-763920"/>
              <a:ext cx="142920" cy="2453760"/>
              <a:chOff x="1123200" y="-763920"/>
              <a:chExt cx="142920" cy="2453760"/>
            </a:xfrm>
          </p:grpSpPr>
          <p:sp>
            <p:nvSpPr>
              <p:cNvPr id="3397" name="Google Shape;3396;p38"/>
              <p:cNvSpPr/>
              <p:nvPr/>
            </p:nvSpPr>
            <p:spPr>
              <a:xfrm>
                <a:off x="1123200" y="154692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98" name="Google Shape;3397;p38"/>
              <p:cNvSpPr/>
              <p:nvPr/>
            </p:nvSpPr>
            <p:spPr>
              <a:xfrm>
                <a:off x="1131840" y="13363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99" name="Google Shape;3398;p38"/>
              <p:cNvSpPr/>
              <p:nvPr/>
            </p:nvSpPr>
            <p:spPr>
              <a:xfrm>
                <a:off x="1131840" y="11257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00" name="Google Shape;3399;p38"/>
              <p:cNvSpPr/>
              <p:nvPr/>
            </p:nvSpPr>
            <p:spPr>
              <a:xfrm>
                <a:off x="1131840" y="9147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01" name="Google Shape;3400;p38"/>
              <p:cNvSpPr/>
              <p:nvPr/>
            </p:nvSpPr>
            <p:spPr>
              <a:xfrm>
                <a:off x="1136160" y="70416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02" name="Google Shape;3401;p38"/>
              <p:cNvSpPr/>
              <p:nvPr/>
            </p:nvSpPr>
            <p:spPr>
              <a:xfrm>
                <a:off x="1136160" y="49356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03" name="Google Shape;3402;p38"/>
              <p:cNvSpPr/>
              <p:nvPr/>
            </p:nvSpPr>
            <p:spPr>
              <a:xfrm>
                <a:off x="1138320" y="28260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04" name="Google Shape;3403;p38"/>
              <p:cNvSpPr/>
              <p:nvPr/>
            </p:nvSpPr>
            <p:spPr>
              <a:xfrm>
                <a:off x="1140480" y="7200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05" name="Google Shape;3404;p38"/>
              <p:cNvSpPr/>
              <p:nvPr/>
            </p:nvSpPr>
            <p:spPr>
              <a:xfrm>
                <a:off x="1145520" y="-13428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06" name="Google Shape;3405;p38"/>
              <p:cNvSpPr/>
              <p:nvPr/>
            </p:nvSpPr>
            <p:spPr>
              <a:xfrm>
                <a:off x="1150200" y="-3405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07" name="Google Shape;3406;p38"/>
              <p:cNvSpPr/>
              <p:nvPr/>
            </p:nvSpPr>
            <p:spPr>
              <a:xfrm>
                <a:off x="1150200" y="-5468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08" name="Google Shape;3407;p38"/>
              <p:cNvSpPr/>
              <p:nvPr/>
            </p:nvSpPr>
            <p:spPr>
              <a:xfrm>
                <a:off x="1155240" y="-76392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409" name="Google Shape;3408;p38"/>
            <p:cNvGrpSpPr/>
            <p:nvPr/>
          </p:nvGrpSpPr>
          <p:grpSpPr>
            <a:xfrm>
              <a:off x="1123200" y="-763920"/>
              <a:ext cx="142920" cy="2453760"/>
              <a:chOff x="1123200" y="-763920"/>
              <a:chExt cx="142920" cy="2453760"/>
            </a:xfrm>
          </p:grpSpPr>
          <p:sp>
            <p:nvSpPr>
              <p:cNvPr id="3410" name="Google Shape;3409;p38"/>
              <p:cNvSpPr/>
              <p:nvPr/>
            </p:nvSpPr>
            <p:spPr>
              <a:xfrm>
                <a:off x="1123200" y="154692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11" name="Google Shape;3410;p38"/>
              <p:cNvSpPr/>
              <p:nvPr/>
            </p:nvSpPr>
            <p:spPr>
              <a:xfrm>
                <a:off x="1131840" y="13363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12" name="Google Shape;3411;p38"/>
              <p:cNvSpPr/>
              <p:nvPr/>
            </p:nvSpPr>
            <p:spPr>
              <a:xfrm>
                <a:off x="1131840" y="112572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13" name="Google Shape;3412;p38"/>
              <p:cNvSpPr/>
              <p:nvPr/>
            </p:nvSpPr>
            <p:spPr>
              <a:xfrm>
                <a:off x="1131840" y="91476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14" name="Google Shape;3413;p38"/>
              <p:cNvSpPr/>
              <p:nvPr/>
            </p:nvSpPr>
            <p:spPr>
              <a:xfrm>
                <a:off x="1136160" y="7041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15" name="Google Shape;3414;p38"/>
              <p:cNvSpPr/>
              <p:nvPr/>
            </p:nvSpPr>
            <p:spPr>
              <a:xfrm>
                <a:off x="1136160" y="4935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16" name="Google Shape;3415;p38"/>
              <p:cNvSpPr/>
              <p:nvPr/>
            </p:nvSpPr>
            <p:spPr>
              <a:xfrm>
                <a:off x="1138320" y="28260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17" name="Google Shape;3416;p38"/>
              <p:cNvSpPr/>
              <p:nvPr/>
            </p:nvSpPr>
            <p:spPr>
              <a:xfrm>
                <a:off x="1140480" y="720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18" name="Google Shape;3417;p38"/>
              <p:cNvSpPr/>
              <p:nvPr/>
            </p:nvSpPr>
            <p:spPr>
              <a:xfrm>
                <a:off x="1145520" y="-1342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19" name="Google Shape;3418;p38"/>
              <p:cNvSpPr/>
              <p:nvPr/>
            </p:nvSpPr>
            <p:spPr>
              <a:xfrm>
                <a:off x="1150200" y="-3405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20" name="Google Shape;3419;p38"/>
              <p:cNvSpPr/>
              <p:nvPr/>
            </p:nvSpPr>
            <p:spPr>
              <a:xfrm>
                <a:off x="1150200" y="-54684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21" name="Google Shape;3420;p38"/>
              <p:cNvSpPr/>
              <p:nvPr/>
            </p:nvSpPr>
            <p:spPr>
              <a:xfrm>
                <a:off x="1155240" y="-76392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422" name="Google Shape;3421;p38"/>
          <p:cNvGrpSpPr/>
          <p:nvPr/>
        </p:nvGrpSpPr>
        <p:grpSpPr>
          <a:xfrm>
            <a:off x="1406520" y="2243880"/>
            <a:ext cx="142920" cy="2453760"/>
            <a:chOff x="1406520" y="2243880"/>
            <a:chExt cx="142920" cy="2453760"/>
          </a:xfrm>
        </p:grpSpPr>
        <p:grpSp>
          <p:nvGrpSpPr>
            <p:cNvPr id="3423" name="Google Shape;3422;p38"/>
            <p:cNvGrpSpPr/>
            <p:nvPr/>
          </p:nvGrpSpPr>
          <p:grpSpPr>
            <a:xfrm>
              <a:off x="1406520" y="2243880"/>
              <a:ext cx="142920" cy="2453760"/>
              <a:chOff x="1406520" y="2243880"/>
              <a:chExt cx="142920" cy="2453760"/>
            </a:xfrm>
          </p:grpSpPr>
          <p:sp>
            <p:nvSpPr>
              <p:cNvPr id="3424" name="Google Shape;3423;p38"/>
              <p:cNvSpPr/>
              <p:nvPr/>
            </p:nvSpPr>
            <p:spPr>
              <a:xfrm>
                <a:off x="1406520" y="455472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25" name="Google Shape;3424;p38"/>
              <p:cNvSpPr/>
              <p:nvPr/>
            </p:nvSpPr>
            <p:spPr>
              <a:xfrm>
                <a:off x="1415160" y="43441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26" name="Google Shape;3425;p38"/>
              <p:cNvSpPr/>
              <p:nvPr/>
            </p:nvSpPr>
            <p:spPr>
              <a:xfrm>
                <a:off x="1415160" y="41335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27" name="Google Shape;3426;p38"/>
              <p:cNvSpPr/>
              <p:nvPr/>
            </p:nvSpPr>
            <p:spPr>
              <a:xfrm>
                <a:off x="1415160" y="392256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28" name="Google Shape;3427;p38"/>
              <p:cNvSpPr/>
              <p:nvPr/>
            </p:nvSpPr>
            <p:spPr>
              <a:xfrm>
                <a:off x="1419480" y="37119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29" name="Google Shape;3428;p38"/>
              <p:cNvSpPr/>
              <p:nvPr/>
            </p:nvSpPr>
            <p:spPr>
              <a:xfrm>
                <a:off x="1419480" y="35013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30" name="Google Shape;3429;p38"/>
              <p:cNvSpPr/>
              <p:nvPr/>
            </p:nvSpPr>
            <p:spPr>
              <a:xfrm>
                <a:off x="1421640" y="329040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31" name="Google Shape;3430;p38"/>
              <p:cNvSpPr/>
              <p:nvPr/>
            </p:nvSpPr>
            <p:spPr>
              <a:xfrm>
                <a:off x="1423800" y="307980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32" name="Google Shape;3431;p38"/>
              <p:cNvSpPr/>
              <p:nvPr/>
            </p:nvSpPr>
            <p:spPr>
              <a:xfrm>
                <a:off x="1428840" y="287352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33" name="Google Shape;3432;p38"/>
              <p:cNvSpPr/>
              <p:nvPr/>
            </p:nvSpPr>
            <p:spPr>
              <a:xfrm>
                <a:off x="1433520" y="266724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34" name="Google Shape;3433;p38"/>
              <p:cNvSpPr/>
              <p:nvPr/>
            </p:nvSpPr>
            <p:spPr>
              <a:xfrm>
                <a:off x="1433520" y="246096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35" name="Google Shape;3434;p38"/>
              <p:cNvSpPr/>
              <p:nvPr/>
            </p:nvSpPr>
            <p:spPr>
              <a:xfrm>
                <a:off x="1438560" y="224388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436" name="Google Shape;3435;p38"/>
            <p:cNvGrpSpPr/>
            <p:nvPr/>
          </p:nvGrpSpPr>
          <p:grpSpPr>
            <a:xfrm>
              <a:off x="1406520" y="2243880"/>
              <a:ext cx="142920" cy="2453760"/>
              <a:chOff x="1406520" y="2243880"/>
              <a:chExt cx="142920" cy="2453760"/>
            </a:xfrm>
          </p:grpSpPr>
          <p:sp>
            <p:nvSpPr>
              <p:cNvPr id="3437" name="Google Shape;3436;p38"/>
              <p:cNvSpPr/>
              <p:nvPr/>
            </p:nvSpPr>
            <p:spPr>
              <a:xfrm>
                <a:off x="1406520" y="455472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38" name="Google Shape;3437;p38"/>
              <p:cNvSpPr/>
              <p:nvPr/>
            </p:nvSpPr>
            <p:spPr>
              <a:xfrm>
                <a:off x="1415160" y="43441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39" name="Google Shape;3438;p38"/>
              <p:cNvSpPr/>
              <p:nvPr/>
            </p:nvSpPr>
            <p:spPr>
              <a:xfrm>
                <a:off x="1415160" y="413352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40" name="Google Shape;3439;p38"/>
              <p:cNvSpPr/>
              <p:nvPr/>
            </p:nvSpPr>
            <p:spPr>
              <a:xfrm>
                <a:off x="1415160" y="392256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41" name="Google Shape;3440;p38"/>
              <p:cNvSpPr/>
              <p:nvPr/>
            </p:nvSpPr>
            <p:spPr>
              <a:xfrm>
                <a:off x="1419480" y="37119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42" name="Google Shape;3441;p38"/>
              <p:cNvSpPr/>
              <p:nvPr/>
            </p:nvSpPr>
            <p:spPr>
              <a:xfrm>
                <a:off x="1419480" y="35013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43" name="Google Shape;3442;p38"/>
              <p:cNvSpPr/>
              <p:nvPr/>
            </p:nvSpPr>
            <p:spPr>
              <a:xfrm>
                <a:off x="1421640" y="329040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44" name="Google Shape;3443;p38"/>
              <p:cNvSpPr/>
              <p:nvPr/>
            </p:nvSpPr>
            <p:spPr>
              <a:xfrm>
                <a:off x="1423800" y="30798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45" name="Google Shape;3444;p38"/>
              <p:cNvSpPr/>
              <p:nvPr/>
            </p:nvSpPr>
            <p:spPr>
              <a:xfrm>
                <a:off x="1428840" y="287352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46" name="Google Shape;3445;p38"/>
              <p:cNvSpPr/>
              <p:nvPr/>
            </p:nvSpPr>
            <p:spPr>
              <a:xfrm>
                <a:off x="1433520" y="266724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47" name="Google Shape;3446;p38"/>
              <p:cNvSpPr/>
              <p:nvPr/>
            </p:nvSpPr>
            <p:spPr>
              <a:xfrm>
                <a:off x="1433520" y="246096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48" name="Google Shape;3447;p38"/>
              <p:cNvSpPr/>
              <p:nvPr/>
            </p:nvSpPr>
            <p:spPr>
              <a:xfrm>
                <a:off x="1438560" y="224388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449" name="Google Shape;3448;p38"/>
          <p:cNvGrpSpPr/>
          <p:nvPr/>
        </p:nvGrpSpPr>
        <p:grpSpPr>
          <a:xfrm>
            <a:off x="7893720" y="-127800"/>
            <a:ext cx="142920" cy="2453760"/>
            <a:chOff x="7893720" y="-127800"/>
            <a:chExt cx="142920" cy="2453760"/>
          </a:xfrm>
        </p:grpSpPr>
        <p:grpSp>
          <p:nvGrpSpPr>
            <p:cNvPr id="3450" name="Google Shape;3449;p38"/>
            <p:cNvGrpSpPr/>
            <p:nvPr/>
          </p:nvGrpSpPr>
          <p:grpSpPr>
            <a:xfrm>
              <a:off x="7893720" y="-127800"/>
              <a:ext cx="142920" cy="2453760"/>
              <a:chOff x="7893720" y="-127800"/>
              <a:chExt cx="142920" cy="2453760"/>
            </a:xfrm>
          </p:grpSpPr>
          <p:sp>
            <p:nvSpPr>
              <p:cNvPr id="3451" name="Google Shape;3450;p38"/>
              <p:cNvSpPr/>
              <p:nvPr/>
            </p:nvSpPr>
            <p:spPr>
              <a:xfrm>
                <a:off x="7893720" y="218304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52" name="Google Shape;3451;p38"/>
              <p:cNvSpPr/>
              <p:nvPr/>
            </p:nvSpPr>
            <p:spPr>
              <a:xfrm>
                <a:off x="7902360" y="19724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53" name="Google Shape;3452;p38"/>
              <p:cNvSpPr/>
              <p:nvPr/>
            </p:nvSpPr>
            <p:spPr>
              <a:xfrm>
                <a:off x="7902360" y="17618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54" name="Google Shape;3453;p38"/>
              <p:cNvSpPr/>
              <p:nvPr/>
            </p:nvSpPr>
            <p:spPr>
              <a:xfrm>
                <a:off x="7902360" y="155088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55" name="Google Shape;3454;p38"/>
              <p:cNvSpPr/>
              <p:nvPr/>
            </p:nvSpPr>
            <p:spPr>
              <a:xfrm>
                <a:off x="7906680" y="13402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56" name="Google Shape;3455;p38"/>
              <p:cNvSpPr/>
              <p:nvPr/>
            </p:nvSpPr>
            <p:spPr>
              <a:xfrm>
                <a:off x="7906680" y="11296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57" name="Google Shape;3456;p38"/>
              <p:cNvSpPr/>
              <p:nvPr/>
            </p:nvSpPr>
            <p:spPr>
              <a:xfrm>
                <a:off x="7908840" y="91872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58" name="Google Shape;3457;p38"/>
              <p:cNvSpPr/>
              <p:nvPr/>
            </p:nvSpPr>
            <p:spPr>
              <a:xfrm>
                <a:off x="7911000" y="70812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59" name="Google Shape;3458;p38"/>
              <p:cNvSpPr/>
              <p:nvPr/>
            </p:nvSpPr>
            <p:spPr>
              <a:xfrm>
                <a:off x="7916040" y="50184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60" name="Google Shape;3459;p38"/>
              <p:cNvSpPr/>
              <p:nvPr/>
            </p:nvSpPr>
            <p:spPr>
              <a:xfrm>
                <a:off x="7920720" y="2955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61" name="Google Shape;3460;p38"/>
              <p:cNvSpPr/>
              <p:nvPr/>
            </p:nvSpPr>
            <p:spPr>
              <a:xfrm>
                <a:off x="7920720" y="8928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62" name="Google Shape;3461;p38"/>
              <p:cNvSpPr/>
              <p:nvPr/>
            </p:nvSpPr>
            <p:spPr>
              <a:xfrm>
                <a:off x="7925760" y="-12780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463" name="Google Shape;3462;p38"/>
            <p:cNvGrpSpPr/>
            <p:nvPr/>
          </p:nvGrpSpPr>
          <p:grpSpPr>
            <a:xfrm>
              <a:off x="7893720" y="-127800"/>
              <a:ext cx="142920" cy="2453760"/>
              <a:chOff x="7893720" y="-127800"/>
              <a:chExt cx="142920" cy="2453760"/>
            </a:xfrm>
          </p:grpSpPr>
          <p:sp>
            <p:nvSpPr>
              <p:cNvPr id="3464" name="Google Shape;3463;p38"/>
              <p:cNvSpPr/>
              <p:nvPr/>
            </p:nvSpPr>
            <p:spPr>
              <a:xfrm>
                <a:off x="7893720" y="21830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65" name="Google Shape;3464;p38"/>
              <p:cNvSpPr/>
              <p:nvPr/>
            </p:nvSpPr>
            <p:spPr>
              <a:xfrm>
                <a:off x="7902360" y="19724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66" name="Google Shape;3465;p38"/>
              <p:cNvSpPr/>
              <p:nvPr/>
            </p:nvSpPr>
            <p:spPr>
              <a:xfrm>
                <a:off x="7902360" y="17618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67" name="Google Shape;3466;p38"/>
              <p:cNvSpPr/>
              <p:nvPr/>
            </p:nvSpPr>
            <p:spPr>
              <a:xfrm>
                <a:off x="7902360" y="15508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68" name="Google Shape;3467;p38"/>
              <p:cNvSpPr/>
              <p:nvPr/>
            </p:nvSpPr>
            <p:spPr>
              <a:xfrm>
                <a:off x="7906680" y="13402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69" name="Google Shape;3468;p38"/>
              <p:cNvSpPr/>
              <p:nvPr/>
            </p:nvSpPr>
            <p:spPr>
              <a:xfrm>
                <a:off x="7906680" y="11296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70" name="Google Shape;3469;p38"/>
              <p:cNvSpPr/>
              <p:nvPr/>
            </p:nvSpPr>
            <p:spPr>
              <a:xfrm>
                <a:off x="7908840" y="9187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71" name="Google Shape;3470;p38"/>
              <p:cNvSpPr/>
              <p:nvPr/>
            </p:nvSpPr>
            <p:spPr>
              <a:xfrm>
                <a:off x="7911000" y="7081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72" name="Google Shape;3471;p38"/>
              <p:cNvSpPr/>
              <p:nvPr/>
            </p:nvSpPr>
            <p:spPr>
              <a:xfrm>
                <a:off x="7916040" y="5018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73" name="Google Shape;3472;p38"/>
              <p:cNvSpPr/>
              <p:nvPr/>
            </p:nvSpPr>
            <p:spPr>
              <a:xfrm>
                <a:off x="7920720" y="2955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74" name="Google Shape;3473;p38"/>
              <p:cNvSpPr/>
              <p:nvPr/>
            </p:nvSpPr>
            <p:spPr>
              <a:xfrm>
                <a:off x="7920720" y="892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75" name="Google Shape;3474;p38"/>
              <p:cNvSpPr/>
              <p:nvPr/>
            </p:nvSpPr>
            <p:spPr>
              <a:xfrm>
                <a:off x="7925760" y="-1278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76" name="Google Shape;3775;p48"/>
          <p:cNvPicPr/>
          <p:nvPr/>
        </p:nvPicPr>
        <p:blipFill>
          <a:blip r:embed="rId2"/>
          <a:srcRect l="24287" r="5843"/>
          <a:stretch/>
        </p:blipFill>
        <p:spPr>
          <a:xfrm>
            <a:off x="4724640" y="795960"/>
            <a:ext cx="3465720" cy="3305520"/>
          </a:xfrm>
          <a:prstGeom prst="rect">
            <a:avLst/>
          </a:prstGeom>
          <a:ln w="0">
            <a:noFill/>
          </a:ln>
        </p:spPr>
      </p:pic>
      <p:sp>
        <p:nvSpPr>
          <p:cNvPr id="3477" name="PlaceHolder 1"/>
          <p:cNvSpPr>
            <a:spLocks noGrp="1"/>
          </p:cNvSpPr>
          <p:nvPr>
            <p:ph type="title"/>
          </p:nvPr>
        </p:nvSpPr>
        <p:spPr>
          <a:xfrm>
            <a:off x="723960" y="1238400"/>
            <a:ext cx="3847680" cy="17712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1" strike="noStrike" spc="-1">
                <a:solidFill>
                  <a:schemeClr val="dk1"/>
                </a:solidFill>
                <a:latin typeface="Outfit"/>
                <a:ea typeface="Outfit"/>
              </a:rPr>
              <a:t>Tables et relations</a:t>
            </a:r>
            <a:endParaRPr lang="fr-FR" sz="3500" b="0" strike="noStrike" spc="-1">
              <a:solidFill>
                <a:schemeClr val="dk1"/>
              </a:solidFill>
              <a:latin typeface="Arial"/>
            </a:endParaRPr>
          </a:p>
        </p:txBody>
      </p:sp>
      <p:sp>
        <p:nvSpPr>
          <p:cNvPr id="3478" name="PlaceHolder 2"/>
          <p:cNvSpPr>
            <a:spLocks noGrp="1"/>
          </p:cNvSpPr>
          <p:nvPr>
            <p:ph type="subTitle"/>
          </p:nvPr>
        </p:nvSpPr>
        <p:spPr>
          <a:xfrm>
            <a:off x="723960" y="3000240"/>
            <a:ext cx="3847680" cy="904680"/>
          </a:xfrm>
          <a:prstGeom prst="rect">
            <a:avLst/>
          </a:prstGeom>
          <a:noFill/>
          <a:ln w="0">
            <a:noFill/>
          </a:ln>
        </p:spPr>
        <p:txBody>
          <a:bodyPr lIns="91440" tIns="91440" rIns="91440" bIns="91440" anchor="t">
            <a:normAutofit fontScale="67483" lnSpcReduction="20000"/>
          </a:bodyPr>
          <a:lstStyle/>
          <a:p>
            <a:pPr indent="0">
              <a:lnSpc>
                <a:spcPct val="100000"/>
              </a:lnSpc>
              <a:buNone/>
              <a:tabLst>
                <a:tab pos="0" algn="l"/>
              </a:tabLst>
            </a:pPr>
            <a:r>
              <a:rPr lang="en" sz="1400" b="0" strike="noStrike" spc="-1">
                <a:solidFill>
                  <a:schemeClr val="dk1"/>
                </a:solidFill>
                <a:latin typeface="Lato"/>
                <a:ea typeface="Lato"/>
              </a:rPr>
              <a:t>Les bases de données SQL organisent les données en tables avec des relations clairement définies. Chaque table a un schéma fixe qui impose comment les données peuvent être stockées. Cela garantit une consistance à travers les différentes entités de données, rendant cette approche efficace pour les applications qui nécessitent un niveau élevé de structuration.</a:t>
            </a:r>
            <a:endParaRPr lang="en-US" sz="1400" b="0" strike="noStrike" spc="-1">
              <a:solidFill>
                <a:srgbClr val="FFFFFF"/>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9" name="PlaceHolder 1"/>
          <p:cNvSpPr>
            <a:spLocks noGrp="1"/>
          </p:cNvSpPr>
          <p:nvPr>
            <p:ph type="title"/>
          </p:nvPr>
        </p:nvSpPr>
        <p:spPr>
          <a:xfrm>
            <a:off x="2133720" y="1657440"/>
            <a:ext cx="4876560" cy="1161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500" b="1" strike="noStrike" spc="-1">
                <a:solidFill>
                  <a:schemeClr val="dk1"/>
                </a:solidFill>
                <a:latin typeface="Outfit"/>
                <a:ea typeface="Outfit"/>
              </a:rPr>
              <a:t>Langage SQL</a:t>
            </a:r>
            <a:endParaRPr lang="fr-FR" sz="6500" b="0" strike="noStrike" spc="-1">
              <a:solidFill>
                <a:schemeClr val="dk1"/>
              </a:solidFill>
              <a:latin typeface="Arial"/>
            </a:endParaRPr>
          </a:p>
        </p:txBody>
      </p:sp>
      <p:sp>
        <p:nvSpPr>
          <p:cNvPr id="3480" name="PlaceHolder 2"/>
          <p:cNvSpPr>
            <a:spLocks noGrp="1"/>
          </p:cNvSpPr>
          <p:nvPr>
            <p:ph type="subTitle"/>
          </p:nvPr>
        </p:nvSpPr>
        <p:spPr>
          <a:xfrm>
            <a:off x="2133720" y="2819520"/>
            <a:ext cx="4876560" cy="666360"/>
          </a:xfrm>
          <a:prstGeom prst="rect">
            <a:avLst/>
          </a:prstGeom>
          <a:noFill/>
          <a:ln w="9360">
            <a:solidFill>
              <a:schemeClr val="dk2"/>
            </a:solidFill>
            <a:round/>
          </a:ln>
        </p:spPr>
        <p:txBody>
          <a:bodyPr lIns="91440" tIns="91440" rIns="91440" bIns="91440" anchor="ctr">
            <a:normAutofit fontScale="48168" lnSpcReduction="20000"/>
          </a:bodyPr>
          <a:lstStyle/>
          <a:p>
            <a:pPr indent="0" algn="ctr">
              <a:lnSpc>
                <a:spcPct val="100000"/>
              </a:lnSpc>
              <a:buNone/>
              <a:tabLst>
                <a:tab pos="0" algn="l"/>
              </a:tabLst>
            </a:pPr>
            <a:r>
              <a:rPr lang="en" sz="1600" b="0" strike="noStrike" spc="-1">
                <a:solidFill>
                  <a:schemeClr val="dk1"/>
                </a:solidFill>
                <a:latin typeface="Lato"/>
                <a:ea typeface="Lato"/>
              </a:rPr>
              <a:t>SQL (Structured Query Language) est un langage standard utilisé pour interagir avec les bases de données relationnelles. Il permet de créer, lire, mettre à jour et supprimer des données structurées de manière efficace. Les développeurs utilisent des requêtes SQL pour manipuler les données et interroger différentes tables, ce qui facilite l'accès et la gestion des données.</a:t>
            </a:r>
            <a:endParaRPr lang="en-US" sz="1600" b="0" strike="noStrike" spc="-1">
              <a:solidFill>
                <a:srgbClr val="FFFFFF"/>
              </a:solidFill>
              <a:latin typeface="OpenSymbol"/>
            </a:endParaRPr>
          </a:p>
        </p:txBody>
      </p:sp>
      <p:grpSp>
        <p:nvGrpSpPr>
          <p:cNvPr id="3481" name="Google Shape;3333;p37"/>
          <p:cNvGrpSpPr/>
          <p:nvPr/>
        </p:nvGrpSpPr>
        <p:grpSpPr>
          <a:xfrm>
            <a:off x="1599480" y="-980640"/>
            <a:ext cx="142920" cy="2454120"/>
            <a:chOff x="1599480" y="-980640"/>
            <a:chExt cx="142920" cy="2454120"/>
          </a:xfrm>
        </p:grpSpPr>
        <p:grpSp>
          <p:nvGrpSpPr>
            <p:cNvPr id="3482" name="Google Shape;3334;p37"/>
            <p:cNvGrpSpPr/>
            <p:nvPr/>
          </p:nvGrpSpPr>
          <p:grpSpPr>
            <a:xfrm>
              <a:off x="1599480" y="-980640"/>
              <a:ext cx="142920" cy="2454120"/>
              <a:chOff x="1599480" y="-980640"/>
              <a:chExt cx="142920" cy="2454120"/>
            </a:xfrm>
          </p:grpSpPr>
          <p:sp>
            <p:nvSpPr>
              <p:cNvPr id="3483" name="Google Shape;3335;p37"/>
              <p:cNvSpPr/>
              <p:nvPr/>
            </p:nvSpPr>
            <p:spPr>
              <a:xfrm>
                <a:off x="1599480" y="13305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84" name="Google Shape;3336;p37"/>
              <p:cNvSpPr/>
              <p:nvPr/>
            </p:nvSpPr>
            <p:spPr>
              <a:xfrm>
                <a:off x="1608120" y="11196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85" name="Google Shape;3337;p37"/>
              <p:cNvSpPr/>
              <p:nvPr/>
            </p:nvSpPr>
            <p:spPr>
              <a:xfrm>
                <a:off x="1608120" y="9090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86" name="Google Shape;3338;p37"/>
              <p:cNvSpPr/>
              <p:nvPr/>
            </p:nvSpPr>
            <p:spPr>
              <a:xfrm>
                <a:off x="1608120" y="6980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87" name="Google Shape;3339;p37"/>
              <p:cNvSpPr/>
              <p:nvPr/>
            </p:nvSpPr>
            <p:spPr>
              <a:xfrm>
                <a:off x="1612440" y="4874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88" name="Google Shape;3340;p37"/>
              <p:cNvSpPr/>
              <p:nvPr/>
            </p:nvSpPr>
            <p:spPr>
              <a:xfrm>
                <a:off x="1612440" y="2768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89" name="Google Shape;3341;p37"/>
              <p:cNvSpPr/>
              <p:nvPr/>
            </p:nvSpPr>
            <p:spPr>
              <a:xfrm>
                <a:off x="1614600" y="6588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90" name="Google Shape;3342;p37"/>
              <p:cNvSpPr/>
              <p:nvPr/>
            </p:nvSpPr>
            <p:spPr>
              <a:xfrm>
                <a:off x="1616760" y="-14472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91" name="Google Shape;3343;p37"/>
              <p:cNvSpPr/>
              <p:nvPr/>
            </p:nvSpPr>
            <p:spPr>
              <a:xfrm>
                <a:off x="1621800" y="-3510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92" name="Google Shape;3344;p37"/>
              <p:cNvSpPr/>
              <p:nvPr/>
            </p:nvSpPr>
            <p:spPr>
              <a:xfrm>
                <a:off x="1626480" y="-5572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93" name="Google Shape;3345;p37"/>
              <p:cNvSpPr/>
              <p:nvPr/>
            </p:nvSpPr>
            <p:spPr>
              <a:xfrm>
                <a:off x="1626480" y="-7632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94" name="Google Shape;3346;p37"/>
              <p:cNvSpPr/>
              <p:nvPr/>
            </p:nvSpPr>
            <p:spPr>
              <a:xfrm>
                <a:off x="1631520" y="-9806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495" name="Google Shape;3347;p37"/>
            <p:cNvGrpSpPr/>
            <p:nvPr/>
          </p:nvGrpSpPr>
          <p:grpSpPr>
            <a:xfrm>
              <a:off x="1599480" y="-980640"/>
              <a:ext cx="142920" cy="2454120"/>
              <a:chOff x="1599480" y="-980640"/>
              <a:chExt cx="142920" cy="2454120"/>
            </a:xfrm>
          </p:grpSpPr>
          <p:sp>
            <p:nvSpPr>
              <p:cNvPr id="3496" name="Google Shape;3348;p37"/>
              <p:cNvSpPr/>
              <p:nvPr/>
            </p:nvSpPr>
            <p:spPr>
              <a:xfrm>
                <a:off x="1599480" y="13305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97" name="Google Shape;3349;p37"/>
              <p:cNvSpPr/>
              <p:nvPr/>
            </p:nvSpPr>
            <p:spPr>
              <a:xfrm>
                <a:off x="1608120" y="11196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98" name="Google Shape;3350;p37"/>
              <p:cNvSpPr/>
              <p:nvPr/>
            </p:nvSpPr>
            <p:spPr>
              <a:xfrm>
                <a:off x="1608120" y="9090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99" name="Google Shape;3351;p37"/>
              <p:cNvSpPr/>
              <p:nvPr/>
            </p:nvSpPr>
            <p:spPr>
              <a:xfrm>
                <a:off x="1608120" y="6980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00" name="Google Shape;3352;p37"/>
              <p:cNvSpPr/>
              <p:nvPr/>
            </p:nvSpPr>
            <p:spPr>
              <a:xfrm>
                <a:off x="1612440" y="4874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01" name="Google Shape;3353;p37"/>
              <p:cNvSpPr/>
              <p:nvPr/>
            </p:nvSpPr>
            <p:spPr>
              <a:xfrm>
                <a:off x="1612440" y="2768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02" name="Google Shape;3354;p37"/>
              <p:cNvSpPr/>
              <p:nvPr/>
            </p:nvSpPr>
            <p:spPr>
              <a:xfrm>
                <a:off x="1614600" y="658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03" name="Google Shape;3355;p37"/>
              <p:cNvSpPr/>
              <p:nvPr/>
            </p:nvSpPr>
            <p:spPr>
              <a:xfrm>
                <a:off x="1616760" y="-1447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04" name="Google Shape;3356;p37"/>
              <p:cNvSpPr/>
              <p:nvPr/>
            </p:nvSpPr>
            <p:spPr>
              <a:xfrm>
                <a:off x="1621800" y="-3510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05" name="Google Shape;3357;p37"/>
              <p:cNvSpPr/>
              <p:nvPr/>
            </p:nvSpPr>
            <p:spPr>
              <a:xfrm>
                <a:off x="1626480" y="-5572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06" name="Google Shape;3358;p37"/>
              <p:cNvSpPr/>
              <p:nvPr/>
            </p:nvSpPr>
            <p:spPr>
              <a:xfrm>
                <a:off x="1626480" y="-7632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07" name="Google Shape;3359;p37"/>
              <p:cNvSpPr/>
              <p:nvPr/>
            </p:nvSpPr>
            <p:spPr>
              <a:xfrm>
                <a:off x="1631520" y="-9806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508" name="Google Shape;3360;p37"/>
          <p:cNvGrpSpPr/>
          <p:nvPr/>
        </p:nvGrpSpPr>
        <p:grpSpPr>
          <a:xfrm>
            <a:off x="1046160" y="2149560"/>
            <a:ext cx="142920" cy="2454120"/>
            <a:chOff x="1046160" y="2149560"/>
            <a:chExt cx="142920" cy="2454120"/>
          </a:xfrm>
        </p:grpSpPr>
        <p:grpSp>
          <p:nvGrpSpPr>
            <p:cNvPr id="3509" name="Google Shape;3361;p37"/>
            <p:cNvGrpSpPr/>
            <p:nvPr/>
          </p:nvGrpSpPr>
          <p:grpSpPr>
            <a:xfrm>
              <a:off x="1046160" y="2149560"/>
              <a:ext cx="142920" cy="2454120"/>
              <a:chOff x="1046160" y="2149560"/>
              <a:chExt cx="142920" cy="2454120"/>
            </a:xfrm>
          </p:grpSpPr>
          <p:sp>
            <p:nvSpPr>
              <p:cNvPr id="3510" name="Google Shape;3362;p37"/>
              <p:cNvSpPr/>
              <p:nvPr/>
            </p:nvSpPr>
            <p:spPr>
              <a:xfrm>
                <a:off x="1046160" y="446076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11" name="Google Shape;3363;p37"/>
              <p:cNvSpPr/>
              <p:nvPr/>
            </p:nvSpPr>
            <p:spPr>
              <a:xfrm>
                <a:off x="1054800" y="42498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12" name="Google Shape;3364;p37"/>
              <p:cNvSpPr/>
              <p:nvPr/>
            </p:nvSpPr>
            <p:spPr>
              <a:xfrm>
                <a:off x="1054800" y="40392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13" name="Google Shape;3365;p37"/>
              <p:cNvSpPr/>
              <p:nvPr/>
            </p:nvSpPr>
            <p:spPr>
              <a:xfrm>
                <a:off x="1054800" y="38286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14" name="Google Shape;3366;p37"/>
              <p:cNvSpPr/>
              <p:nvPr/>
            </p:nvSpPr>
            <p:spPr>
              <a:xfrm>
                <a:off x="1059120" y="36176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15" name="Google Shape;3367;p37"/>
              <p:cNvSpPr/>
              <p:nvPr/>
            </p:nvSpPr>
            <p:spPr>
              <a:xfrm>
                <a:off x="1059120" y="34070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16" name="Google Shape;3368;p37"/>
              <p:cNvSpPr/>
              <p:nvPr/>
            </p:nvSpPr>
            <p:spPr>
              <a:xfrm>
                <a:off x="1060920" y="31960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17" name="Google Shape;3369;p37"/>
              <p:cNvSpPr/>
              <p:nvPr/>
            </p:nvSpPr>
            <p:spPr>
              <a:xfrm>
                <a:off x="1063440" y="298548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18" name="Google Shape;3370;p37"/>
              <p:cNvSpPr/>
              <p:nvPr/>
            </p:nvSpPr>
            <p:spPr>
              <a:xfrm>
                <a:off x="1068120" y="277920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19" name="Google Shape;3371;p37"/>
              <p:cNvSpPr/>
              <p:nvPr/>
            </p:nvSpPr>
            <p:spPr>
              <a:xfrm>
                <a:off x="1073160" y="25729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20" name="Google Shape;3372;p37"/>
              <p:cNvSpPr/>
              <p:nvPr/>
            </p:nvSpPr>
            <p:spPr>
              <a:xfrm>
                <a:off x="1073160" y="236700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21" name="Google Shape;3373;p37"/>
              <p:cNvSpPr/>
              <p:nvPr/>
            </p:nvSpPr>
            <p:spPr>
              <a:xfrm>
                <a:off x="1078200" y="214956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522" name="Google Shape;3374;p37"/>
            <p:cNvGrpSpPr/>
            <p:nvPr/>
          </p:nvGrpSpPr>
          <p:grpSpPr>
            <a:xfrm>
              <a:off x="1046160" y="2149560"/>
              <a:ext cx="142920" cy="2454120"/>
              <a:chOff x="1046160" y="2149560"/>
              <a:chExt cx="142920" cy="2454120"/>
            </a:xfrm>
          </p:grpSpPr>
          <p:sp>
            <p:nvSpPr>
              <p:cNvPr id="3523" name="Google Shape;3375;p37"/>
              <p:cNvSpPr/>
              <p:nvPr/>
            </p:nvSpPr>
            <p:spPr>
              <a:xfrm>
                <a:off x="1046160" y="44607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24" name="Google Shape;3376;p37"/>
              <p:cNvSpPr/>
              <p:nvPr/>
            </p:nvSpPr>
            <p:spPr>
              <a:xfrm>
                <a:off x="1054800" y="42498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25" name="Google Shape;3377;p37"/>
              <p:cNvSpPr/>
              <p:nvPr/>
            </p:nvSpPr>
            <p:spPr>
              <a:xfrm>
                <a:off x="1054800" y="40392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26" name="Google Shape;3378;p37"/>
              <p:cNvSpPr/>
              <p:nvPr/>
            </p:nvSpPr>
            <p:spPr>
              <a:xfrm>
                <a:off x="1054800" y="38286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27" name="Google Shape;3379;p37"/>
              <p:cNvSpPr/>
              <p:nvPr/>
            </p:nvSpPr>
            <p:spPr>
              <a:xfrm>
                <a:off x="1059120" y="36176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28" name="Google Shape;3380;p37"/>
              <p:cNvSpPr/>
              <p:nvPr/>
            </p:nvSpPr>
            <p:spPr>
              <a:xfrm>
                <a:off x="1059120" y="34070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29" name="Google Shape;3381;p37"/>
              <p:cNvSpPr/>
              <p:nvPr/>
            </p:nvSpPr>
            <p:spPr>
              <a:xfrm>
                <a:off x="1060920" y="31960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30" name="Google Shape;3382;p37"/>
              <p:cNvSpPr/>
              <p:nvPr/>
            </p:nvSpPr>
            <p:spPr>
              <a:xfrm>
                <a:off x="1063440" y="29854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31" name="Google Shape;3383;p37"/>
              <p:cNvSpPr/>
              <p:nvPr/>
            </p:nvSpPr>
            <p:spPr>
              <a:xfrm>
                <a:off x="1068120" y="27792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32" name="Google Shape;3384;p37"/>
              <p:cNvSpPr/>
              <p:nvPr/>
            </p:nvSpPr>
            <p:spPr>
              <a:xfrm>
                <a:off x="1073160" y="25729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33" name="Google Shape;3385;p37"/>
              <p:cNvSpPr/>
              <p:nvPr/>
            </p:nvSpPr>
            <p:spPr>
              <a:xfrm>
                <a:off x="1073160" y="23670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34" name="Google Shape;3386;p37"/>
              <p:cNvSpPr/>
              <p:nvPr/>
            </p:nvSpPr>
            <p:spPr>
              <a:xfrm>
                <a:off x="1078200" y="21495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TotalTime>
  <Words>459</Words>
  <Application>Microsoft Office PowerPoint</Application>
  <PresentationFormat>Affichage à l'écran (16:9)</PresentationFormat>
  <Paragraphs>24</Paragraphs>
  <Slides>12</Slides>
  <Notes>0</Notes>
  <HiddenSlides>0</HiddenSlides>
  <MMClips>0</MMClips>
  <ScaleCrop>false</ScaleCrop>
  <HeadingPairs>
    <vt:vector size="6" baseType="variant">
      <vt:variant>
        <vt:lpstr>Polices utilisées</vt:lpstr>
      </vt:variant>
      <vt:variant>
        <vt:i4>6</vt:i4>
      </vt:variant>
      <vt:variant>
        <vt:lpstr>Thème</vt:lpstr>
      </vt:variant>
      <vt:variant>
        <vt:i4>31</vt:i4>
      </vt:variant>
      <vt:variant>
        <vt:lpstr>Titres des diapositives</vt:lpstr>
      </vt:variant>
      <vt:variant>
        <vt:i4>12</vt:i4>
      </vt:variant>
    </vt:vector>
  </HeadingPairs>
  <TitlesOfParts>
    <vt:vector size="49" baseType="lpstr">
      <vt:lpstr>Arial</vt:lpstr>
      <vt:lpstr>Lato</vt:lpstr>
      <vt:lpstr>OpenSymbol</vt:lpstr>
      <vt:lpstr>Outfit</vt:lpstr>
      <vt:lpstr>Symbol</vt:lpstr>
      <vt:lpstr>Wingdings</vt:lpstr>
      <vt:lpstr>Longitudinal Data Analysis - Master of Science in Biostatistics by Slidesgo</vt:lpstr>
      <vt:lpstr>Longitudinal Data Analysis - Master of Science in Biostatistics by Slidesgo</vt:lpstr>
      <vt:lpstr>Longitudinal Data Analysis - Master of Science in Biostatistics by Slidesgo</vt:lpstr>
      <vt:lpstr>Longitudinal Data Analysis - Master of Science in Biostatistics by Slidesgo</vt:lpstr>
      <vt:lpstr>Longitudinal Data Analysis - Master of Science in Biostatistics by Slidesgo</vt:lpstr>
      <vt:lpstr>Longitudinal Data Analysis - Master of Science in Biostatistics by Slidesgo</vt:lpstr>
      <vt:lpstr>Longitudinal Data Analysis - Master of Science in Biostatistics by Slidesgo</vt:lpstr>
      <vt:lpstr>Longitudinal Data Analysis - Master of Science in Biostatistics by Slidesgo</vt:lpstr>
      <vt:lpstr>Longitudinal Data Analysis - Master of Science in Biostatistics by Slidesgo</vt:lpstr>
      <vt:lpstr>Longitudinal Data Analysis - Master of Science in Biostatistics by Slidesgo</vt:lpstr>
      <vt:lpstr>Longitudinal Data Analysis - Master of Science in Biostatistics by Slidesgo</vt:lpstr>
      <vt:lpstr>Longitudinal Data Analysis - Master of Science in Biostatistics by Slidesgo</vt:lpstr>
      <vt:lpstr>Longitudinal Data Analysis - Master of Science in Biostatistics by Slidesgo</vt:lpstr>
      <vt:lpstr>Longitudinal Data Analysis - Master of Science in Biostatistics by Slidesgo</vt:lpstr>
      <vt:lpstr>Longitudinal Data Analysis - Master of Science in Biostatistics by Slidesgo</vt:lpstr>
      <vt:lpstr>Longitudinal Data Analysis - Master of Science in Biostatistics by Slidesgo</vt:lpstr>
      <vt:lpstr>Longitudinal Data Analysis - Master of Science in Biostatistics by Slidesgo</vt:lpstr>
      <vt:lpstr>Longitudinal Data Analysis - Master of Science in Biostatistics by Slidesgo</vt:lpstr>
      <vt:lpstr>Longitudinal Data Analysis - Master of Science in Biostatistics by Slidesgo</vt:lpstr>
      <vt:lpstr>Longitudinal Data Analysis - Master of Science in Biostatistics by Slidesgo</vt:lpstr>
      <vt:lpstr>Longitudinal Data Analysis - Master of Science in Biostatistics by Slidesgo</vt:lpstr>
      <vt:lpstr>Longitudinal Data Analysis - Master of Science in Biostatistics by Slidesgo</vt:lpstr>
      <vt:lpstr>Longitudinal Data Analysis - Master of Science in Biostatistics by Slidesgo</vt:lpstr>
      <vt:lpstr>Longitudinal Data Analysis - Master of Science in Biostatistics by Slidesgo</vt:lpstr>
      <vt:lpstr>Longitudinal Data Analysis - Master of Science in Biostatistics by Slidesgo</vt:lpstr>
      <vt:lpstr>Longitudinal Data Analysis - Master of Science in Biostatistics by Slidesgo</vt:lpstr>
      <vt:lpstr>Longitudinal Data Analysis - Master of Science in Biostatistics by Slidesgo</vt:lpstr>
      <vt:lpstr>Longitudinal Data Analysis - Master of Science in Biostatistics by Slidesgo</vt:lpstr>
      <vt:lpstr>Longitudinal Data Analysis - Master of Science in Biostatistics by Slidesgo</vt:lpstr>
      <vt:lpstr>Slidesgo Final Pages</vt:lpstr>
      <vt:lpstr>Slidesgo Final Pages</vt:lpstr>
      <vt:lpstr>MongoDB vs SQL</vt:lpstr>
      <vt:lpstr>Introduction</vt:lpstr>
      <vt:lpstr>MongoDB</vt:lpstr>
      <vt:lpstr>Documents JSON/BSON</vt:lpstr>
      <vt:lpstr>Base non relationnelle</vt:lpstr>
      <vt:lpstr>Scalabilité horizontale</vt:lpstr>
      <vt:lpstr>SQL</vt:lpstr>
      <vt:lpstr>Tables et relations</vt:lpstr>
      <vt:lpstr>Langage SQL</vt:lpstr>
      <vt:lpstr>ACID et cohérence</vt:lpstr>
      <vt:lpstr>Conclusions</vt:lpstr>
      <vt:lpstr>Merci!</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vs SQL</dc:title>
  <cp:lastModifiedBy>COULIBALY</cp:lastModifiedBy>
  <cp:revision>2</cp:revision>
  <dcterms:modified xsi:type="dcterms:W3CDTF">2025-03-28T18:30:52Z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2025-03-28T09:13:34Z</dcterms:created>
  <dc:creator>Unknown Creator</dc:creator>
  <dc:description/>
  <dc:language>en-US</dc:language>
  <cp:lastModifiedBy>Unknown Creator</cp:lastModifiedBy>
  <dcterms:modified xsi:type="dcterms:W3CDTF">2025-03-28T09:13:34Z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