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rust-lang.org/learn/get-star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hyperlink" Target="https://codeload.github.com/yapeteam/OpenYolBi/zip/refs/head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GB">
                <a:ea typeface="宋体" panose="02010600030101010101" pitchFamily="2" charset="-122"/>
              </a:rPr>
              <a:t>论</a:t>
            </a:r>
            <a:r>
              <a:rPr lang="en-GB" altLang="zh-CN">
                <a:solidFill>
                  <a:srgbClr val="FF0000"/>
                </a:solidFill>
              </a:rPr>
              <a:t>YolBi</a:t>
            </a:r>
            <a:r>
              <a:rPr lang="en-GB" altLang="zh-CN"/>
              <a:t> </a:t>
            </a:r>
            <a:r>
              <a:rPr lang="zh-CN" altLang="zh-CN">
                <a:ea typeface="宋体" panose="02010600030101010101" pitchFamily="2" charset="-122"/>
              </a:rPr>
              <a:t>热注入</a:t>
            </a:r>
            <a:r>
              <a:rPr lang="zh-CN" altLang="zh-CN">
                <a:solidFill>
                  <a:srgbClr val="FF0000"/>
                </a:solidFill>
                <a:ea typeface="宋体" panose="02010600030101010101" pitchFamily="2" charset="-122"/>
              </a:rPr>
              <a:t>构建</a:t>
            </a:r>
            <a:r>
              <a:rPr lang="zh-CN" altLang="zh-CN">
                <a:ea typeface="宋体" panose="02010600030101010101" pitchFamily="2" charset="-122"/>
              </a:rPr>
              <a:t>方法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100" y="3510280"/>
            <a:ext cx="5471160" cy="1655445"/>
          </a:xfrm>
        </p:spPr>
        <p:txBody>
          <a:bodyPr/>
          <a:p>
            <a:r>
              <a:rPr lang="zh-CN" altLang="en-US"/>
              <a:t>献给</a:t>
            </a:r>
            <a:r>
              <a:rPr lang="en-US" altLang="zh-CN"/>
              <a:t>Low IQ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5520" y="4685030"/>
            <a:ext cx="2600325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75" y="159385"/>
            <a:ext cx="3295650" cy="72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1135" y="265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关注我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075" y="889635"/>
            <a:ext cx="21812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18030" y="889635"/>
            <a:ext cx="6650355" cy="891540"/>
          </a:xfrm>
        </p:spPr>
        <p:txBody>
          <a:bodyPr>
            <a:normAutofit fontScale="90000"/>
          </a:bodyPr>
          <a:p>
            <a:r>
              <a:rPr lang="en-US">
                <a:ea typeface="宋体" panose="02010600030101010101" pitchFamily="2" charset="-122"/>
              </a:rPr>
              <a:t>Step</a:t>
            </a:r>
            <a:r>
              <a:rPr lang="en-BZ">
                <a:ea typeface="宋体" panose="02010600030101010101" pitchFamily="2" charset="-122"/>
              </a:rPr>
              <a:t> 1</a:t>
            </a:r>
            <a:endParaRPr lang="en-BZ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-2533015" y="1646873"/>
            <a:ext cx="9144000" cy="1655762"/>
          </a:xfrm>
        </p:spPr>
        <p:txBody>
          <a:bodyPr/>
          <a:p>
            <a:r>
              <a:rPr lang="zh-CN" altLang="en-US"/>
              <a:t>下载</a:t>
            </a:r>
            <a:r>
              <a:rPr lang="en-US" altLang="zh-CN">
                <a:solidFill>
                  <a:srgbClr val="FF0000"/>
                </a:solidFill>
              </a:rPr>
              <a:t>Rust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编译器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</a:t>
            </a:r>
            <a:r>
              <a:rPr lang="en-US" altLang="zh-CN">
                <a:ea typeface="宋体" panose="02010600030101010101" pitchFamily="2" charset="-122"/>
              </a:rPr>
              <a:t> 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3345" y="2270760"/>
            <a:ext cx="5480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20000"/>
                    <a:lumOff val="80000"/>
                  </a:schemeClr>
                </a:solidFill>
                <a:hlinkClick r:id="rId1" action="ppaction://hlinkfile"/>
              </a:rPr>
              <a:t>https://www.rust-lang.org/learn/get-started</a:t>
            </a:r>
            <a:endParaRPr lang="en-US" altLang="zh-CN">
              <a:solidFill>
                <a:schemeClr val="accent6">
                  <a:lumMod val="20000"/>
                  <a:lumOff val="80000"/>
                </a:schemeClr>
              </a:solidFill>
              <a:hlinkClick r:id="rId1" action="ppaction://hlinkfile"/>
            </a:endParaRPr>
          </a:p>
          <a:p>
            <a:endParaRPr lang="en-US" altLang="zh-CN">
              <a:solidFill>
                <a:schemeClr val="accent6">
                  <a:lumMod val="20000"/>
                  <a:lumOff val="80000"/>
                </a:schemeClr>
              </a:solidFill>
              <a:hlinkClick r:id="rId1" action="ppaction://hlinkfile"/>
            </a:endParaRPr>
          </a:p>
          <a:p>
            <a:endParaRPr lang="en-US" altLang="zh-CN">
              <a:solidFill>
                <a:schemeClr val="accent6">
                  <a:lumMod val="20000"/>
                  <a:lumOff val="80000"/>
                </a:schemeClr>
              </a:solidFill>
              <a:hlinkClick r:id="rId1" action="ppaction://hlinkfil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3345" y="27197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点进上面的链接是这样的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60" y="3073400"/>
            <a:ext cx="4994275" cy="363410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5831205" y="3682365"/>
            <a:ext cx="2467610" cy="226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01610" y="3192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rgbClr val="FF0000"/>
                </a:solidFill>
              </a:rPr>
              <a:t>再点这个</a:t>
            </a:r>
            <a:endParaRPr lang="zh-CN" altLang="en-US">
              <a:ln>
                <a:noFill/>
              </a:ln>
              <a:solidFill>
                <a:srgbClr val="FF0000"/>
              </a:solidFill>
            </a:endParaRPr>
          </a:p>
        </p:txBody>
      </p:sp>
      <p:pic>
        <p:nvPicPr>
          <p:cNvPr id="3" name="图片 2" descr="630fd2007d58762fe7f7eb66dacac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0"/>
            <a:ext cx="40576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18030" y="889635"/>
            <a:ext cx="6650355" cy="891540"/>
          </a:xfrm>
        </p:spPr>
        <p:txBody>
          <a:bodyPr>
            <a:normAutofit fontScale="90000"/>
          </a:bodyPr>
          <a:p>
            <a:r>
              <a:rPr lang="en-US">
                <a:ea typeface="宋体" panose="02010600030101010101" pitchFamily="2" charset="-122"/>
              </a:rPr>
              <a:t>Step</a:t>
            </a:r>
            <a:r>
              <a:rPr lang="en-BZ">
                <a:ea typeface="宋体" panose="02010600030101010101" pitchFamily="2" charset="-122"/>
              </a:rPr>
              <a:t> 1</a:t>
            </a:r>
            <a:endParaRPr lang="en-BZ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-2533015" y="1646873"/>
            <a:ext cx="9144000" cy="1655762"/>
          </a:xfrm>
        </p:spPr>
        <p:txBody>
          <a:bodyPr/>
          <a:p>
            <a:r>
              <a:rPr lang="zh-CN" altLang="en-US"/>
              <a:t>下载</a:t>
            </a:r>
            <a:r>
              <a:rPr lang="en-US" altLang="zh-CN">
                <a:solidFill>
                  <a:srgbClr val="FF0000"/>
                </a:solidFill>
              </a:rPr>
              <a:t>Rust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编译器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</a:t>
            </a:r>
            <a:r>
              <a:rPr lang="en-US" altLang="zh-CN">
                <a:ea typeface="宋体" panose="02010600030101010101" pitchFamily="2" charset="-122"/>
              </a:rPr>
              <a:t> 	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995" y="2816860"/>
            <a:ext cx="3305175" cy="48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23465" y="2221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点完之后应该会下载同意就</a:t>
            </a:r>
            <a:r>
              <a:rPr lang="en-US" altLang="zh-CN"/>
              <a:t>OK</a:t>
            </a:r>
            <a:r>
              <a:rPr lang="zh-CN" altLang="en-US">
                <a:ea typeface="宋体" panose="02010600030101010101" pitchFamily="2" charset="-122"/>
              </a:rPr>
              <a:t>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3465" y="3402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下载完后打开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7" name="图片 6" descr="630fd2007d58762fe7f7eb66dacac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0"/>
            <a:ext cx="40576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18030" y="889635"/>
            <a:ext cx="6650355" cy="891540"/>
          </a:xfrm>
        </p:spPr>
        <p:txBody>
          <a:bodyPr>
            <a:normAutofit fontScale="90000"/>
          </a:bodyPr>
          <a:p>
            <a:r>
              <a:rPr lang="en-US">
                <a:ea typeface="宋体" panose="02010600030101010101" pitchFamily="2" charset="-122"/>
              </a:rPr>
              <a:t>Step</a:t>
            </a:r>
            <a:r>
              <a:rPr lang="en-BZ">
                <a:ea typeface="宋体" panose="02010600030101010101" pitchFamily="2" charset="-122"/>
              </a:rPr>
              <a:t> 1</a:t>
            </a:r>
            <a:endParaRPr lang="en-BZ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-2533015" y="1646873"/>
            <a:ext cx="9144000" cy="1655762"/>
          </a:xfrm>
        </p:spPr>
        <p:txBody>
          <a:bodyPr/>
          <a:p>
            <a:r>
              <a:rPr lang="zh-CN" altLang="en-US"/>
              <a:t>下载</a:t>
            </a:r>
            <a:r>
              <a:rPr lang="en-US" altLang="zh-CN">
                <a:solidFill>
                  <a:srgbClr val="FF0000"/>
                </a:solidFill>
              </a:rPr>
              <a:t>Rust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编译器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</a:t>
            </a:r>
            <a:r>
              <a:rPr lang="en-US" altLang="zh-CN">
                <a:ea typeface="宋体" panose="02010600030101010101" pitchFamily="2" charset="-122"/>
              </a:rPr>
              <a:t> 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7070" y="2221230"/>
            <a:ext cx="787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打开后如果你没有安装</a:t>
            </a:r>
            <a:r>
              <a:rPr lang="en-US" altLang="zh-CN">
                <a:ea typeface="宋体" panose="02010600030101010101" pitchFamily="2" charset="-122"/>
              </a:rPr>
              <a:t>msvc</a:t>
            </a:r>
            <a:r>
              <a:rPr lang="zh-CN" altLang="en-US">
                <a:ea typeface="宋体" panose="02010600030101010101" pitchFamily="2" charset="-122"/>
              </a:rPr>
              <a:t>应该是这样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图片来自群里的某个福瑞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8955" y="449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安装了</a:t>
            </a:r>
            <a:r>
              <a:rPr lang="en-US" altLang="zh-CN">
                <a:ea typeface="宋体" panose="02010600030101010101" pitchFamily="2" charset="-122"/>
              </a:rPr>
              <a:t>msvc</a:t>
            </a:r>
            <a:r>
              <a:rPr lang="zh-CN">
                <a:ea typeface="宋体" panose="02010600030101010101" pitchFamily="2" charset="-122"/>
              </a:rPr>
              <a:t>就可以不看这一页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7" name="图片 6" descr="1b5106c159bec829579d2adfc513aa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2680335"/>
            <a:ext cx="7453630" cy="3895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53285" y="5775325"/>
            <a:ext cx="787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然后输入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按着提示安装不会百度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0" y="2967990"/>
            <a:ext cx="609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https://i-blog.csdnimg.cn/blog_migrate/0e154b684a99ffccd4cd79433f1bc33b.png#pic_center</a:t>
            </a:r>
            <a:endParaRPr lang="zh-CN" altLang="en-US"/>
          </a:p>
        </p:txBody>
      </p:sp>
      <p:pic>
        <p:nvPicPr>
          <p:cNvPr id="8" name="图片 7" descr="630fd2007d58762fe7f7eb66dacac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0"/>
            <a:ext cx="40576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18030" y="889635"/>
            <a:ext cx="6650355" cy="891540"/>
          </a:xfrm>
        </p:spPr>
        <p:txBody>
          <a:bodyPr>
            <a:normAutofit fontScale="90000"/>
          </a:bodyPr>
          <a:p>
            <a:r>
              <a:rPr lang="en-US">
                <a:ea typeface="宋体" panose="02010600030101010101" pitchFamily="2" charset="-122"/>
              </a:rPr>
              <a:t>Step</a:t>
            </a:r>
            <a:r>
              <a:rPr lang="en-BZ">
                <a:ea typeface="宋体" panose="02010600030101010101" pitchFamily="2" charset="-122"/>
              </a:rPr>
              <a:t> 1</a:t>
            </a:r>
            <a:endParaRPr lang="en-BZ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-2533015" y="1646873"/>
            <a:ext cx="9144000" cy="1655762"/>
          </a:xfrm>
        </p:spPr>
        <p:txBody>
          <a:bodyPr/>
          <a:p>
            <a:r>
              <a:rPr lang="zh-CN" altLang="en-US"/>
              <a:t>下载</a:t>
            </a:r>
            <a:r>
              <a:rPr lang="en-US" altLang="zh-CN">
                <a:solidFill>
                  <a:srgbClr val="FF0000"/>
                </a:solidFill>
              </a:rPr>
              <a:t>Rust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编译器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</a:t>
            </a:r>
            <a:r>
              <a:rPr lang="en-US" altLang="zh-CN">
                <a:ea typeface="宋体" panose="02010600030101010101" pitchFamily="2" charset="-122"/>
              </a:rPr>
              <a:t> 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8955" y="449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6825" y="2171700"/>
            <a:ext cx="872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然后会输出一些东西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直接无脑输入</a:t>
            </a:r>
            <a:r>
              <a:rPr lang="en-US" altLang="zh-CN">
                <a:ea typeface="宋体" panose="02010600030101010101" pitchFamily="2" charset="-122"/>
              </a:rPr>
              <a:t>1 </a:t>
            </a:r>
            <a:r>
              <a:rPr lang="zh-CN" altLang="en-US">
                <a:ea typeface="宋体" panose="02010600030101010101" pitchFamily="2" charset="-122"/>
              </a:rPr>
              <a:t>并挂上</a:t>
            </a:r>
            <a:r>
              <a:rPr lang="en-US" altLang="zh-CN">
                <a:ea typeface="宋体" panose="02010600030101010101" pitchFamily="2" charset="-122"/>
              </a:rPr>
              <a:t>github</a:t>
            </a:r>
            <a:r>
              <a:rPr lang="zh-CN" altLang="en-US">
                <a:ea typeface="宋体" panose="02010600030101010101" pitchFamily="2" charset="-122"/>
              </a:rPr>
              <a:t>加速器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推荐</a:t>
            </a:r>
            <a:r>
              <a:rPr lang="en-US" altLang="zh-CN">
                <a:ea typeface="宋体" panose="02010600030101010101" pitchFamily="2" charset="-122"/>
              </a:rPr>
              <a:t>steam++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" name="图片 6" descr="630fd2007d58762fe7f7eb66dacac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0" y="0"/>
            <a:ext cx="4057650" cy="2028825"/>
          </a:xfrm>
          <a:prstGeom prst="rect">
            <a:avLst/>
          </a:prstGeom>
        </p:spPr>
      </p:pic>
      <p:pic>
        <p:nvPicPr>
          <p:cNvPr id="8" name="图片 7" descr="0e154b684a99ffccd4cd79433f1bc3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663825"/>
            <a:ext cx="4653280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18030" y="889635"/>
            <a:ext cx="6650355" cy="891540"/>
          </a:xfrm>
        </p:spPr>
        <p:txBody>
          <a:bodyPr>
            <a:normAutofit fontScale="90000"/>
          </a:bodyPr>
          <a:p>
            <a:r>
              <a:rPr lang="en-US">
                <a:ea typeface="宋体" panose="02010600030101010101" pitchFamily="2" charset="-122"/>
              </a:rPr>
              <a:t>Step</a:t>
            </a:r>
            <a:r>
              <a:rPr lang="en-BZ">
                <a:ea typeface="宋体" panose="02010600030101010101" pitchFamily="2" charset="-122"/>
              </a:rPr>
              <a:t> </a:t>
            </a:r>
            <a:r>
              <a:rPr lang="en-US" altLang="en-BZ">
                <a:ea typeface="宋体" panose="02010600030101010101" pitchFamily="2" charset="-122"/>
              </a:rPr>
              <a:t>2</a:t>
            </a:r>
            <a:endParaRPr lang="en-US" altLang="en-BZ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" y="159385"/>
            <a:ext cx="406400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zh-CN">
                <a:latin typeface="Minecraft AE" panose="02000604000000000000" charset="-122"/>
                <a:ea typeface="Minecraft AE" panose="02000604000000000000" charset="-122"/>
              </a:rPr>
              <a:t>YolBi Client</a:t>
            </a:r>
            <a:endParaRPr lang="en-GB" altLang="zh-CN">
              <a:latin typeface="Minecraft AE" panose="02000604000000000000" charset="-122"/>
              <a:ea typeface="Minecraft AE" panose="02000604000000000000" charset="-122"/>
            </a:endParaRPr>
          </a:p>
          <a:p>
            <a:r>
              <a:rPr lang="en-GB" altLang="zh-CN" sz="1200">
                <a:latin typeface="Minecraft AE" panose="02000604000000000000" charset="-122"/>
                <a:ea typeface="Minecraft AE" panose="02000604000000000000" charset="-122"/>
              </a:rPr>
              <a:t>YapeTeam</a:t>
            </a:r>
            <a:endParaRPr lang="en-GB" altLang="zh-CN" sz="1200">
              <a:latin typeface="Minecraft AE" panose="02000604000000000000" charset="-122"/>
              <a:ea typeface="Minecraft AE" panose="02000604000000000000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-2533015" y="1646873"/>
            <a:ext cx="9144000" cy="1655762"/>
          </a:xfrm>
        </p:spPr>
        <p:txBody>
          <a:bodyPr/>
          <a:p>
            <a:r>
              <a:rPr lang="zh-CN" altLang="en-US"/>
              <a:t>下载</a:t>
            </a:r>
            <a:r>
              <a:rPr lang="en-US">
                <a:solidFill>
                  <a:srgbClr val="FF0000"/>
                </a:solidFill>
              </a:rPr>
              <a:t>Src</a:t>
            </a:r>
            <a:r>
              <a:rPr lang="en-US" altLang="zh-CN">
                <a:ea typeface="宋体" panose="02010600030101010101" pitchFamily="2" charset="-122"/>
              </a:rPr>
              <a:t>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8955" y="449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6825" y="2171700"/>
            <a:ext cx="872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  <a:hlinkClick r:id="rId1" tooltip="" action="ppaction://hlinkfile"/>
              </a:rPr>
              <a:t>https://codeload.github.com/yapeteam/OpenYolBi/zip/refs/heads/master 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" name="图片 6" descr="630fd2007d58762fe7f7eb66dacac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0"/>
            <a:ext cx="4057650" cy="2028825"/>
          </a:xfrm>
          <a:prstGeom prst="rect">
            <a:avLst/>
          </a:prstGeom>
        </p:spPr>
      </p:pic>
      <p:pic>
        <p:nvPicPr>
          <p:cNvPr id="8" name="图片 7" descr="0e154b684a99ffccd4cd79433f1bc33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663825"/>
            <a:ext cx="4653280" cy="3845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42380" y="3302635"/>
            <a:ext cx="406400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ea typeface="宋体" panose="02010600030101010101" pitchFamily="2" charset="-122"/>
              </a:rPr>
              <a:t>然后剩下的就是用</a:t>
            </a:r>
            <a:r>
              <a:rPr lang="en-US" altLang="zh-CN">
                <a:ea typeface="宋体" panose="02010600030101010101" pitchFamily="2" charset="-122"/>
              </a:rPr>
              <a:t>idea</a:t>
            </a:r>
            <a:r>
              <a:rPr lang="zh-CN" altLang="en-US">
                <a:ea typeface="宋体" panose="02010600030101010101" pitchFamily="2" charset="-122"/>
              </a:rPr>
              <a:t>打开就</a:t>
            </a:r>
            <a:r>
              <a:rPr lang="en-US" altLang="zh-CN">
                <a:ea typeface="宋体" panose="02010600030101010101" pitchFamily="2" charset="-122"/>
              </a:rPr>
              <a:t>OK</a:t>
            </a:r>
            <a:r>
              <a:rPr lang="zh-CN" altLang="en-US">
                <a:ea typeface="宋体" panose="02010600030101010101" pitchFamily="2" charset="-122"/>
              </a:rPr>
              <a:t>了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Minecraft AE</vt:lpstr>
      <vt:lpstr>Calibri</vt:lpstr>
      <vt:lpstr>微软雅黑</vt:lpstr>
      <vt:lpstr>微软雅黑</vt:lpstr>
      <vt:lpstr>Arial Unicode MS</vt:lpstr>
      <vt:lpstr>WPS</vt:lpstr>
      <vt:lpstr>论YolBi 热注入构建方法</vt:lpstr>
      <vt:lpstr>Step 1</vt:lpstr>
      <vt:lpstr>Step 1</vt:lpstr>
      <vt:lpstr>Step 1</vt:lpstr>
      <vt:lpstr>Step 1</vt:lpstr>
      <vt:lpstr>Step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2023-08-09T12:44:00Z</dcterms:created>
  <dcterms:modified xsi:type="dcterms:W3CDTF">2024-11-24T02:20:59Z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