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5E5"/>
    <a:srgbClr val="FF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2B58-4295-48D3-A9C0-6880F0F4CA30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16B-F38C-4802-84B6-F829E4A3F8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54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2B58-4295-48D3-A9C0-6880F0F4CA30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16B-F38C-4802-84B6-F829E4A3F8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454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2B58-4295-48D3-A9C0-6880F0F4CA30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16B-F38C-4802-84B6-F829E4A3F8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98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2B58-4295-48D3-A9C0-6880F0F4CA30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16B-F38C-4802-84B6-F829E4A3F8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031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2B58-4295-48D3-A9C0-6880F0F4CA30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16B-F38C-4802-84B6-F829E4A3F8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63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2B58-4295-48D3-A9C0-6880F0F4CA30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16B-F38C-4802-84B6-F829E4A3F8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2B58-4295-48D3-A9C0-6880F0F4CA30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16B-F38C-4802-84B6-F829E4A3F8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57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2B58-4295-48D3-A9C0-6880F0F4CA30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16B-F38C-4802-84B6-F829E4A3F8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561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2B58-4295-48D3-A9C0-6880F0F4CA30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16B-F38C-4802-84B6-F829E4A3F8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66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2B58-4295-48D3-A9C0-6880F0F4CA30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16B-F38C-4802-84B6-F829E4A3F8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81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2B58-4295-48D3-A9C0-6880F0F4CA30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16B-F38C-4802-84B6-F829E4A3F8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35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2B58-4295-48D3-A9C0-6880F0F4CA30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F16B-F38C-4802-84B6-F829E4A3F8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51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3076" t="5612" r="3186" b="1485"/>
          <a:stretch/>
        </p:blipFill>
        <p:spPr>
          <a:xfrm>
            <a:off x="4066572" y="1522070"/>
            <a:ext cx="4035706" cy="38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5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YF</dc:creator>
  <cp:lastModifiedBy>YF</cp:lastModifiedBy>
  <cp:revision>14</cp:revision>
  <dcterms:created xsi:type="dcterms:W3CDTF">2021-09-05T11:58:54Z</dcterms:created>
  <dcterms:modified xsi:type="dcterms:W3CDTF">2021-09-12T09:12:15Z</dcterms:modified>
</cp:coreProperties>
</file>