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0000"/>
    <a:srgbClr val="89383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5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2F40-13C6-214F-AA2A-BFD9E169AE25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C21F-E5A3-7249-94FA-1CB3E0EA43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2F40-13C6-214F-AA2A-BFD9E169AE25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C21F-E5A3-7249-94FA-1CB3E0EA43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2F40-13C6-214F-AA2A-BFD9E169AE25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C21F-E5A3-7249-94FA-1CB3E0EA43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2F40-13C6-214F-AA2A-BFD9E169AE25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C21F-E5A3-7249-94FA-1CB3E0EA43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2F40-13C6-214F-AA2A-BFD9E169AE25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C21F-E5A3-7249-94FA-1CB3E0EA43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2F40-13C6-214F-AA2A-BFD9E169AE25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C21F-E5A3-7249-94FA-1CB3E0EA43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2F40-13C6-214F-AA2A-BFD9E169AE25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C21F-E5A3-7249-94FA-1CB3E0EA43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2F40-13C6-214F-AA2A-BFD9E169AE25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C21F-E5A3-7249-94FA-1CB3E0EA43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2F40-13C6-214F-AA2A-BFD9E169AE25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C21F-E5A3-7249-94FA-1CB3E0EA43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2F40-13C6-214F-AA2A-BFD9E169AE25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C21F-E5A3-7249-94FA-1CB3E0EA43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2F40-13C6-214F-AA2A-BFD9E169AE25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C21F-E5A3-7249-94FA-1CB3E0EA43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12F40-13C6-214F-AA2A-BFD9E169AE25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EC21F-E5A3-7249-94FA-1CB3E0EA43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8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498857" y="2539759"/>
            <a:ext cx="1904932" cy="2462012"/>
          </a:xfrm>
          <a:prstGeom prst="roundRect">
            <a:avLst>
              <a:gd name="adj" fmla="val 10618"/>
            </a:avLst>
          </a:prstGeom>
          <a:solidFill>
            <a:schemeClr val="bg1">
              <a:lumMod val="75000"/>
            </a:schemeClr>
          </a:solidFill>
          <a:ln>
            <a:solidFill>
              <a:srgbClr val="893836"/>
            </a:solidFill>
          </a:ln>
          <a:scene3d>
            <a:camera prst="orthographicFront"/>
            <a:lightRig rig="threePt" dir="t"/>
          </a:scene3d>
          <a:sp3d prstMaterial="metal">
            <a:bevelT w="127000" h="1270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solidFill>
                  <a:srgbClr val="893836"/>
                </a:solidFill>
                <a:latin typeface="Bernard MT Condensed"/>
                <a:cs typeface="Bernard MT Condensed"/>
              </a:rPr>
              <a:t>GIN</a:t>
            </a:r>
            <a:endParaRPr lang="en-US" sz="8000" b="1" dirty="0">
              <a:solidFill>
                <a:srgbClr val="893836"/>
              </a:solidFill>
              <a:latin typeface="Bernard MT Condensed"/>
              <a:cs typeface="Bernard MT Condensed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912611" y="2414463"/>
            <a:ext cx="469619" cy="185608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rgbClr val="893836"/>
            </a:solidFill>
          </a:ln>
          <a:scene3d>
            <a:camera prst="orthographicFront"/>
            <a:lightRig rig="threePt" dir="t"/>
          </a:scene3d>
          <a:sp3d prstMaterial="metal">
            <a:bevelT w="127000" h="1270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527163" y="2414463"/>
            <a:ext cx="469619" cy="185608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rgbClr val="893836"/>
            </a:solidFill>
          </a:ln>
          <a:scene3d>
            <a:camera prst="orthographicFront"/>
            <a:lightRig rig="threePt" dir="t"/>
          </a:scene3d>
          <a:sp3d prstMaterial="metal">
            <a:bevelT w="127000" h="1270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819720" y="5027686"/>
            <a:ext cx="469619" cy="928043"/>
          </a:xfrm>
          <a:prstGeom prst="roundRect">
            <a:avLst>
              <a:gd name="adj" fmla="val 5849"/>
            </a:avLst>
          </a:prstGeom>
          <a:solidFill>
            <a:schemeClr val="bg1">
              <a:lumMod val="75000"/>
            </a:schemeClr>
          </a:solidFill>
          <a:ln>
            <a:solidFill>
              <a:srgbClr val="893836"/>
            </a:solidFill>
          </a:ln>
          <a:scene3d>
            <a:camera prst="orthographicFront"/>
            <a:lightRig rig="threePt" dir="t"/>
          </a:scene3d>
          <a:sp3d prstMaterial="metal">
            <a:bevelT w="127000" h="1270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23165" y="5027686"/>
            <a:ext cx="469619" cy="928043"/>
          </a:xfrm>
          <a:prstGeom prst="roundRect">
            <a:avLst>
              <a:gd name="adj" fmla="val 5849"/>
            </a:avLst>
          </a:prstGeom>
          <a:solidFill>
            <a:schemeClr val="bg1">
              <a:lumMod val="75000"/>
            </a:schemeClr>
          </a:solidFill>
          <a:ln>
            <a:solidFill>
              <a:srgbClr val="893836"/>
            </a:solidFill>
          </a:ln>
          <a:scene3d>
            <a:camera prst="orthographicFront"/>
            <a:lightRig rig="threePt" dir="t"/>
          </a:scene3d>
          <a:sp3d prstMaterial="metal">
            <a:bevelT w="127000" h="1270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hord 16"/>
          <p:cNvSpPr/>
          <p:nvPr/>
        </p:nvSpPr>
        <p:spPr>
          <a:xfrm rot="5400000">
            <a:off x="3461958" y="1462277"/>
            <a:ext cx="1991685" cy="1891973"/>
          </a:xfrm>
          <a:prstGeom prst="chord">
            <a:avLst>
              <a:gd name="adj1" fmla="val 5311540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solidFill>
              <a:srgbClr val="893836"/>
            </a:solidFill>
          </a:ln>
          <a:scene3d>
            <a:camera prst="orthographicFront"/>
            <a:lightRig rig="threePt" dir="t"/>
          </a:scene3d>
          <a:sp3d prstMaterial="metal">
            <a:bevelT w="127000" h="1270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18930882">
            <a:off x="3699158" y="1246263"/>
            <a:ext cx="100217" cy="40989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rgbClr val="893836"/>
            </a:solidFill>
          </a:ln>
          <a:scene3d>
            <a:camera prst="orthographicFront"/>
            <a:lightRig rig="threePt" dir="t"/>
          </a:scene3d>
          <a:sp3d prstMaterial="metal"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669118" flipH="1">
            <a:off x="5068186" y="1207883"/>
            <a:ext cx="100217" cy="40989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rgbClr val="893836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 prstMaterial="metal"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094957" y="1840029"/>
            <a:ext cx="91440" cy="91440"/>
          </a:xfrm>
          <a:prstGeom prst="ellipse">
            <a:avLst/>
          </a:prstGeom>
          <a:solidFill>
            <a:srgbClr val="893836"/>
          </a:solidFill>
          <a:ln>
            <a:solidFill>
              <a:srgbClr val="89383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707818" y="1840029"/>
            <a:ext cx="91440" cy="91440"/>
          </a:xfrm>
          <a:prstGeom prst="ellipse">
            <a:avLst/>
          </a:prstGeom>
          <a:solidFill>
            <a:srgbClr val="893836"/>
          </a:solidFill>
          <a:ln>
            <a:solidFill>
              <a:srgbClr val="89383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Stanford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KK Yap</dc:creator>
  <cp:lastModifiedBy>KK Yap</cp:lastModifiedBy>
  <cp:revision>5</cp:revision>
  <dcterms:created xsi:type="dcterms:W3CDTF">2011-11-21T08:23:12Z</dcterms:created>
  <dcterms:modified xsi:type="dcterms:W3CDTF">2011-11-21T08:47:11Z</dcterms:modified>
</cp:coreProperties>
</file>