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M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49" autoAdjust="0"/>
  </p:normalViewPr>
  <p:slideViewPr>
    <p:cSldViewPr>
      <p:cViewPr varScale="1">
        <p:scale>
          <a:sx n="65" d="100"/>
          <a:sy n="65" d="100"/>
        </p:scale>
        <p:origin x="-12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132013"/>
            <a:ext cx="6248400" cy="1298575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MY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5105400" cy="106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MY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549A0F-1100-4849-B7C8-FA51E4E57923}" type="slidenum">
              <a:rPr lang="en-MY" altLang="en-US"/>
              <a:pPr/>
              <a:t>‹#›</a:t>
            </a:fld>
            <a:endParaRPr lang="en-MY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6641D-E4D5-449D-98A9-478DD4C88FCE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32796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219200"/>
            <a:ext cx="19240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197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F865B-21E5-4302-923C-0CD706F97DCF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558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AADB5-3238-4EAF-B09C-615BE99FD40B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64619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B242A-52FC-40A5-8757-34DEEC95FEAD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92291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7719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286000"/>
            <a:ext cx="37719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A6A70-D1EC-4C1D-ABB5-8B5F866BF17E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15757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90DE6-8E2A-458C-B839-C965C08B9370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0966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CB10B-0353-41EE-AD94-66A0ACAE14C0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90093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B5967-F240-49D4-9AA6-D276F109279E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9035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D0060-E129-4B8F-8CD8-6FBA1605E99B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8927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7EAC3-EAE3-4E9F-9E03-392297C02C4A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06470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19200"/>
            <a:ext cx="7696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696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MY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90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MY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2579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MY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579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7344440-3E5B-4056-957D-EEEF1DDB0A01}" type="slidenum">
              <a:rPr lang="en-MY" altLang="en-US"/>
              <a:pPr/>
              <a:t>‹#›</a:t>
            </a:fld>
            <a:endParaRPr lang="en-MY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ABC Company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296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052736"/>
            <a:ext cx="6248400" cy="1298575"/>
          </a:xfrm>
        </p:spPr>
        <p:txBody>
          <a:bodyPr/>
          <a:lstStyle/>
          <a:p>
            <a:r>
              <a:rPr lang="en-US" dirty="0" smtClean="0"/>
              <a:t>Business Goal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132856"/>
            <a:ext cx="6696744" cy="2808312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 Company Group have an existing restaurant Penang, Malaysia. It had been successful and ABC Company Group would like to open a branch around </a:t>
            </a:r>
            <a:r>
              <a:rPr lang="en-IN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Petaling</a:t>
            </a: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Jaya. Location is one of key factor to success of any restaurant</a:t>
            </a:r>
            <a:endParaRPr lang="en-MY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811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980728"/>
            <a:ext cx="6248400" cy="1298575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Data:</a:t>
            </a:r>
            <a:r>
              <a:rPr lang="en-MY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MY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6912768" cy="3816424"/>
          </a:xfrm>
        </p:spPr>
        <p:txBody>
          <a:bodyPr/>
          <a:lstStyle/>
          <a:p>
            <a:r>
              <a:rPr lang="en-IN" sz="2000" dirty="0" smtClean="0"/>
              <a:t>Postal codes and boroughs data in </a:t>
            </a:r>
            <a:r>
              <a:rPr lang="en-IN" sz="2000" dirty="0" err="1" smtClean="0"/>
              <a:t>Petaling</a:t>
            </a:r>
            <a:r>
              <a:rPr lang="en-IN" sz="2000" dirty="0" smtClean="0"/>
              <a:t> Jaya with all restaurant details</a:t>
            </a:r>
          </a:p>
          <a:p>
            <a:r>
              <a:rPr lang="en-IN" sz="2000" dirty="0" smtClean="0"/>
              <a:t>Latitude and Longitude details</a:t>
            </a:r>
          </a:p>
          <a:p>
            <a:r>
              <a:rPr lang="en-IN" sz="2000" dirty="0" smtClean="0"/>
              <a:t>Foursquare location API(Third party Tool) to get the venue details and some python packages</a:t>
            </a: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42671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980728"/>
            <a:ext cx="6248400" cy="1298575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Data:</a:t>
            </a:r>
            <a:r>
              <a:rPr lang="en-MY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MY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6912768" cy="3816424"/>
          </a:xfrm>
        </p:spPr>
        <p:txBody>
          <a:bodyPr/>
          <a:lstStyle/>
          <a:p>
            <a:endParaRPr lang="en-MY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79693"/>
              </p:ext>
            </p:extLst>
          </p:nvPr>
        </p:nvGraphicFramePr>
        <p:xfrm>
          <a:off x="1187624" y="1844824"/>
          <a:ext cx="2534350" cy="3798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046"/>
                <a:gridCol w="2373304"/>
              </a:tblGrid>
              <a:tr h="90111"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No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Restaurant Name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0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Paya Serai Restaurant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 dirty="0" err="1">
                          <a:effectLst/>
                        </a:rPr>
                        <a:t>Genji</a:t>
                      </a:r>
                      <a:r>
                        <a:rPr lang="en-MY" sz="700" u="none" strike="noStrike" dirty="0">
                          <a:effectLst/>
                        </a:rPr>
                        <a:t> Japanese Restaurant</a:t>
                      </a:r>
                      <a:endParaRPr lang="en-MY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 dirty="0" err="1">
                          <a:effectLst/>
                        </a:rPr>
                        <a:t>Yue</a:t>
                      </a:r>
                      <a:r>
                        <a:rPr lang="en-MY" sz="700" u="none" strike="noStrike" dirty="0">
                          <a:effectLst/>
                        </a:rPr>
                        <a:t> Chinese Restaurant</a:t>
                      </a:r>
                      <a:endParaRPr lang="en-MY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 dirty="0">
                          <a:effectLst/>
                        </a:rPr>
                        <a:t>3</a:t>
                      </a:r>
                      <a:endParaRPr lang="en-MY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 dirty="0">
                          <a:effectLst/>
                        </a:rPr>
                        <a:t>Imperial Garden Restaurant</a:t>
                      </a:r>
                      <a:endParaRPr lang="en-MY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4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Sango Japanese Restaurant (</a:t>
                      </a:r>
                      <a:r>
                        <a:rPr lang="ja-JP" altLang="en-US" sz="700" u="none" strike="noStrike">
                          <a:effectLst/>
                        </a:rPr>
                        <a:t>三郷日本料理レストラン</a:t>
                      </a:r>
                      <a:r>
                        <a:rPr lang="en-US" altLang="ja-JP" sz="700" u="none" strike="noStrike">
                          <a:effectLst/>
                        </a:rPr>
                        <a:t>)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5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Ume Tei Japanese Restaurant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6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Oversea Restaurant (</a:t>
                      </a:r>
                      <a:r>
                        <a:rPr lang="ja-JP" altLang="en-US" sz="700" u="none" strike="noStrike">
                          <a:effectLst/>
                        </a:rPr>
                        <a:t>海外天大飯店</a:t>
                      </a:r>
                      <a:r>
                        <a:rPr lang="en-US" altLang="ja-JP" sz="700" u="none" strike="noStrike">
                          <a:effectLst/>
                        </a:rPr>
                        <a:t>)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7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Restaurant Sederhana Petaling Jaya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8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Restaurant Sri Saravana Curry House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9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Restaurant BNS Maju Sdn. Bhd.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10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A&amp;W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11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Restaurant Zone Eight White Coffee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12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Restaurant Tou Tou, Seri Petaling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13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Restaurant Chef  rasa Sayang Kristal Sdn Bhd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14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Toh Yuen Chinese Restaurant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15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Restoran Syed Bistro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16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Japanese Restaurant, PJ Hilton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17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the italian restaurant @ BAC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18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700" u="none" strike="noStrike">
                          <a:effectLst/>
                        </a:rPr>
                        <a:t>Ren Ren Bak Kut Teh Restaurant</a:t>
                      </a:r>
                      <a:endParaRPr lang="nb-NO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19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Pizza Hut Restaurant Sdn Bhd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20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Rokaru Restaurant Pub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21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The Janova Restaurant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22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Chef Rasa Sayang Chinese Restaurant (</a:t>
                      </a:r>
                      <a:r>
                        <a:rPr lang="ja-JP" altLang="en-US" sz="700" u="none" strike="noStrike">
                          <a:effectLst/>
                        </a:rPr>
                        <a:t>中国餐馆</a:t>
                      </a:r>
                      <a:r>
                        <a:rPr lang="en-US" altLang="ja-JP" sz="700" u="none" strike="noStrike">
                          <a:effectLst/>
                        </a:rPr>
                        <a:t>)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23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At HLT Restaurant (jinjang) Sdn Bhd </a:t>
                      </a:r>
                      <a:r>
                        <a:rPr lang="ja-JP" altLang="en-US" sz="700" u="none" strike="noStrike">
                          <a:effectLst/>
                        </a:rPr>
                        <a:t>喜来登</a:t>
                      </a:r>
                      <a:r>
                        <a:rPr lang="en-US" altLang="ja-JP" sz="700" u="none" strike="noStrike">
                          <a:effectLst/>
                        </a:rPr>
                        <a:t>(</a:t>
                      </a:r>
                      <a:r>
                        <a:rPr lang="ja-JP" altLang="en-US" sz="700" u="none" strike="noStrike">
                          <a:effectLst/>
                        </a:rPr>
                        <a:t>增江</a:t>
                      </a:r>
                      <a:r>
                        <a:rPr lang="en-US" altLang="ja-JP" sz="700" u="none" strike="noStrike">
                          <a:effectLst/>
                        </a:rPr>
                        <a:t>)</a:t>
                      </a:r>
                      <a:r>
                        <a:rPr lang="ja-JP" altLang="en-US" sz="700" u="none" strike="noStrike">
                          <a:effectLst/>
                        </a:rPr>
                        <a:t>海鲜酒家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24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Restoran Al Hayath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25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Hilton restaurant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26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Utara Coffee House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27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Restoran Jaya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28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>
                          <a:effectLst/>
                        </a:rPr>
                        <a:t>Janova Banana Leaf Cuisine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  <a:tr h="122903">
                <a:tc>
                  <a:txBody>
                    <a:bodyPr/>
                    <a:lstStyle/>
                    <a:p>
                      <a:pPr algn="r" fontAlgn="ctr"/>
                      <a:r>
                        <a:rPr lang="en-MY" sz="700" u="none" strike="noStrike">
                          <a:effectLst/>
                        </a:rPr>
                        <a:t>29</a:t>
                      </a:r>
                      <a:endParaRPr lang="en-MY" sz="7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700" u="none" strike="noStrike" dirty="0">
                          <a:effectLst/>
                        </a:rPr>
                        <a:t>Gazebo Shah Village</a:t>
                      </a:r>
                      <a:endParaRPr lang="en-MY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38" marR="4238" marT="4238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65555"/>
              </p:ext>
            </p:extLst>
          </p:nvPr>
        </p:nvGraphicFramePr>
        <p:xfrm>
          <a:off x="5085804" y="1844824"/>
          <a:ext cx="2222500" cy="295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"/>
                <a:gridCol w="1384300"/>
                <a:gridCol w="609600"/>
              </a:tblGrid>
              <a:tr h="152698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No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Category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Total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Asian Restaurant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Business </a:t>
                      </a:r>
                      <a:r>
                        <a:rPr lang="en-MY" sz="1100" u="none" strike="noStrike" dirty="0" err="1">
                          <a:effectLst/>
                        </a:rPr>
                        <a:t>Center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Chinese Restaurant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Fast Food Restaurant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Hotel Bar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Indian Restaurant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Indonesian Restaurant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 dirty="0">
                          <a:effectLst/>
                        </a:rPr>
                        <a:t>2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Italian Restaurant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 dirty="0">
                          <a:effectLst/>
                        </a:rPr>
                        <a:t>1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10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Japanese Restaurant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 dirty="0">
                          <a:effectLst/>
                        </a:rPr>
                        <a:t>4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11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Malay Restaurant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 dirty="0">
                          <a:effectLst/>
                        </a:rPr>
                        <a:t>2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12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Office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 dirty="0">
                          <a:effectLst/>
                        </a:rPr>
                        <a:t>1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13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Pub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 dirty="0">
                          <a:effectLst/>
                        </a:rPr>
                        <a:t>1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14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none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 dirty="0">
                          <a:effectLst/>
                        </a:rPr>
                        <a:t>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61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980728"/>
            <a:ext cx="6248400" cy="1298575"/>
          </a:xfrm>
        </p:spPr>
        <p:txBody>
          <a:bodyPr/>
          <a:lstStyle/>
          <a:p>
            <a:r>
              <a:rPr lang="en-IN" sz="2800" dirty="0" smtClean="0"/>
              <a:t>Geographical Representation</a:t>
            </a:r>
            <a:r>
              <a:rPr lang="en-MY" sz="2800" b="1" dirty="0">
                <a:solidFill>
                  <a:schemeClr val="tx2"/>
                </a:solidFill>
              </a:rPr>
              <a:t/>
            </a:r>
            <a:br>
              <a:rPr lang="en-MY" sz="2800" b="1" dirty="0">
                <a:solidFill>
                  <a:schemeClr val="tx2"/>
                </a:solidFill>
              </a:rPr>
            </a:br>
            <a:endParaRPr lang="en-MY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6912768" cy="3816424"/>
          </a:xfrm>
        </p:spPr>
        <p:txBody>
          <a:bodyPr/>
          <a:lstStyle/>
          <a:p>
            <a:endParaRPr lang="en-MY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821716" cy="387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65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980728"/>
            <a:ext cx="6248400" cy="1298575"/>
          </a:xfrm>
        </p:spPr>
        <p:txBody>
          <a:bodyPr/>
          <a:lstStyle/>
          <a:p>
            <a:r>
              <a:rPr lang="en-IN" sz="2800" dirty="0" smtClean="0"/>
              <a:t>Result</a:t>
            </a:r>
            <a:r>
              <a:rPr lang="en-MY" sz="2800" b="1" dirty="0">
                <a:solidFill>
                  <a:schemeClr val="tx2"/>
                </a:solidFill>
              </a:rPr>
              <a:t/>
            </a:r>
            <a:br>
              <a:rPr lang="en-MY" sz="2800" b="1" dirty="0">
                <a:solidFill>
                  <a:schemeClr val="tx2"/>
                </a:solidFill>
              </a:rPr>
            </a:br>
            <a:endParaRPr lang="en-MY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6912768" cy="3816424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result, we found out that in </a:t>
            </a:r>
            <a:r>
              <a:rPr lang="en-IN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Petaling</a:t>
            </a: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Jaya most popular categories of restaurant is Chinese Restaurant and </a:t>
            </a:r>
            <a:r>
              <a:rPr lang="en-IN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Toh</a:t>
            </a: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Yuen Chinese restaurant is get the best rating among them.</a:t>
            </a:r>
            <a:endParaRPr lang="en-MY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 profoundly indicating that, ABC Group can consider to open Chinese restaurant in </a:t>
            </a:r>
            <a:r>
              <a:rPr lang="en-IN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Petaling</a:t>
            </a: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Jaya area.</a:t>
            </a:r>
            <a:endParaRPr lang="en-MY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573975319"/>
      </p:ext>
    </p:extLst>
  </p:cSld>
  <p:clrMapOvr>
    <a:masterClrMapping/>
  </p:clrMapOvr>
</p:sld>
</file>

<file path=ppt/theme/theme1.xml><?xml version="1.0" encoding="utf-8"?>
<a:theme xmlns:a="http://schemas.openxmlformats.org/drawingml/2006/main" name="Runners design template">
  <a:themeElements>
    <a:clrScheme name="Default Design 10">
      <a:dk1>
        <a:srgbClr val="003366"/>
      </a:dk1>
      <a:lt1>
        <a:srgbClr val="663300"/>
      </a:lt1>
      <a:dk2>
        <a:srgbClr val="000099"/>
      </a:dk2>
      <a:lt2>
        <a:srgbClr val="0066CC"/>
      </a:lt2>
      <a:accent1>
        <a:srgbClr val="0099CC"/>
      </a:accent1>
      <a:accent2>
        <a:srgbClr val="00B000"/>
      </a:accent2>
      <a:accent3>
        <a:srgbClr val="AAAACA"/>
      </a:accent3>
      <a:accent4>
        <a:srgbClr val="562A00"/>
      </a:accent4>
      <a:accent5>
        <a:srgbClr val="AACA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MY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MY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0033"/>
        </a:dk1>
        <a:lt1>
          <a:srgbClr val="523E26"/>
        </a:lt1>
        <a:dk2>
          <a:srgbClr val="D4AA66"/>
        </a:dk2>
        <a:lt2>
          <a:srgbClr val="2D2015"/>
        </a:lt2>
        <a:accent1>
          <a:srgbClr val="BA9584"/>
        </a:accent1>
        <a:accent2>
          <a:srgbClr val="A81616"/>
        </a:accent2>
        <a:accent3>
          <a:srgbClr val="B3AFAC"/>
        </a:accent3>
        <a:accent4>
          <a:srgbClr val="56002A"/>
        </a:accent4>
        <a:accent5>
          <a:srgbClr val="D9C8C2"/>
        </a:accent5>
        <a:accent6>
          <a:srgbClr val="981313"/>
        </a:accent6>
        <a:hlink>
          <a:srgbClr val="F8DA00"/>
        </a:hlink>
        <a:folHlink>
          <a:srgbClr val="DDE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5A58"/>
        </a:dk1>
        <a:lt1>
          <a:srgbClr val="FF9900"/>
        </a:lt1>
        <a:dk2>
          <a:srgbClr val="008080"/>
        </a:dk2>
        <a:lt2>
          <a:srgbClr val="FF6600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82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C1F00"/>
        </a:dk1>
        <a:lt1>
          <a:srgbClr val="FF9933"/>
        </a:lt1>
        <a:dk2>
          <a:srgbClr val="800000"/>
        </a:dk2>
        <a:lt2>
          <a:srgbClr val="C84D16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822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663300"/>
        </a:lt1>
        <a:dk2>
          <a:srgbClr val="000099"/>
        </a:dk2>
        <a:lt2>
          <a:srgbClr val="0066CC"/>
        </a:lt2>
        <a:accent1>
          <a:srgbClr val="0099CC"/>
        </a:accent1>
        <a:accent2>
          <a:srgbClr val="00B000"/>
        </a:accent2>
        <a:accent3>
          <a:srgbClr val="AAAACA"/>
        </a:accent3>
        <a:accent4>
          <a:srgbClr val="562A00"/>
        </a:accent4>
        <a:accent5>
          <a:srgbClr val="AACA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33CC33"/>
        </a:lt1>
        <a:dk2>
          <a:srgbClr val="000000"/>
        </a:dk2>
        <a:lt2>
          <a:srgbClr val="2C91E4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2AAE2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333333"/>
        </a:dk1>
        <a:lt1>
          <a:srgbClr val="686B5D"/>
        </a:lt1>
        <a:dk2>
          <a:srgbClr val="717165"/>
        </a:dk2>
        <a:lt2>
          <a:srgbClr val="777777"/>
        </a:lt2>
        <a:accent1>
          <a:srgbClr val="928F80"/>
        </a:accent1>
        <a:accent2>
          <a:srgbClr val="384EF0"/>
        </a:accent2>
        <a:accent3>
          <a:srgbClr val="B9BAB6"/>
        </a:accent3>
        <a:accent4>
          <a:srgbClr val="2A2A2A"/>
        </a:accent4>
        <a:accent5>
          <a:srgbClr val="C7C6C0"/>
        </a:accent5>
        <a:accent6>
          <a:srgbClr val="3246D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Runners design template</Template>
  <TotalTime>100</TotalTime>
  <Words>382</Words>
  <Application>Microsoft Office PowerPoint</Application>
  <PresentationFormat>On-screen Show (4:3)</PresentationFormat>
  <Paragraphs>116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Runners design template</vt:lpstr>
      <vt:lpstr>ABC Company</vt:lpstr>
      <vt:lpstr>Business Goal</vt:lpstr>
      <vt:lpstr>2. Data: </vt:lpstr>
      <vt:lpstr>2. Data: </vt:lpstr>
      <vt:lpstr>Geographical Representation </vt:lpstr>
      <vt:lpstr>Result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Company</dc:title>
  <dc:creator>YAP Mei Yen</dc:creator>
  <cp:lastModifiedBy>YAP Mei Yen</cp:lastModifiedBy>
  <cp:revision>5</cp:revision>
  <cp:lastPrinted>1601-01-01T00:00:00Z</cp:lastPrinted>
  <dcterms:created xsi:type="dcterms:W3CDTF">2018-12-14T03:31:39Z</dcterms:created>
  <dcterms:modified xsi:type="dcterms:W3CDTF">2018-12-14T08:12:42Z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TC010721521033</vt:lpwstr>
  </property>
</Properties>
</file>