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Default Extension="png" ContentType="image/png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356" r:id="rId3"/>
  </p:sldIdLst>
  <p:sldSz cx="9144000" cy="6858000" type="screen4x3"/>
  <p:notesSz cx="6735763" cy="98663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er Fort" initials="OF" lastIdx="6" clrIdx="0">
    <p:extLst/>
  </p:cmAuthor>
  <p:cmAuthor id="2" name="Frédéric TARAUD" initials="FT" lastIdx="1" clrIdx="1">
    <p:extLst/>
  </p:cmAuthor>
  <p:cmAuthor id="3" name="Samuel VIOLLIN" initials="SV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0000FF"/>
    <a:srgbClr val="F1DAB9"/>
    <a:srgbClr val="EFD5AF"/>
    <a:srgbClr val="F4E2C8"/>
    <a:srgbClr val="F7E9D5"/>
    <a:srgbClr val="F7D6D5"/>
    <a:srgbClr val="F8DDDC"/>
    <a:srgbClr val="F4C5C4"/>
    <a:srgbClr val="EB999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63" autoAdjust="0"/>
    <p:restoredTop sz="50000" autoAdjust="0"/>
  </p:normalViewPr>
  <p:slideViewPr>
    <p:cSldViewPr snapToGrid="0" snapToObjects="1">
      <p:cViewPr varScale="1">
        <p:scale>
          <a:sx n="116" d="100"/>
          <a:sy n="116" d="100"/>
        </p:scale>
        <p:origin x="-1998" y="-114"/>
      </p:cViewPr>
      <p:guideLst>
        <p:guide orient="horz" pos="2205"/>
        <p:guide pos="290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-2976" y="-102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27E7-3AA0-4496-B0E7-11DCD26846FB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D816-696A-4EE5-9023-9270B15005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21913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1BCA-5831-A345-804C-67FF2F83CA62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501F2-2B48-A14B-AFC4-1D617FACCF2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4511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32318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88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90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résentation ou d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0609" y="976320"/>
            <a:ext cx="7894637" cy="243389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90609" y="3472208"/>
            <a:ext cx="759619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68308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5D69-87D1-4307-8200-9A2186EB31D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25739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 -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486" y="3283200"/>
            <a:ext cx="5897726" cy="210816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500" baseline="0"/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5DE83-D1DE-46E2-9633-FFF43506BA78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7614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45AE6-A55F-4B90-A25D-9D1068A83961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00463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915988"/>
            <a:ext cx="7983537" cy="3797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3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0B6AD-CCC7-4EBE-96B7-1DB90E50087A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96235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915988"/>
            <a:ext cx="7983537" cy="2549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465513"/>
            <a:ext cx="7589837" cy="1247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197850" y="6391275"/>
            <a:ext cx="4032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6FEBB-7C17-4965-AB13-A17A7FEBE786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83718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83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5033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39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9199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94971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218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5359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153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84E8-E40A-E842-841D-ADAAAB56DE5C}" type="datetimeFigureOut">
              <a:rPr lang="fr-FR" smtClean="0"/>
              <a:pPr/>
              <a:t>03/01/2020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B07B-E674-E847-921B-89EC41271B7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9298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889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40404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404040"/>
          </a:solidFill>
          <a:latin typeface="Calibri" pitchFamily="34" charset="0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800" kern="1200" baseline="0">
          <a:solidFill>
            <a:srgbClr val="683086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5.png"/><Relationship Id="rId38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4.png"/><Relationship Id="rId37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7.xml"/><Relationship Id="rId36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2.png"/><Relationship Id="rId3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>
            <p:custDataLst>
              <p:tags r:id="rId1"/>
            </p:custDataLst>
          </p:nvPr>
        </p:nvSpPr>
        <p:spPr>
          <a:xfrm>
            <a:off x="1544688" y="1427803"/>
            <a:ext cx="6821594" cy="4828952"/>
          </a:xfrm>
          <a:prstGeom prst="ellipse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3" name="Ellipse 2"/>
          <p:cNvSpPr/>
          <p:nvPr>
            <p:custDataLst>
              <p:tags r:id="rId2"/>
            </p:custDataLst>
          </p:nvPr>
        </p:nvSpPr>
        <p:spPr>
          <a:xfrm>
            <a:off x="3425915" y="2553088"/>
            <a:ext cx="3020268" cy="30202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7798713" y="1373741"/>
            <a:ext cx="872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58585A"/>
                </a:solidFill>
                <a:latin typeface="Arial"/>
                <a:cs typeface="Times New Roman"/>
              </a:rPr>
              <a:t>Validation</a:t>
            </a:r>
            <a:endParaRPr lang="fr-FR" dirty="0">
              <a:solidFill>
                <a:srgbClr val="58585A"/>
              </a:solidFill>
            </a:endParaRPr>
          </a:p>
        </p:txBody>
      </p:sp>
      <p:sp>
        <p:nvSpPr>
          <p:cNvPr id="5" name="Ellipse 4"/>
          <p:cNvSpPr/>
          <p:nvPr>
            <p:custDataLst>
              <p:tags r:id="rId4"/>
            </p:custDataLst>
          </p:nvPr>
        </p:nvSpPr>
        <p:spPr>
          <a:xfrm>
            <a:off x="4368864" y="5099883"/>
            <a:ext cx="867094" cy="867094"/>
          </a:xfrm>
          <a:prstGeom prst="ellipse">
            <a:avLst/>
          </a:prstGeom>
          <a:solidFill>
            <a:srgbClr val="3185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800" b="1" dirty="0">
              <a:solidFill>
                <a:prstClr val="white"/>
              </a:solidFill>
              <a:latin typeface="Arial"/>
              <a:ea typeface="Calibri"/>
              <a:cs typeface="Times New Roman"/>
            </a:endParaRPr>
          </a:p>
        </p:txBody>
      </p:sp>
      <p:sp>
        <p:nvSpPr>
          <p:cNvPr id="8" name="Ellipse 7"/>
          <p:cNvSpPr/>
          <p:nvPr>
            <p:custDataLst>
              <p:tags r:id="rId5"/>
            </p:custDataLst>
          </p:nvPr>
        </p:nvSpPr>
        <p:spPr>
          <a:xfrm>
            <a:off x="3069749" y="3309608"/>
            <a:ext cx="867094" cy="86709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9" name="Forme libre 8"/>
          <p:cNvSpPr/>
          <p:nvPr>
            <p:custDataLst>
              <p:tags r:id="rId6"/>
            </p:custDataLst>
          </p:nvPr>
        </p:nvSpPr>
        <p:spPr>
          <a:xfrm>
            <a:off x="5426227" y="1841782"/>
            <a:ext cx="1790582" cy="521030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577809 w 2577809"/>
              <a:gd name="connsiteY0" fmla="*/ 0 h 246460"/>
              <a:gd name="connsiteX1" fmla="*/ 0 w 2577809"/>
              <a:gd name="connsiteY1" fmla="*/ 246460 h 246460"/>
              <a:gd name="connsiteX0" fmla="*/ 2577809 w 2577809"/>
              <a:gd name="connsiteY0" fmla="*/ 0 h 271080"/>
              <a:gd name="connsiteX1" fmla="*/ 0 w 2577809"/>
              <a:gd name="connsiteY1" fmla="*/ 246460 h 271080"/>
              <a:gd name="connsiteX0" fmla="*/ 2550861 w 2550861"/>
              <a:gd name="connsiteY0" fmla="*/ 0 h 259602"/>
              <a:gd name="connsiteX1" fmla="*/ 0 w 2550861"/>
              <a:gd name="connsiteY1" fmla="*/ 225349 h 259602"/>
              <a:gd name="connsiteX0" fmla="*/ 2550861 w 2550861"/>
              <a:gd name="connsiteY0" fmla="*/ 0 h 251572"/>
              <a:gd name="connsiteX1" fmla="*/ 0 w 2550861"/>
              <a:gd name="connsiteY1" fmla="*/ 225349 h 251572"/>
              <a:gd name="connsiteX0" fmla="*/ 2955078 w 2955078"/>
              <a:gd name="connsiteY0" fmla="*/ 0 h 408311"/>
              <a:gd name="connsiteX1" fmla="*/ 0 w 2955078"/>
              <a:gd name="connsiteY1" fmla="*/ 408312 h 408311"/>
              <a:gd name="connsiteX0" fmla="*/ 2955078 w 2955078"/>
              <a:gd name="connsiteY0" fmla="*/ 0 h 408312"/>
              <a:gd name="connsiteX1" fmla="*/ 0 w 2955078"/>
              <a:gd name="connsiteY1" fmla="*/ 408312 h 408312"/>
              <a:gd name="connsiteX0" fmla="*/ 2955078 w 2955078"/>
              <a:gd name="connsiteY0" fmla="*/ 0 h 428457"/>
              <a:gd name="connsiteX1" fmla="*/ 0 w 2955078"/>
              <a:gd name="connsiteY1" fmla="*/ 408312 h 428457"/>
              <a:gd name="connsiteX0" fmla="*/ 2955078 w 2955078"/>
              <a:gd name="connsiteY0" fmla="*/ 0 h 408312"/>
              <a:gd name="connsiteX1" fmla="*/ 0 w 2955078"/>
              <a:gd name="connsiteY1" fmla="*/ 408312 h 408312"/>
              <a:gd name="connsiteX0" fmla="*/ 2955078 w 2955078"/>
              <a:gd name="connsiteY0" fmla="*/ 0 h 425077"/>
              <a:gd name="connsiteX1" fmla="*/ 0 w 2955078"/>
              <a:gd name="connsiteY1" fmla="*/ 408312 h 425077"/>
              <a:gd name="connsiteX0" fmla="*/ 2955078 w 2955078"/>
              <a:gd name="connsiteY0" fmla="*/ 0 h 429675"/>
              <a:gd name="connsiteX1" fmla="*/ 0 w 2955078"/>
              <a:gd name="connsiteY1" fmla="*/ 408312 h 429675"/>
              <a:gd name="connsiteX0" fmla="*/ 2955078 w 2955078"/>
              <a:gd name="connsiteY0" fmla="*/ 0 h 449088"/>
              <a:gd name="connsiteX1" fmla="*/ 0 w 2955078"/>
              <a:gd name="connsiteY1" fmla="*/ 408312 h 4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078" h="449088">
                <a:moveTo>
                  <a:pt x="2955078" y="0"/>
                </a:moveTo>
                <a:cubicBezTo>
                  <a:pt x="1887158" y="705872"/>
                  <a:pt x="1308841" y="354315"/>
                  <a:pt x="0" y="408312"/>
                </a:cubicBezTo>
              </a:path>
            </a:pathLst>
          </a:custGeom>
          <a:noFill/>
          <a:ln w="50800">
            <a:solidFill>
              <a:schemeClr val="accent5">
                <a:lumMod val="75000"/>
              </a:schemeClr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0" name="Forme libre 9"/>
          <p:cNvSpPr/>
          <p:nvPr>
            <p:custDataLst>
              <p:tags r:id="rId7"/>
            </p:custDataLst>
          </p:nvPr>
        </p:nvSpPr>
        <p:spPr>
          <a:xfrm>
            <a:off x="5214276" y="4314024"/>
            <a:ext cx="1208969" cy="1261086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126780 w 1924966"/>
              <a:gd name="connsiteY0" fmla="*/ 1582959 h 1636634"/>
              <a:gd name="connsiteX1" fmla="*/ 1836146 w 1924966"/>
              <a:gd name="connsiteY1" fmla="*/ 2793 h 1636634"/>
              <a:gd name="connsiteX0" fmla="*/ 0 w 1863945"/>
              <a:gd name="connsiteY0" fmla="*/ 1583776 h 1583775"/>
              <a:gd name="connsiteX1" fmla="*/ 1709366 w 1863945"/>
              <a:gd name="connsiteY1" fmla="*/ 3610 h 1583775"/>
              <a:gd name="connsiteX0" fmla="*/ 0 w 1709366"/>
              <a:gd name="connsiteY0" fmla="*/ 1580166 h 1580167"/>
              <a:gd name="connsiteX1" fmla="*/ 1709366 w 1709366"/>
              <a:gd name="connsiteY1" fmla="*/ 0 h 1580167"/>
              <a:gd name="connsiteX0" fmla="*/ 0 w 1709366"/>
              <a:gd name="connsiteY0" fmla="*/ 1580166 h 1580166"/>
              <a:gd name="connsiteX1" fmla="*/ 1709366 w 1709366"/>
              <a:gd name="connsiteY1" fmla="*/ 0 h 1580166"/>
              <a:gd name="connsiteX0" fmla="*/ 0 w 1709366"/>
              <a:gd name="connsiteY0" fmla="*/ 1580166 h 1580166"/>
              <a:gd name="connsiteX1" fmla="*/ 1709366 w 1709366"/>
              <a:gd name="connsiteY1" fmla="*/ 0 h 1580166"/>
              <a:gd name="connsiteX0" fmla="*/ 0 w 1790663"/>
              <a:gd name="connsiteY0" fmla="*/ 1599292 h 1599292"/>
              <a:gd name="connsiteX1" fmla="*/ 1790663 w 1790663"/>
              <a:gd name="connsiteY1" fmla="*/ 0 h 1599292"/>
              <a:gd name="connsiteX0" fmla="*/ 0 w 1790663"/>
              <a:gd name="connsiteY0" fmla="*/ 1599292 h 1599292"/>
              <a:gd name="connsiteX1" fmla="*/ 1790663 w 1790663"/>
              <a:gd name="connsiteY1" fmla="*/ 0 h 1599292"/>
              <a:gd name="connsiteX0" fmla="*/ 0 w 1873314"/>
              <a:gd name="connsiteY0" fmla="*/ 1609014 h 1609014"/>
              <a:gd name="connsiteX1" fmla="*/ 1873314 w 1873314"/>
              <a:gd name="connsiteY1" fmla="*/ 0 h 16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3314" h="1609014">
                <a:moveTo>
                  <a:pt x="0" y="1609014"/>
                </a:moveTo>
                <a:cubicBezTo>
                  <a:pt x="817723" y="1483805"/>
                  <a:pt x="1813498" y="723668"/>
                  <a:pt x="1873314" y="0"/>
                </a:cubicBezTo>
              </a:path>
            </a:pathLst>
          </a:custGeom>
          <a:noFill/>
          <a:ln w="50800">
            <a:solidFill>
              <a:srgbClr val="9E004F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1" name="Forme libre 10"/>
          <p:cNvSpPr/>
          <p:nvPr>
            <p:custDataLst>
              <p:tags r:id="rId8"/>
            </p:custDataLst>
          </p:nvPr>
        </p:nvSpPr>
        <p:spPr>
          <a:xfrm>
            <a:off x="3624314" y="2670776"/>
            <a:ext cx="753067" cy="663884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1585582 w 3208268"/>
              <a:gd name="connsiteY0" fmla="*/ 3271004 h 3271004"/>
              <a:gd name="connsiteX1" fmla="*/ 366 w 3208268"/>
              <a:gd name="connsiteY1" fmla="*/ 2491590 h 3271004"/>
              <a:gd name="connsiteX2" fmla="*/ 1738631 w 3208268"/>
              <a:gd name="connsiteY2" fmla="*/ 1106409 h 3271004"/>
              <a:gd name="connsiteX3" fmla="*/ 3208268 w 3208268"/>
              <a:gd name="connsiteY3" fmla="*/ 0 h 3271004"/>
              <a:gd name="connsiteX0" fmla="*/ 1140461 w 2763147"/>
              <a:gd name="connsiteY0" fmla="*/ 3271004 h 3271004"/>
              <a:gd name="connsiteX1" fmla="*/ 550 w 2763147"/>
              <a:gd name="connsiteY1" fmla="*/ 1913807 h 3271004"/>
              <a:gd name="connsiteX2" fmla="*/ 1293510 w 2763147"/>
              <a:gd name="connsiteY2" fmla="*/ 1106409 h 3271004"/>
              <a:gd name="connsiteX3" fmla="*/ 2763147 w 2763147"/>
              <a:gd name="connsiteY3" fmla="*/ 0 h 3271004"/>
              <a:gd name="connsiteX0" fmla="*/ 1152812 w 2775498"/>
              <a:gd name="connsiteY0" fmla="*/ 3271004 h 3271004"/>
              <a:gd name="connsiteX1" fmla="*/ 12901 w 2775498"/>
              <a:gd name="connsiteY1" fmla="*/ 1913807 h 3271004"/>
              <a:gd name="connsiteX2" fmla="*/ 1305861 w 2775498"/>
              <a:gd name="connsiteY2" fmla="*/ 1106409 h 3271004"/>
              <a:gd name="connsiteX3" fmla="*/ 2775498 w 2775498"/>
              <a:gd name="connsiteY3" fmla="*/ 0 h 3271004"/>
              <a:gd name="connsiteX0" fmla="*/ 1161523 w 2784209"/>
              <a:gd name="connsiteY0" fmla="*/ 3271004 h 3271004"/>
              <a:gd name="connsiteX1" fmla="*/ 21612 w 2784209"/>
              <a:gd name="connsiteY1" fmla="*/ 1913807 h 3271004"/>
              <a:gd name="connsiteX2" fmla="*/ 1449512 w 2784209"/>
              <a:gd name="connsiteY2" fmla="*/ 861962 h 3271004"/>
              <a:gd name="connsiteX3" fmla="*/ 2784209 w 2784209"/>
              <a:gd name="connsiteY3" fmla="*/ 0 h 3271004"/>
              <a:gd name="connsiteX0" fmla="*/ 1260365 w 2883051"/>
              <a:gd name="connsiteY0" fmla="*/ 3271004 h 3271004"/>
              <a:gd name="connsiteX1" fmla="*/ 12503 w 2883051"/>
              <a:gd name="connsiteY1" fmla="*/ 1913807 h 3271004"/>
              <a:gd name="connsiteX2" fmla="*/ 1548354 w 2883051"/>
              <a:gd name="connsiteY2" fmla="*/ 861962 h 3271004"/>
              <a:gd name="connsiteX3" fmla="*/ 2883051 w 2883051"/>
              <a:gd name="connsiteY3" fmla="*/ 0 h 3271004"/>
              <a:gd name="connsiteX0" fmla="*/ 1236662 w 2886336"/>
              <a:gd name="connsiteY0" fmla="*/ 3326559 h 3326559"/>
              <a:gd name="connsiteX1" fmla="*/ 15788 w 2886336"/>
              <a:gd name="connsiteY1" fmla="*/ 1913807 h 3326559"/>
              <a:gd name="connsiteX2" fmla="*/ 1551639 w 2886336"/>
              <a:gd name="connsiteY2" fmla="*/ 861962 h 3326559"/>
              <a:gd name="connsiteX3" fmla="*/ 2886336 w 2886336"/>
              <a:gd name="connsiteY3" fmla="*/ 0 h 3326559"/>
              <a:gd name="connsiteX0" fmla="*/ 1246317 w 2895991"/>
              <a:gd name="connsiteY0" fmla="*/ 3326559 h 3326559"/>
              <a:gd name="connsiteX1" fmla="*/ 25443 w 2895991"/>
              <a:gd name="connsiteY1" fmla="*/ 1913807 h 3326559"/>
              <a:gd name="connsiteX2" fmla="*/ 1561294 w 2895991"/>
              <a:gd name="connsiteY2" fmla="*/ 861962 h 3326559"/>
              <a:gd name="connsiteX3" fmla="*/ 2895991 w 2895991"/>
              <a:gd name="connsiteY3" fmla="*/ 0 h 3326559"/>
              <a:gd name="connsiteX0" fmla="*/ 1227791 w 2877465"/>
              <a:gd name="connsiteY0" fmla="*/ 3326559 h 3326559"/>
              <a:gd name="connsiteX1" fmla="*/ 6917 w 2877465"/>
              <a:gd name="connsiteY1" fmla="*/ 1913807 h 3326559"/>
              <a:gd name="connsiteX2" fmla="*/ 1542768 w 2877465"/>
              <a:gd name="connsiteY2" fmla="*/ 861962 h 3326559"/>
              <a:gd name="connsiteX3" fmla="*/ 2877465 w 2877465"/>
              <a:gd name="connsiteY3" fmla="*/ 0 h 3326559"/>
              <a:gd name="connsiteX0" fmla="*/ 1309182 w 2877893"/>
              <a:gd name="connsiteY0" fmla="*/ 3326559 h 3326559"/>
              <a:gd name="connsiteX1" fmla="*/ 7345 w 2877893"/>
              <a:gd name="connsiteY1" fmla="*/ 1913807 h 3326559"/>
              <a:gd name="connsiteX2" fmla="*/ 1543196 w 2877893"/>
              <a:gd name="connsiteY2" fmla="*/ 861962 h 3326559"/>
              <a:gd name="connsiteX3" fmla="*/ 2877893 w 2877893"/>
              <a:gd name="connsiteY3" fmla="*/ 0 h 3326559"/>
              <a:gd name="connsiteX0" fmla="*/ 1302256 w 2870967"/>
              <a:gd name="connsiteY0" fmla="*/ 3326559 h 3326559"/>
              <a:gd name="connsiteX1" fmla="*/ 419 w 2870967"/>
              <a:gd name="connsiteY1" fmla="*/ 1913807 h 3326559"/>
              <a:gd name="connsiteX2" fmla="*/ 1199472 w 2870967"/>
              <a:gd name="connsiteY2" fmla="*/ 469881 h 3326559"/>
              <a:gd name="connsiteX3" fmla="*/ 2870967 w 2870967"/>
              <a:gd name="connsiteY3" fmla="*/ 0 h 3326559"/>
              <a:gd name="connsiteX0" fmla="*/ 1302098 w 2870809"/>
              <a:gd name="connsiteY0" fmla="*/ 3326559 h 3326559"/>
              <a:gd name="connsiteX1" fmla="*/ 261 w 2870809"/>
              <a:gd name="connsiteY1" fmla="*/ 1913807 h 3326559"/>
              <a:gd name="connsiteX2" fmla="*/ 1199314 w 2870809"/>
              <a:gd name="connsiteY2" fmla="*/ 469881 h 3326559"/>
              <a:gd name="connsiteX3" fmla="*/ 2301048 w 2870809"/>
              <a:gd name="connsiteY3" fmla="*/ 157506 h 3326559"/>
              <a:gd name="connsiteX4" fmla="*/ 2870809 w 2870809"/>
              <a:gd name="connsiteY4" fmla="*/ 0 h 3326559"/>
              <a:gd name="connsiteX0" fmla="*/ 1302098 w 2301048"/>
              <a:gd name="connsiteY0" fmla="*/ 3169053 h 3169053"/>
              <a:gd name="connsiteX1" fmla="*/ 261 w 2301048"/>
              <a:gd name="connsiteY1" fmla="*/ 1756301 h 3169053"/>
              <a:gd name="connsiteX2" fmla="*/ 1199314 w 2301048"/>
              <a:gd name="connsiteY2" fmla="*/ 312375 h 3169053"/>
              <a:gd name="connsiteX3" fmla="*/ 2301048 w 2301048"/>
              <a:gd name="connsiteY3" fmla="*/ 0 h 3169053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3032714"/>
              <a:gd name="connsiteY0" fmla="*/ 3235994 h 3235994"/>
              <a:gd name="connsiteX1" fmla="*/ 261 w 3032714"/>
              <a:gd name="connsiteY1" fmla="*/ 1823242 h 3235994"/>
              <a:gd name="connsiteX2" fmla="*/ 1199314 w 3032714"/>
              <a:gd name="connsiteY2" fmla="*/ 379316 h 3235994"/>
              <a:gd name="connsiteX3" fmla="*/ 3032714 w 3032714"/>
              <a:gd name="connsiteY3" fmla="*/ 0 h 3235994"/>
              <a:gd name="connsiteX0" fmla="*/ 1302098 w 2812054"/>
              <a:gd name="connsiteY0" fmla="*/ 3274245 h 3274245"/>
              <a:gd name="connsiteX1" fmla="*/ 261 w 2812054"/>
              <a:gd name="connsiteY1" fmla="*/ 1861493 h 3274245"/>
              <a:gd name="connsiteX2" fmla="*/ 1199314 w 2812054"/>
              <a:gd name="connsiteY2" fmla="*/ 417567 h 3274245"/>
              <a:gd name="connsiteX3" fmla="*/ 2812054 w 281205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2648 w 2832604"/>
              <a:gd name="connsiteY0" fmla="*/ 3274245 h 3274245"/>
              <a:gd name="connsiteX1" fmla="*/ 20811 w 2832604"/>
              <a:gd name="connsiteY1" fmla="*/ 1861493 h 3274245"/>
              <a:gd name="connsiteX2" fmla="*/ 650790 w 2832604"/>
              <a:gd name="connsiteY2" fmla="*/ 647077 h 3274245"/>
              <a:gd name="connsiteX3" fmla="*/ 2832604 w 2832604"/>
              <a:gd name="connsiteY3" fmla="*/ 0 h 3274245"/>
              <a:gd name="connsiteX0" fmla="*/ 1326867 w 2836823"/>
              <a:gd name="connsiteY0" fmla="*/ 3274245 h 3274245"/>
              <a:gd name="connsiteX1" fmla="*/ 25030 w 2836823"/>
              <a:gd name="connsiteY1" fmla="*/ 1861493 h 3274245"/>
              <a:gd name="connsiteX2" fmla="*/ 655009 w 2836823"/>
              <a:gd name="connsiteY2" fmla="*/ 647077 h 3274245"/>
              <a:gd name="connsiteX3" fmla="*/ 2836823 w 2836823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356675 w 2866631"/>
              <a:gd name="connsiteY0" fmla="*/ 3274245 h 3274245"/>
              <a:gd name="connsiteX1" fmla="*/ 54838 w 2866631"/>
              <a:gd name="connsiteY1" fmla="*/ 1861493 h 3274245"/>
              <a:gd name="connsiteX2" fmla="*/ 684817 w 2866631"/>
              <a:gd name="connsiteY2" fmla="*/ 647077 h 3274245"/>
              <a:gd name="connsiteX3" fmla="*/ 2866631 w 2866631"/>
              <a:gd name="connsiteY3" fmla="*/ 0 h 3274245"/>
              <a:gd name="connsiteX0" fmla="*/ 1030647 w 2540603"/>
              <a:gd name="connsiteY0" fmla="*/ 3274245 h 3274245"/>
              <a:gd name="connsiteX1" fmla="*/ 65608 w 2540603"/>
              <a:gd name="connsiteY1" fmla="*/ 2119692 h 3274245"/>
              <a:gd name="connsiteX2" fmla="*/ 358789 w 2540603"/>
              <a:gd name="connsiteY2" fmla="*/ 647077 h 3274245"/>
              <a:gd name="connsiteX3" fmla="*/ 2540603 w 2540603"/>
              <a:gd name="connsiteY3" fmla="*/ 0 h 3274245"/>
              <a:gd name="connsiteX0" fmla="*/ 1030647 w 2540603"/>
              <a:gd name="connsiteY0" fmla="*/ 3274245 h 3274420"/>
              <a:gd name="connsiteX1" fmla="*/ 65608 w 2540603"/>
              <a:gd name="connsiteY1" fmla="*/ 2119692 h 3274420"/>
              <a:gd name="connsiteX2" fmla="*/ 358789 w 2540603"/>
              <a:gd name="connsiteY2" fmla="*/ 647077 h 3274420"/>
              <a:gd name="connsiteX3" fmla="*/ 2540603 w 2540603"/>
              <a:gd name="connsiteY3" fmla="*/ 0 h 3274420"/>
              <a:gd name="connsiteX0" fmla="*/ 1006241 w 1738074"/>
              <a:gd name="connsiteY0" fmla="*/ 3436816 h 3436991"/>
              <a:gd name="connsiteX1" fmla="*/ 41202 w 1738074"/>
              <a:gd name="connsiteY1" fmla="*/ 2282263 h 3436991"/>
              <a:gd name="connsiteX2" fmla="*/ 334383 w 1738074"/>
              <a:gd name="connsiteY2" fmla="*/ 809648 h 3436991"/>
              <a:gd name="connsiteX3" fmla="*/ 1738075 w 1738074"/>
              <a:gd name="connsiteY3" fmla="*/ 0 h 3436991"/>
              <a:gd name="connsiteX0" fmla="*/ 1006241 w 1738076"/>
              <a:gd name="connsiteY0" fmla="*/ 3436816 h 3436991"/>
              <a:gd name="connsiteX1" fmla="*/ 41202 w 1738076"/>
              <a:gd name="connsiteY1" fmla="*/ 2282263 h 3436991"/>
              <a:gd name="connsiteX2" fmla="*/ 334383 w 1738076"/>
              <a:gd name="connsiteY2" fmla="*/ 809648 h 3436991"/>
              <a:gd name="connsiteX3" fmla="*/ 1738075 w 1738076"/>
              <a:gd name="connsiteY3" fmla="*/ 0 h 3436991"/>
              <a:gd name="connsiteX0" fmla="*/ 1140198 w 1872032"/>
              <a:gd name="connsiteY0" fmla="*/ 3436816 h 3436988"/>
              <a:gd name="connsiteX1" fmla="*/ 175159 w 1872032"/>
              <a:gd name="connsiteY1" fmla="*/ 2282263 h 3436988"/>
              <a:gd name="connsiteX2" fmla="*/ 166382 w 1872032"/>
              <a:gd name="connsiteY2" fmla="*/ 886152 h 3436988"/>
              <a:gd name="connsiteX3" fmla="*/ 1872032 w 1872032"/>
              <a:gd name="connsiteY3" fmla="*/ 0 h 3436988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140200 w 1872034"/>
              <a:gd name="connsiteY0" fmla="*/ 3522883 h 3523055"/>
              <a:gd name="connsiteX1" fmla="*/ 175161 w 1872034"/>
              <a:gd name="connsiteY1" fmla="*/ 2368330 h 3523055"/>
              <a:gd name="connsiteX2" fmla="*/ 166384 w 1872034"/>
              <a:gd name="connsiteY2" fmla="*/ 972219 h 3523055"/>
              <a:gd name="connsiteX3" fmla="*/ 1872034 w 1872034"/>
              <a:gd name="connsiteY3" fmla="*/ 0 h 3523055"/>
              <a:gd name="connsiteX0" fmla="*/ 1240943 w 1972777"/>
              <a:gd name="connsiteY0" fmla="*/ 3522883 h 3523086"/>
              <a:gd name="connsiteX1" fmla="*/ 101698 w 1972777"/>
              <a:gd name="connsiteY1" fmla="*/ 2483086 h 3523086"/>
              <a:gd name="connsiteX2" fmla="*/ 267127 w 1972777"/>
              <a:gd name="connsiteY2" fmla="*/ 972219 h 3523086"/>
              <a:gd name="connsiteX3" fmla="*/ 1972777 w 1972777"/>
              <a:gd name="connsiteY3" fmla="*/ 0 h 3523086"/>
              <a:gd name="connsiteX0" fmla="*/ 1440163 w 1986177"/>
              <a:gd name="connsiteY0" fmla="*/ 3608950 h 3609132"/>
              <a:gd name="connsiteX1" fmla="*/ 115098 w 1986177"/>
              <a:gd name="connsiteY1" fmla="*/ 2483086 h 3609132"/>
              <a:gd name="connsiteX2" fmla="*/ 280527 w 1986177"/>
              <a:gd name="connsiteY2" fmla="*/ 972219 h 3609132"/>
              <a:gd name="connsiteX3" fmla="*/ 1986177 w 1986177"/>
              <a:gd name="connsiteY3" fmla="*/ 0 h 3609132"/>
              <a:gd name="connsiteX0" fmla="*/ 1415256 w 1984497"/>
              <a:gd name="connsiteY0" fmla="*/ 3695016 h 3695181"/>
              <a:gd name="connsiteX1" fmla="*/ 113418 w 1984497"/>
              <a:gd name="connsiteY1" fmla="*/ 2483086 h 3695181"/>
              <a:gd name="connsiteX2" fmla="*/ 278847 w 1984497"/>
              <a:gd name="connsiteY2" fmla="*/ 972219 h 3695181"/>
              <a:gd name="connsiteX3" fmla="*/ 1984497 w 1984497"/>
              <a:gd name="connsiteY3" fmla="*/ 0 h 3695181"/>
              <a:gd name="connsiteX0" fmla="*/ 1415256 w 1984497"/>
              <a:gd name="connsiteY0" fmla="*/ 3695016 h 3695016"/>
              <a:gd name="connsiteX1" fmla="*/ 113418 w 1984497"/>
              <a:gd name="connsiteY1" fmla="*/ 2483086 h 3695016"/>
              <a:gd name="connsiteX2" fmla="*/ 278847 w 1984497"/>
              <a:gd name="connsiteY2" fmla="*/ 972219 h 3695016"/>
              <a:gd name="connsiteX3" fmla="*/ 1984497 w 1984497"/>
              <a:gd name="connsiteY3" fmla="*/ 0 h 3695016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402804 w 1983659"/>
              <a:gd name="connsiteY0" fmla="*/ 3647202 h 3647202"/>
              <a:gd name="connsiteX1" fmla="*/ 112580 w 1983659"/>
              <a:gd name="connsiteY1" fmla="*/ 2483086 h 3647202"/>
              <a:gd name="connsiteX2" fmla="*/ 278009 w 1983659"/>
              <a:gd name="connsiteY2" fmla="*/ 972219 h 3647202"/>
              <a:gd name="connsiteX3" fmla="*/ 1983659 w 1983659"/>
              <a:gd name="connsiteY3" fmla="*/ 0 h 3647202"/>
              <a:gd name="connsiteX0" fmla="*/ 112580 w 1983659"/>
              <a:gd name="connsiteY0" fmla="*/ 2483086 h 2483086"/>
              <a:gd name="connsiteX1" fmla="*/ 278009 w 1983659"/>
              <a:gd name="connsiteY1" fmla="*/ 972219 h 2483086"/>
              <a:gd name="connsiteX2" fmla="*/ 1983659 w 1983659"/>
              <a:gd name="connsiteY2" fmla="*/ 0 h 2483086"/>
              <a:gd name="connsiteX0" fmla="*/ -1 w 1705649"/>
              <a:gd name="connsiteY0" fmla="*/ 972219 h 972218"/>
              <a:gd name="connsiteX1" fmla="*/ 1705649 w 1705649"/>
              <a:gd name="connsiteY1" fmla="*/ 0 h 972218"/>
              <a:gd name="connsiteX0" fmla="*/ 0 w 1624354"/>
              <a:gd name="connsiteY0" fmla="*/ 886153 h 886153"/>
              <a:gd name="connsiteX1" fmla="*/ 1624354 w 1624354"/>
              <a:gd name="connsiteY1" fmla="*/ 0 h 886153"/>
              <a:gd name="connsiteX0" fmla="*/ 0 w 1392080"/>
              <a:gd name="connsiteY0" fmla="*/ 847902 h 847902"/>
              <a:gd name="connsiteX1" fmla="*/ 1392080 w 1392080"/>
              <a:gd name="connsiteY1" fmla="*/ 0 h 847902"/>
              <a:gd name="connsiteX0" fmla="*/ 0 w 1438535"/>
              <a:gd name="connsiteY0" fmla="*/ 857465 h 857465"/>
              <a:gd name="connsiteX1" fmla="*/ 1438535 w 1438535"/>
              <a:gd name="connsiteY1" fmla="*/ 0 h 857465"/>
              <a:gd name="connsiteX0" fmla="*/ 0 w 1461762"/>
              <a:gd name="connsiteY0" fmla="*/ 819214 h 819214"/>
              <a:gd name="connsiteX1" fmla="*/ 1461762 w 1461762"/>
              <a:gd name="connsiteY1" fmla="*/ 0 h 819214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06259"/>
              <a:gd name="connsiteY0" fmla="*/ 780963 h 780963"/>
              <a:gd name="connsiteX1" fmla="*/ 1206259 w 1206259"/>
              <a:gd name="connsiteY1" fmla="*/ 0 h 780963"/>
              <a:gd name="connsiteX0" fmla="*/ 0 w 1229486"/>
              <a:gd name="connsiteY0" fmla="*/ 771399 h 771399"/>
              <a:gd name="connsiteX1" fmla="*/ 1229486 w 1229486"/>
              <a:gd name="connsiteY1" fmla="*/ 0 h 771399"/>
              <a:gd name="connsiteX0" fmla="*/ 0 w 1229486"/>
              <a:gd name="connsiteY0" fmla="*/ 771399 h 771399"/>
              <a:gd name="connsiteX1" fmla="*/ 1229486 w 1229486"/>
              <a:gd name="connsiteY1" fmla="*/ 0 h 771399"/>
              <a:gd name="connsiteX0" fmla="*/ 0 w 1382981"/>
              <a:gd name="connsiteY0" fmla="*/ 888067 h 888067"/>
              <a:gd name="connsiteX1" fmla="*/ 1382981 w 1382981"/>
              <a:gd name="connsiteY1" fmla="*/ 0 h 888067"/>
              <a:gd name="connsiteX0" fmla="*/ 0 w 1382981"/>
              <a:gd name="connsiteY0" fmla="*/ 888067 h 888067"/>
              <a:gd name="connsiteX1" fmla="*/ 1382981 w 1382981"/>
              <a:gd name="connsiteY1" fmla="*/ 0 h 888067"/>
              <a:gd name="connsiteX0" fmla="*/ 0 w 1382981"/>
              <a:gd name="connsiteY0" fmla="*/ 888067 h 888067"/>
              <a:gd name="connsiteX1" fmla="*/ 1382981 w 1382981"/>
              <a:gd name="connsiteY1" fmla="*/ 0 h 888067"/>
              <a:gd name="connsiteX0" fmla="*/ 0 w 1453825"/>
              <a:gd name="connsiteY0" fmla="*/ 926956 h 926956"/>
              <a:gd name="connsiteX1" fmla="*/ 1453825 w 1453825"/>
              <a:gd name="connsiteY1" fmla="*/ 0 h 926956"/>
              <a:gd name="connsiteX0" fmla="*/ 0 w 1453825"/>
              <a:gd name="connsiteY0" fmla="*/ 926956 h 926956"/>
              <a:gd name="connsiteX1" fmla="*/ 1453825 w 1453825"/>
              <a:gd name="connsiteY1" fmla="*/ 0 h 926956"/>
              <a:gd name="connsiteX0" fmla="*/ 0 w 1453825"/>
              <a:gd name="connsiteY0" fmla="*/ 926956 h 926956"/>
              <a:gd name="connsiteX1" fmla="*/ 1453825 w 1453825"/>
              <a:gd name="connsiteY1" fmla="*/ 0 h 926956"/>
              <a:gd name="connsiteX0" fmla="*/ 0 w 1453825"/>
              <a:gd name="connsiteY0" fmla="*/ 926956 h 926956"/>
              <a:gd name="connsiteX1" fmla="*/ 1453825 w 1453825"/>
              <a:gd name="connsiteY1" fmla="*/ 0 h 926956"/>
              <a:gd name="connsiteX0" fmla="*/ 0 w 1477440"/>
              <a:gd name="connsiteY0" fmla="*/ 926956 h 926956"/>
              <a:gd name="connsiteX1" fmla="*/ 1477440 w 1477440"/>
              <a:gd name="connsiteY1" fmla="*/ 0 h 926956"/>
              <a:gd name="connsiteX0" fmla="*/ 0 w 1166890"/>
              <a:gd name="connsiteY0" fmla="*/ 847047 h 847047"/>
              <a:gd name="connsiteX1" fmla="*/ 1166890 w 1166890"/>
              <a:gd name="connsiteY1" fmla="*/ 0 h 847047"/>
              <a:gd name="connsiteX0" fmla="*/ 0 w 1166890"/>
              <a:gd name="connsiteY0" fmla="*/ 847047 h 847047"/>
              <a:gd name="connsiteX1" fmla="*/ 1166890 w 1166890"/>
              <a:gd name="connsiteY1" fmla="*/ 0 h 847047"/>
              <a:gd name="connsiteX0" fmla="*/ 0 w 1166890"/>
              <a:gd name="connsiteY0" fmla="*/ 847047 h 847047"/>
              <a:gd name="connsiteX1" fmla="*/ 1166890 w 1166890"/>
              <a:gd name="connsiteY1" fmla="*/ 0 h 84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6890" h="847047">
                <a:moveTo>
                  <a:pt x="0" y="847047"/>
                </a:moveTo>
                <a:cubicBezTo>
                  <a:pt x="276425" y="345698"/>
                  <a:pt x="689679" y="122795"/>
                  <a:pt x="1166890" y="0"/>
                </a:cubicBezTo>
              </a:path>
            </a:pathLst>
          </a:custGeom>
          <a:noFill/>
          <a:ln w="50800">
            <a:solidFill>
              <a:srgbClr val="9E004F"/>
            </a:solidFill>
            <a:tailEnd type="arrow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2" name="Forme libre 11"/>
          <p:cNvSpPr/>
          <p:nvPr>
            <p:custDataLst>
              <p:tags r:id="rId9"/>
            </p:custDataLst>
          </p:nvPr>
        </p:nvSpPr>
        <p:spPr>
          <a:xfrm>
            <a:off x="3443459" y="4182887"/>
            <a:ext cx="925405" cy="1265007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126780 w 1924966"/>
              <a:gd name="connsiteY0" fmla="*/ 1582959 h 1636634"/>
              <a:gd name="connsiteX1" fmla="*/ 1836146 w 1924966"/>
              <a:gd name="connsiteY1" fmla="*/ 2793 h 1636634"/>
              <a:gd name="connsiteX0" fmla="*/ 0 w 1863945"/>
              <a:gd name="connsiteY0" fmla="*/ 1583776 h 1583775"/>
              <a:gd name="connsiteX1" fmla="*/ 1709366 w 1863945"/>
              <a:gd name="connsiteY1" fmla="*/ 3610 h 1583775"/>
              <a:gd name="connsiteX0" fmla="*/ 0 w 1709366"/>
              <a:gd name="connsiteY0" fmla="*/ 1580166 h 1580167"/>
              <a:gd name="connsiteX1" fmla="*/ 1709366 w 1709366"/>
              <a:gd name="connsiteY1" fmla="*/ 0 h 1580167"/>
              <a:gd name="connsiteX0" fmla="*/ 0 w 1709366"/>
              <a:gd name="connsiteY0" fmla="*/ 1580166 h 1580166"/>
              <a:gd name="connsiteX1" fmla="*/ 1709366 w 1709366"/>
              <a:gd name="connsiteY1" fmla="*/ 0 h 1580166"/>
              <a:gd name="connsiteX0" fmla="*/ 0 w 1709366"/>
              <a:gd name="connsiteY0" fmla="*/ 1580166 h 1580166"/>
              <a:gd name="connsiteX1" fmla="*/ 1709366 w 1709366"/>
              <a:gd name="connsiteY1" fmla="*/ 0 h 1580166"/>
              <a:gd name="connsiteX0" fmla="*/ 0 w 1790663"/>
              <a:gd name="connsiteY0" fmla="*/ 1599292 h 1599292"/>
              <a:gd name="connsiteX1" fmla="*/ 1790663 w 1790663"/>
              <a:gd name="connsiteY1" fmla="*/ 0 h 1599292"/>
              <a:gd name="connsiteX0" fmla="*/ 0 w 1790663"/>
              <a:gd name="connsiteY0" fmla="*/ 1599292 h 1599292"/>
              <a:gd name="connsiteX1" fmla="*/ 1790663 w 1790663"/>
              <a:gd name="connsiteY1" fmla="*/ 0 h 1599292"/>
              <a:gd name="connsiteX0" fmla="*/ 0 w 1233204"/>
              <a:gd name="connsiteY0" fmla="*/ 4646 h 1742756"/>
              <a:gd name="connsiteX1" fmla="*/ 1233204 w 1233204"/>
              <a:gd name="connsiteY1" fmla="*/ 1608940 h 1742756"/>
              <a:gd name="connsiteX0" fmla="*/ 0 w 1233204"/>
              <a:gd name="connsiteY0" fmla="*/ 0 h 1817264"/>
              <a:gd name="connsiteX1" fmla="*/ 1233204 w 1233204"/>
              <a:gd name="connsiteY1" fmla="*/ 1604294 h 1817264"/>
              <a:gd name="connsiteX0" fmla="*/ 0 w 1233204"/>
              <a:gd name="connsiteY0" fmla="*/ 0 h 1604294"/>
              <a:gd name="connsiteX1" fmla="*/ 1233204 w 1233204"/>
              <a:gd name="connsiteY1" fmla="*/ 1604294 h 1604294"/>
              <a:gd name="connsiteX0" fmla="*/ 0 w 1233204"/>
              <a:gd name="connsiteY0" fmla="*/ 0 h 1604294"/>
              <a:gd name="connsiteX1" fmla="*/ 1233204 w 1233204"/>
              <a:gd name="connsiteY1" fmla="*/ 1604294 h 1604294"/>
              <a:gd name="connsiteX0" fmla="*/ 0 w 1233204"/>
              <a:gd name="connsiteY0" fmla="*/ 0 h 1604294"/>
              <a:gd name="connsiteX1" fmla="*/ 1233204 w 1233204"/>
              <a:gd name="connsiteY1" fmla="*/ 1604294 h 1604294"/>
              <a:gd name="connsiteX0" fmla="*/ 0 w 1433928"/>
              <a:gd name="connsiteY0" fmla="*/ 0 h 1614016"/>
              <a:gd name="connsiteX1" fmla="*/ 1433928 w 1433928"/>
              <a:gd name="connsiteY1" fmla="*/ 1614016 h 161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928" h="1614016">
                <a:moveTo>
                  <a:pt x="0" y="0"/>
                </a:moveTo>
                <a:cubicBezTo>
                  <a:pt x="27990" y="888462"/>
                  <a:pt x="735357" y="1381388"/>
                  <a:pt x="1433928" y="1614016"/>
                </a:cubicBezTo>
              </a:path>
            </a:pathLst>
          </a:custGeom>
          <a:noFill/>
          <a:ln w="50800">
            <a:solidFill>
              <a:srgbClr val="9E004F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flipH="1">
            <a:off x="4525242" y="5140972"/>
            <a:ext cx="526909" cy="60458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 rot="2403577" flipH="1">
            <a:off x="7327386" y="942382"/>
            <a:ext cx="500063" cy="944880"/>
          </a:xfrm>
          <a:prstGeom prst="rect">
            <a:avLst/>
          </a:prstGeom>
        </p:spPr>
      </p:pic>
      <p:sp>
        <p:nvSpPr>
          <p:cNvPr id="20" name="Rectangle 19"/>
          <p:cNvSpPr/>
          <p:nvPr>
            <p:custDataLst>
              <p:tags r:id="rId12"/>
            </p:custDataLst>
          </p:nvPr>
        </p:nvSpPr>
        <p:spPr>
          <a:xfrm>
            <a:off x="4433571" y="5693133"/>
            <a:ext cx="7296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800" dirty="0">
                <a:solidFill>
                  <a:prstClr val="white"/>
                </a:solidFill>
                <a:latin typeface="Arial"/>
                <a:ea typeface="Calibri"/>
                <a:cs typeface="Times New Roman"/>
              </a:rPr>
              <a:t>Hypothèses</a:t>
            </a:r>
            <a:endParaRPr lang="fr-FR" sz="80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13"/>
            </p:custDataLst>
          </p:nvPr>
        </p:nvSpPr>
        <p:spPr>
          <a:xfrm>
            <a:off x="3067249" y="3902206"/>
            <a:ext cx="9300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/>
                <a:ea typeface="Calibri"/>
                <a:cs typeface="Times New Roman"/>
              </a:rPr>
              <a:t>Expérimentation</a:t>
            </a:r>
            <a:endParaRPr lang="fr-FR" sz="800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xmlns="" id="{F309BC50-DF4F-0C49-9E55-ADD4E61FD4C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674361" y="2993061"/>
            <a:ext cx="1691921" cy="730044"/>
          </a:xfrm>
          <a:custGeom>
            <a:avLst/>
            <a:gdLst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8" fmla="*/ 3725120 w 3989052"/>
              <a:gd name="connsiteY8" fmla="*/ 1073485 h 2963562"/>
              <a:gd name="connsiteX0" fmla="*/ 3055164 w 3989052"/>
              <a:gd name="connsiteY0" fmla="*/ 1752495 h 2963562"/>
              <a:gd name="connsiteX1" fmla="*/ 2819774 w 3989052"/>
              <a:gd name="connsiteY1" fmla="*/ 2377184 h 2963562"/>
              <a:gd name="connsiteX2" fmla="*/ 1760518 w 3989052"/>
              <a:gd name="connsiteY2" fmla="*/ 2956606 h 2963562"/>
              <a:gd name="connsiteX3" fmla="*/ 94681 w 3989052"/>
              <a:gd name="connsiteY3" fmla="*/ 1969778 h 2963562"/>
              <a:gd name="connsiteX4" fmla="*/ 375338 w 3989052"/>
              <a:gd name="connsiteY4" fmla="*/ 647972 h 2963562"/>
              <a:gd name="connsiteX5" fmla="*/ 1787679 w 3989052"/>
              <a:gd name="connsiteY5" fmla="*/ 331101 h 2963562"/>
              <a:gd name="connsiteX6" fmla="*/ 3824708 w 3989052"/>
              <a:gd name="connsiteY6" fmla="*/ 77604 h 2963562"/>
              <a:gd name="connsiteX7" fmla="*/ 3851869 w 3989052"/>
              <a:gd name="connsiteY7" fmla="*/ 86657 h 2963562"/>
              <a:gd name="connsiteX0" fmla="*/ 3055164 w 3824708"/>
              <a:gd name="connsiteY0" fmla="*/ 1674891 h 2885958"/>
              <a:gd name="connsiteX1" fmla="*/ 2819774 w 3824708"/>
              <a:gd name="connsiteY1" fmla="*/ 2299580 h 2885958"/>
              <a:gd name="connsiteX2" fmla="*/ 1760518 w 3824708"/>
              <a:gd name="connsiteY2" fmla="*/ 2879002 h 2885958"/>
              <a:gd name="connsiteX3" fmla="*/ 94681 w 3824708"/>
              <a:gd name="connsiteY3" fmla="*/ 1892174 h 2885958"/>
              <a:gd name="connsiteX4" fmla="*/ 375338 w 3824708"/>
              <a:gd name="connsiteY4" fmla="*/ 570368 h 2885958"/>
              <a:gd name="connsiteX5" fmla="*/ 1787679 w 3824708"/>
              <a:gd name="connsiteY5" fmla="*/ 253497 h 2885958"/>
              <a:gd name="connsiteX6" fmla="*/ 3824708 w 3824708"/>
              <a:gd name="connsiteY6" fmla="*/ 0 h 2885958"/>
              <a:gd name="connsiteX0" fmla="*/ 3055164 w 3824708"/>
              <a:gd name="connsiteY0" fmla="*/ 1674891 h 2880478"/>
              <a:gd name="connsiteX1" fmla="*/ 1760518 w 3824708"/>
              <a:gd name="connsiteY1" fmla="*/ 2879002 h 2880478"/>
              <a:gd name="connsiteX2" fmla="*/ 94681 w 3824708"/>
              <a:gd name="connsiteY2" fmla="*/ 1892174 h 2880478"/>
              <a:gd name="connsiteX3" fmla="*/ 375338 w 3824708"/>
              <a:gd name="connsiteY3" fmla="*/ 570368 h 2880478"/>
              <a:gd name="connsiteX4" fmla="*/ 1787679 w 3824708"/>
              <a:gd name="connsiteY4" fmla="*/ 253497 h 2880478"/>
              <a:gd name="connsiteX5" fmla="*/ 3824708 w 3824708"/>
              <a:gd name="connsiteY5" fmla="*/ 0 h 2880478"/>
              <a:gd name="connsiteX0" fmla="*/ 3116528 w 3886072"/>
              <a:gd name="connsiteY0" fmla="*/ 1674891 h 2879340"/>
              <a:gd name="connsiteX1" fmla="*/ 1821882 w 3886072"/>
              <a:gd name="connsiteY1" fmla="*/ 2879002 h 2879340"/>
              <a:gd name="connsiteX2" fmla="*/ 83618 w 3886072"/>
              <a:gd name="connsiteY2" fmla="*/ 1548143 h 2879340"/>
              <a:gd name="connsiteX3" fmla="*/ 436702 w 3886072"/>
              <a:gd name="connsiteY3" fmla="*/ 570368 h 2879340"/>
              <a:gd name="connsiteX4" fmla="*/ 1849043 w 3886072"/>
              <a:gd name="connsiteY4" fmla="*/ 253497 h 2879340"/>
              <a:gd name="connsiteX5" fmla="*/ 3886072 w 3886072"/>
              <a:gd name="connsiteY5" fmla="*/ 0 h 2879340"/>
              <a:gd name="connsiteX0" fmla="*/ 3033131 w 3802675"/>
              <a:gd name="connsiteY0" fmla="*/ 1674891 h 2879340"/>
              <a:gd name="connsiteX1" fmla="*/ 1738485 w 3802675"/>
              <a:gd name="connsiteY1" fmla="*/ 2879002 h 2879340"/>
              <a:gd name="connsiteX2" fmla="*/ 221 w 3802675"/>
              <a:gd name="connsiteY2" fmla="*/ 1548143 h 2879340"/>
              <a:gd name="connsiteX3" fmla="*/ 353305 w 3802675"/>
              <a:gd name="connsiteY3" fmla="*/ 570368 h 2879340"/>
              <a:gd name="connsiteX4" fmla="*/ 1765646 w 3802675"/>
              <a:gd name="connsiteY4" fmla="*/ 253497 h 2879340"/>
              <a:gd name="connsiteX5" fmla="*/ 3802675 w 3802675"/>
              <a:gd name="connsiteY5" fmla="*/ 0 h 2879340"/>
              <a:gd name="connsiteX0" fmla="*/ 3115250 w 3884794"/>
              <a:gd name="connsiteY0" fmla="*/ 1674891 h 2598817"/>
              <a:gd name="connsiteX1" fmla="*/ 1802497 w 3884794"/>
              <a:gd name="connsiteY1" fmla="*/ 2598345 h 2598817"/>
              <a:gd name="connsiteX2" fmla="*/ 82340 w 3884794"/>
              <a:gd name="connsiteY2" fmla="*/ 1548143 h 2598817"/>
              <a:gd name="connsiteX3" fmla="*/ 435424 w 3884794"/>
              <a:gd name="connsiteY3" fmla="*/ 570368 h 2598817"/>
              <a:gd name="connsiteX4" fmla="*/ 1847765 w 3884794"/>
              <a:gd name="connsiteY4" fmla="*/ 253497 h 2598817"/>
              <a:gd name="connsiteX5" fmla="*/ 3884794 w 3884794"/>
              <a:gd name="connsiteY5" fmla="*/ 0 h 2598817"/>
              <a:gd name="connsiteX0" fmla="*/ 3033302 w 3802846"/>
              <a:gd name="connsiteY0" fmla="*/ 1674891 h 2598817"/>
              <a:gd name="connsiteX1" fmla="*/ 1720549 w 3802846"/>
              <a:gd name="connsiteY1" fmla="*/ 2598345 h 2598817"/>
              <a:gd name="connsiteX2" fmla="*/ 392 w 3802846"/>
              <a:gd name="connsiteY2" fmla="*/ 1548143 h 2598817"/>
              <a:gd name="connsiteX3" fmla="*/ 353476 w 3802846"/>
              <a:gd name="connsiteY3" fmla="*/ 570368 h 2598817"/>
              <a:gd name="connsiteX4" fmla="*/ 1765817 w 3802846"/>
              <a:gd name="connsiteY4" fmla="*/ 253497 h 2598817"/>
              <a:gd name="connsiteX5" fmla="*/ 3802846 w 3802846"/>
              <a:gd name="connsiteY5" fmla="*/ 0 h 2598817"/>
              <a:gd name="connsiteX0" fmla="*/ 3033302 w 3802846"/>
              <a:gd name="connsiteY0" fmla="*/ 1800633 h 2724559"/>
              <a:gd name="connsiteX1" fmla="*/ 1720549 w 3802846"/>
              <a:gd name="connsiteY1" fmla="*/ 2724087 h 2724559"/>
              <a:gd name="connsiteX2" fmla="*/ 392 w 3802846"/>
              <a:gd name="connsiteY2" fmla="*/ 1673885 h 2724559"/>
              <a:gd name="connsiteX3" fmla="*/ 353476 w 3802846"/>
              <a:gd name="connsiteY3" fmla="*/ 696110 h 2724559"/>
              <a:gd name="connsiteX4" fmla="*/ 1738657 w 3802846"/>
              <a:gd name="connsiteY4" fmla="*/ 26154 h 2724559"/>
              <a:gd name="connsiteX5" fmla="*/ 3802846 w 3802846"/>
              <a:gd name="connsiteY5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00633 h 2724559"/>
              <a:gd name="connsiteX1" fmla="*/ 1720163 w 3802460"/>
              <a:gd name="connsiteY1" fmla="*/ 2724087 h 2724559"/>
              <a:gd name="connsiteX2" fmla="*/ 6 w 3802460"/>
              <a:gd name="connsiteY2" fmla="*/ 1673885 h 2724559"/>
              <a:gd name="connsiteX3" fmla="*/ 1738271 w 3802460"/>
              <a:gd name="connsiteY3" fmla="*/ 26154 h 2724559"/>
              <a:gd name="connsiteX4" fmla="*/ 3802460 w 3802460"/>
              <a:gd name="connsiteY4" fmla="*/ 125742 h 2724559"/>
              <a:gd name="connsiteX0" fmla="*/ 3032916 w 3802460"/>
              <a:gd name="connsiteY0" fmla="*/ 1849330 h 2776808"/>
              <a:gd name="connsiteX1" fmla="*/ 1720163 w 3802460"/>
              <a:gd name="connsiteY1" fmla="*/ 2772784 h 2776808"/>
              <a:gd name="connsiteX2" fmla="*/ 6 w 3802460"/>
              <a:gd name="connsiteY2" fmla="*/ 1460032 h 2776808"/>
              <a:gd name="connsiteX3" fmla="*/ 1738271 w 3802460"/>
              <a:gd name="connsiteY3" fmla="*/ 74851 h 2776808"/>
              <a:gd name="connsiteX4" fmla="*/ 3802460 w 3802460"/>
              <a:gd name="connsiteY4" fmla="*/ 174439 h 2776808"/>
              <a:gd name="connsiteX0" fmla="*/ 3032916 w 3802460"/>
              <a:gd name="connsiteY0" fmla="*/ 1849330 h 2782920"/>
              <a:gd name="connsiteX1" fmla="*/ 1720163 w 3802460"/>
              <a:gd name="connsiteY1" fmla="*/ 2772784 h 2782920"/>
              <a:gd name="connsiteX2" fmla="*/ 6 w 3802460"/>
              <a:gd name="connsiteY2" fmla="*/ 1460032 h 2782920"/>
              <a:gd name="connsiteX3" fmla="*/ 1738271 w 3802460"/>
              <a:gd name="connsiteY3" fmla="*/ 74851 h 2782920"/>
              <a:gd name="connsiteX4" fmla="*/ 3802460 w 3802460"/>
              <a:gd name="connsiteY4" fmla="*/ 174439 h 2782920"/>
              <a:gd name="connsiteX0" fmla="*/ 3060077 w 3802460"/>
              <a:gd name="connsiteY0" fmla="*/ 1731635 h 2776791"/>
              <a:gd name="connsiteX1" fmla="*/ 1720163 w 3802460"/>
              <a:gd name="connsiteY1" fmla="*/ 2772784 h 2776791"/>
              <a:gd name="connsiteX2" fmla="*/ 6 w 3802460"/>
              <a:gd name="connsiteY2" fmla="*/ 1460032 h 2776791"/>
              <a:gd name="connsiteX3" fmla="*/ 1738271 w 3802460"/>
              <a:gd name="connsiteY3" fmla="*/ 74851 h 2776791"/>
              <a:gd name="connsiteX4" fmla="*/ 3802460 w 3802460"/>
              <a:gd name="connsiteY4" fmla="*/ 174439 h 2776791"/>
              <a:gd name="connsiteX0" fmla="*/ 3060077 w 3802460"/>
              <a:gd name="connsiteY0" fmla="*/ 1694135 h 2739291"/>
              <a:gd name="connsiteX1" fmla="*/ 1720163 w 3802460"/>
              <a:gd name="connsiteY1" fmla="*/ 2735284 h 2739291"/>
              <a:gd name="connsiteX2" fmla="*/ 6 w 3802460"/>
              <a:gd name="connsiteY2" fmla="*/ 1422532 h 2739291"/>
              <a:gd name="connsiteX3" fmla="*/ 1738271 w 3802460"/>
              <a:gd name="connsiteY3" fmla="*/ 37351 h 2739291"/>
              <a:gd name="connsiteX4" fmla="*/ 3802460 w 3802460"/>
              <a:gd name="connsiteY4" fmla="*/ 136939 h 2739291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902048"/>
              <a:gd name="connsiteY0" fmla="*/ 2227153 h 3272309"/>
              <a:gd name="connsiteX1" fmla="*/ 1720163 w 3902048"/>
              <a:gd name="connsiteY1" fmla="*/ 3268302 h 3272309"/>
              <a:gd name="connsiteX2" fmla="*/ 6 w 3902048"/>
              <a:gd name="connsiteY2" fmla="*/ 1955550 h 3272309"/>
              <a:gd name="connsiteX3" fmla="*/ 1738271 w 3902048"/>
              <a:gd name="connsiteY3" fmla="*/ 570369 h 3272309"/>
              <a:gd name="connsiteX4" fmla="*/ 3902048 w 3902048"/>
              <a:gd name="connsiteY4" fmla="*/ 0 h 3272309"/>
              <a:gd name="connsiteX0" fmla="*/ 3060077 w 3207908"/>
              <a:gd name="connsiteY0" fmla="*/ 2763193 h 3808349"/>
              <a:gd name="connsiteX1" fmla="*/ 1720163 w 3207908"/>
              <a:gd name="connsiteY1" fmla="*/ 3804342 h 3808349"/>
              <a:gd name="connsiteX2" fmla="*/ 6 w 3207908"/>
              <a:gd name="connsiteY2" fmla="*/ 2491590 h 3808349"/>
              <a:gd name="connsiteX3" fmla="*/ 1738271 w 3207908"/>
              <a:gd name="connsiteY3" fmla="*/ 1106409 h 3808349"/>
              <a:gd name="connsiteX4" fmla="*/ 3207908 w 3207908"/>
              <a:gd name="connsiteY4" fmla="*/ 0 h 3808349"/>
              <a:gd name="connsiteX0" fmla="*/ 1790310 w 3207907"/>
              <a:gd name="connsiteY0" fmla="*/ 3110042 h 3844771"/>
              <a:gd name="connsiteX1" fmla="*/ 1720162 w 3207907"/>
              <a:gd name="connsiteY1" fmla="*/ 3804342 h 3844771"/>
              <a:gd name="connsiteX2" fmla="*/ 5 w 3207907"/>
              <a:gd name="connsiteY2" fmla="*/ 2491590 h 3844771"/>
              <a:gd name="connsiteX3" fmla="*/ 1738270 w 3207907"/>
              <a:gd name="connsiteY3" fmla="*/ 1106409 h 3844771"/>
              <a:gd name="connsiteX4" fmla="*/ 3207907 w 3207907"/>
              <a:gd name="connsiteY4" fmla="*/ 0 h 3844771"/>
              <a:gd name="connsiteX0" fmla="*/ 1773379 w 3207907"/>
              <a:gd name="connsiteY0" fmla="*/ 3441126 h 3964847"/>
              <a:gd name="connsiteX1" fmla="*/ 1720162 w 3207907"/>
              <a:gd name="connsiteY1" fmla="*/ 3804342 h 3964847"/>
              <a:gd name="connsiteX2" fmla="*/ 5 w 3207907"/>
              <a:gd name="connsiteY2" fmla="*/ 2491590 h 3964847"/>
              <a:gd name="connsiteX3" fmla="*/ 1738270 w 3207907"/>
              <a:gd name="connsiteY3" fmla="*/ 1106409 h 3964847"/>
              <a:gd name="connsiteX4" fmla="*/ 3207907 w 3207907"/>
              <a:gd name="connsiteY4" fmla="*/ 0 h 3964847"/>
              <a:gd name="connsiteX0" fmla="*/ 1720162 w 3207907"/>
              <a:gd name="connsiteY0" fmla="*/ 3804342 h 3804342"/>
              <a:gd name="connsiteX1" fmla="*/ 5 w 3207907"/>
              <a:gd name="connsiteY1" fmla="*/ 2491590 h 3804342"/>
              <a:gd name="connsiteX2" fmla="*/ 1738270 w 3207907"/>
              <a:gd name="connsiteY2" fmla="*/ 1106409 h 3804342"/>
              <a:gd name="connsiteX3" fmla="*/ 3207907 w 3207907"/>
              <a:gd name="connsiteY3" fmla="*/ 0 h 3804342"/>
              <a:gd name="connsiteX0" fmla="*/ 7698944 w 7698945"/>
              <a:gd name="connsiteY0" fmla="*/ 1499676 h 2494151"/>
              <a:gd name="connsiteX1" fmla="*/ 253202 w 7698945"/>
              <a:gd name="connsiteY1" fmla="*/ 2491590 h 2494151"/>
              <a:gd name="connsiteX2" fmla="*/ 1991467 w 7698945"/>
              <a:gd name="connsiteY2" fmla="*/ 1106409 h 2494151"/>
              <a:gd name="connsiteX3" fmla="*/ 3461104 w 7698945"/>
              <a:gd name="connsiteY3" fmla="*/ 0 h 2494151"/>
              <a:gd name="connsiteX0" fmla="*/ 7545680 w 7545679"/>
              <a:gd name="connsiteY0" fmla="*/ 1499676 h 2521561"/>
              <a:gd name="connsiteX1" fmla="*/ 99938 w 7545679"/>
              <a:gd name="connsiteY1" fmla="*/ 2491590 h 2521561"/>
              <a:gd name="connsiteX2" fmla="*/ 3307840 w 7545679"/>
              <a:gd name="connsiteY2" fmla="*/ 0 h 2521561"/>
              <a:gd name="connsiteX0" fmla="*/ 4363675 w 4363675"/>
              <a:gd name="connsiteY0" fmla="*/ 1499676 h 1499676"/>
              <a:gd name="connsiteX1" fmla="*/ 2341558 w 4363675"/>
              <a:gd name="connsiteY1" fmla="*/ 932834 h 1499676"/>
              <a:gd name="connsiteX2" fmla="*/ 125835 w 4363675"/>
              <a:gd name="connsiteY2" fmla="*/ 0 h 1499676"/>
              <a:gd name="connsiteX0" fmla="*/ 4237840 w 4237840"/>
              <a:gd name="connsiteY0" fmla="*/ 1499676 h 1499676"/>
              <a:gd name="connsiteX1" fmla="*/ 2215723 w 4237840"/>
              <a:gd name="connsiteY1" fmla="*/ 932834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2587362 w 4237840"/>
              <a:gd name="connsiteY1" fmla="*/ 1104966 h 1499676"/>
              <a:gd name="connsiteX2" fmla="*/ 0 w 4237840"/>
              <a:gd name="connsiteY2" fmla="*/ 0 h 1499676"/>
              <a:gd name="connsiteX0" fmla="*/ 4237840 w 4237840"/>
              <a:gd name="connsiteY0" fmla="*/ 1499676 h 1499676"/>
              <a:gd name="connsiteX1" fmla="*/ 0 w 4237840"/>
              <a:gd name="connsiteY1" fmla="*/ 0 h 1499676"/>
              <a:gd name="connsiteX0" fmla="*/ 4237840 w 4237840"/>
              <a:gd name="connsiteY0" fmla="*/ 1499676 h 1501728"/>
              <a:gd name="connsiteX1" fmla="*/ 0 w 4237840"/>
              <a:gd name="connsiteY1" fmla="*/ 0 h 1501728"/>
              <a:gd name="connsiteX0" fmla="*/ 4237840 w 4237840"/>
              <a:gd name="connsiteY0" fmla="*/ 1499676 h 1501364"/>
              <a:gd name="connsiteX1" fmla="*/ 0 w 4237840"/>
              <a:gd name="connsiteY1" fmla="*/ 0 h 1501364"/>
              <a:gd name="connsiteX0" fmla="*/ 2867417 w 2867417"/>
              <a:gd name="connsiteY0" fmla="*/ 1155411 h 1157686"/>
              <a:gd name="connsiteX1" fmla="*/ 0 w 2867417"/>
              <a:gd name="connsiteY1" fmla="*/ 0 h 1157686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17"/>
              <a:gd name="connsiteY0" fmla="*/ 1155411 h 1155411"/>
              <a:gd name="connsiteX1" fmla="*/ 0 w 2867417"/>
              <a:gd name="connsiteY1" fmla="*/ 0 h 1155411"/>
              <a:gd name="connsiteX0" fmla="*/ 2867417 w 2867446"/>
              <a:gd name="connsiteY0" fmla="*/ 1155411 h 1155411"/>
              <a:gd name="connsiteX1" fmla="*/ 0 w 2867446"/>
              <a:gd name="connsiteY1" fmla="*/ 0 h 1155411"/>
              <a:gd name="connsiteX0" fmla="*/ 2891031 w 2891059"/>
              <a:gd name="connsiteY0" fmla="*/ 1155411 h 1155411"/>
              <a:gd name="connsiteX1" fmla="*/ 0 w 2891059"/>
              <a:gd name="connsiteY1" fmla="*/ 0 h 1155411"/>
              <a:gd name="connsiteX0" fmla="*/ 2891031 w 2891031"/>
              <a:gd name="connsiteY0" fmla="*/ 1155411 h 1155411"/>
              <a:gd name="connsiteX1" fmla="*/ 0 w 2891031"/>
              <a:gd name="connsiteY1" fmla="*/ 0 h 1155411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840180 w 1840180"/>
              <a:gd name="connsiteY0" fmla="*/ 1038743 h 1038743"/>
              <a:gd name="connsiteX1" fmla="*/ 0 w 1840180"/>
              <a:gd name="connsiteY1" fmla="*/ 0 h 1038743"/>
              <a:gd name="connsiteX0" fmla="*/ 1946446 w 1946446"/>
              <a:gd name="connsiteY0" fmla="*/ 1019298 h 1019298"/>
              <a:gd name="connsiteX1" fmla="*/ 0 w 1946446"/>
              <a:gd name="connsiteY1" fmla="*/ 0 h 1019298"/>
              <a:gd name="connsiteX0" fmla="*/ 446916 w 491370"/>
              <a:gd name="connsiteY0" fmla="*/ 747074 h 747074"/>
              <a:gd name="connsiteX1" fmla="*/ 0 w 491370"/>
              <a:gd name="connsiteY1" fmla="*/ 0 h 747074"/>
              <a:gd name="connsiteX0" fmla="*/ 446916 w 446916"/>
              <a:gd name="connsiteY0" fmla="*/ 747074 h 747074"/>
              <a:gd name="connsiteX1" fmla="*/ 0 w 446916"/>
              <a:gd name="connsiteY1" fmla="*/ 0 h 747074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34384 w 234384"/>
              <a:gd name="connsiteY0" fmla="*/ 883186 h 883186"/>
              <a:gd name="connsiteX1" fmla="*/ 0 w 234384"/>
              <a:gd name="connsiteY1" fmla="*/ 0 h 883186"/>
              <a:gd name="connsiteX0" fmla="*/ 2288852 w 2288852"/>
              <a:gd name="connsiteY0" fmla="*/ 271967 h 393969"/>
              <a:gd name="connsiteX1" fmla="*/ 0 w 2288852"/>
              <a:gd name="connsiteY1" fmla="*/ 322122 h 393969"/>
              <a:gd name="connsiteX0" fmla="*/ 2288852 w 2288852"/>
              <a:gd name="connsiteY0" fmla="*/ 393885 h 444040"/>
              <a:gd name="connsiteX1" fmla="*/ 0 w 2288852"/>
              <a:gd name="connsiteY1" fmla="*/ 444040 h 444040"/>
              <a:gd name="connsiteX0" fmla="*/ 2088128 w 2088128"/>
              <a:gd name="connsiteY0" fmla="*/ 312842 h 683833"/>
              <a:gd name="connsiteX1" fmla="*/ 0 w 2088128"/>
              <a:gd name="connsiteY1" fmla="*/ 683833 h 683833"/>
              <a:gd name="connsiteX0" fmla="*/ 2088128 w 2088128"/>
              <a:gd name="connsiteY0" fmla="*/ 1 h 370992"/>
              <a:gd name="connsiteX1" fmla="*/ 0 w 2088128"/>
              <a:gd name="connsiteY1" fmla="*/ 370992 h 370992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099935 w 2099935"/>
              <a:gd name="connsiteY0" fmla="*/ 0 h 351546"/>
              <a:gd name="connsiteX1" fmla="*/ 0 w 2099935"/>
              <a:gd name="connsiteY1" fmla="*/ 351546 h 351546"/>
              <a:gd name="connsiteX0" fmla="*/ 2577809 w 2577809"/>
              <a:gd name="connsiteY0" fmla="*/ 0 h 246460"/>
              <a:gd name="connsiteX1" fmla="*/ 0 w 2577809"/>
              <a:gd name="connsiteY1" fmla="*/ 246460 h 246460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528879"/>
              <a:gd name="connsiteX1" fmla="*/ 0 w 766919"/>
              <a:gd name="connsiteY1" fmla="*/ 528879 h 528879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766919 w 766919"/>
              <a:gd name="connsiteY0" fmla="*/ 0 h 430361"/>
              <a:gd name="connsiteX1" fmla="*/ 0 w 766919"/>
              <a:gd name="connsiteY1" fmla="*/ 430361 h 430361"/>
              <a:gd name="connsiteX0" fmla="*/ 25850 w 2285854"/>
              <a:gd name="connsiteY0" fmla="*/ 0 h 357288"/>
              <a:gd name="connsiteX1" fmla="*/ 2277083 w 2285854"/>
              <a:gd name="connsiteY1" fmla="*/ 357288 h 357288"/>
              <a:gd name="connsiteX0" fmla="*/ 1 w 2263675"/>
              <a:gd name="connsiteY0" fmla="*/ 97277 h 454565"/>
              <a:gd name="connsiteX1" fmla="*/ 2251234 w 2263675"/>
              <a:gd name="connsiteY1" fmla="*/ 454565 h 454565"/>
              <a:gd name="connsiteX0" fmla="*/ -1 w 1985826"/>
              <a:gd name="connsiteY0" fmla="*/ 346145 h 346145"/>
              <a:gd name="connsiteX1" fmla="*/ 1971403 w 1985826"/>
              <a:gd name="connsiteY1" fmla="*/ 82312 h 346145"/>
              <a:gd name="connsiteX0" fmla="*/ 1 w 1971405"/>
              <a:gd name="connsiteY0" fmla="*/ 263833 h 263833"/>
              <a:gd name="connsiteX1" fmla="*/ 1971405 w 1971405"/>
              <a:gd name="connsiteY1" fmla="*/ 0 h 263833"/>
              <a:gd name="connsiteX0" fmla="*/ 0 w 1881458"/>
              <a:gd name="connsiteY0" fmla="*/ 269052 h 269052"/>
              <a:gd name="connsiteX1" fmla="*/ 1881458 w 1881458"/>
              <a:gd name="connsiteY1" fmla="*/ 0 h 269052"/>
              <a:gd name="connsiteX0" fmla="*/ 0 w 1881458"/>
              <a:gd name="connsiteY0" fmla="*/ 269052 h 269052"/>
              <a:gd name="connsiteX1" fmla="*/ 1881458 w 1881458"/>
              <a:gd name="connsiteY1" fmla="*/ 0 h 269052"/>
              <a:gd name="connsiteX0" fmla="*/ 0 w 1101936"/>
              <a:gd name="connsiteY0" fmla="*/ 467394 h 467394"/>
              <a:gd name="connsiteX1" fmla="*/ 1101936 w 1101936"/>
              <a:gd name="connsiteY1" fmla="*/ 0 h 467394"/>
              <a:gd name="connsiteX0" fmla="*/ 0 w 1101936"/>
              <a:gd name="connsiteY0" fmla="*/ 467394 h 467394"/>
              <a:gd name="connsiteX1" fmla="*/ 1101936 w 1101936"/>
              <a:gd name="connsiteY1" fmla="*/ 0 h 467394"/>
              <a:gd name="connsiteX0" fmla="*/ 0 w 1101936"/>
              <a:gd name="connsiteY0" fmla="*/ 467394 h 467394"/>
              <a:gd name="connsiteX1" fmla="*/ 1101936 w 1101936"/>
              <a:gd name="connsiteY1" fmla="*/ 0 h 467394"/>
              <a:gd name="connsiteX0" fmla="*/ 0 w 2018162"/>
              <a:gd name="connsiteY0" fmla="*/ 622209 h 622209"/>
              <a:gd name="connsiteX1" fmla="*/ 2018162 w 2018162"/>
              <a:gd name="connsiteY1" fmla="*/ 0 h 622209"/>
              <a:gd name="connsiteX0" fmla="*/ 0 w 1937320"/>
              <a:gd name="connsiteY0" fmla="*/ 636283 h 636283"/>
              <a:gd name="connsiteX1" fmla="*/ 1937320 w 1937320"/>
              <a:gd name="connsiteY1" fmla="*/ 0 h 636283"/>
              <a:gd name="connsiteX0" fmla="*/ 0 w 1937320"/>
              <a:gd name="connsiteY0" fmla="*/ 636283 h 636283"/>
              <a:gd name="connsiteX1" fmla="*/ 1937320 w 1937320"/>
              <a:gd name="connsiteY1" fmla="*/ 0 h 636283"/>
              <a:gd name="connsiteX0" fmla="*/ 0 w 2004690"/>
              <a:gd name="connsiteY0" fmla="*/ 629246 h 629246"/>
              <a:gd name="connsiteX1" fmla="*/ 2004690 w 2004690"/>
              <a:gd name="connsiteY1" fmla="*/ 0 h 629246"/>
              <a:gd name="connsiteX0" fmla="*/ 0 w 2004690"/>
              <a:gd name="connsiteY0" fmla="*/ 629246 h 629246"/>
              <a:gd name="connsiteX1" fmla="*/ 2004690 w 2004690"/>
              <a:gd name="connsiteY1" fmla="*/ 0 h 629246"/>
              <a:gd name="connsiteX0" fmla="*/ 0 w 2004690"/>
              <a:gd name="connsiteY0" fmla="*/ 629246 h 629246"/>
              <a:gd name="connsiteX1" fmla="*/ 2004690 w 2004690"/>
              <a:gd name="connsiteY1" fmla="*/ 0 h 629246"/>
              <a:gd name="connsiteX0" fmla="*/ 0 w 2004690"/>
              <a:gd name="connsiteY0" fmla="*/ 629246 h 629246"/>
              <a:gd name="connsiteX1" fmla="*/ 2004690 w 2004690"/>
              <a:gd name="connsiteY1" fmla="*/ 0 h 62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4690" h="629246">
                <a:moveTo>
                  <a:pt x="0" y="629246"/>
                </a:moveTo>
                <a:cubicBezTo>
                  <a:pt x="522047" y="102065"/>
                  <a:pt x="1232079" y="16281"/>
                  <a:pt x="2004690" y="0"/>
                </a:cubicBezTo>
              </a:path>
            </a:pathLst>
          </a:custGeom>
          <a:noFill/>
          <a:ln w="50800">
            <a:solidFill>
              <a:srgbClr val="9E004F"/>
            </a:solidFill>
            <a:headEnd type="arrow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5955125" y="3615603"/>
            <a:ext cx="867094" cy="867094"/>
            <a:chOff x="5955125" y="3615603"/>
            <a:chExt cx="867094" cy="867094"/>
          </a:xfrm>
        </p:grpSpPr>
        <p:sp>
          <p:nvSpPr>
            <p:cNvPr id="28" name="Ellipse 27"/>
            <p:cNvSpPr/>
            <p:nvPr>
              <p:custDataLst>
                <p:tags r:id="rId24"/>
              </p:custDataLst>
            </p:nvPr>
          </p:nvSpPr>
          <p:spPr>
            <a:xfrm>
              <a:off x="5955125" y="3615603"/>
              <a:ext cx="867094" cy="867094"/>
            </a:xfrm>
            <a:prstGeom prst="ellipse">
              <a:avLst/>
            </a:prstGeom>
            <a:solidFill>
              <a:srgbClr val="31859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800" b="1" dirty="0">
                <a:solidFill>
                  <a:prstClr val="white"/>
                </a:solidFill>
                <a:latin typeface="Arial"/>
                <a:ea typeface="Calibri"/>
                <a:cs typeface="Times New Roman"/>
              </a:endParaRPr>
            </a:p>
          </p:txBody>
        </p:sp>
        <p:sp>
          <p:nvSpPr>
            <p:cNvPr id="29" name="Rectangle 28"/>
            <p:cNvSpPr/>
            <p:nvPr>
              <p:custDataLst>
                <p:tags r:id="rId25"/>
              </p:custDataLst>
            </p:nvPr>
          </p:nvSpPr>
          <p:spPr>
            <a:xfrm>
              <a:off x="6027097" y="4125621"/>
              <a:ext cx="75487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800" dirty="0" smtClean="0">
                  <a:solidFill>
                    <a:prstClr val="white"/>
                  </a:solidFill>
                  <a:latin typeface="Arial"/>
                  <a:ea typeface="Calibri"/>
                  <a:cs typeface="Times New Roman"/>
                </a:rPr>
                <a:t>Observation de l’existant</a:t>
              </a:r>
              <a:endParaRPr lang="fr-FR" sz="800" dirty="0">
                <a:solidFill>
                  <a:prstClr val="white"/>
                </a:solidFill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6445537" y="3842279"/>
              <a:ext cx="336430" cy="365760"/>
            </a:xfrm>
            <a:prstGeom prst="rect">
              <a:avLst/>
            </a:prstGeom>
          </p:spPr>
        </p:pic>
        <p:pic>
          <p:nvPicPr>
            <p:cNvPr id="31" name="Image 30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997740" y="3658807"/>
              <a:ext cx="589580" cy="589383"/>
            </a:xfrm>
            <a:prstGeom prst="rect">
              <a:avLst/>
            </a:prstGeom>
          </p:spPr>
        </p:pic>
      </p:grpSp>
      <p:sp>
        <p:nvSpPr>
          <p:cNvPr id="32" name="Rectangle 31"/>
          <p:cNvSpPr/>
          <p:nvPr>
            <p:custDataLst>
              <p:tags r:id="rId15"/>
            </p:custDataLst>
          </p:nvPr>
        </p:nvSpPr>
        <p:spPr>
          <a:xfrm>
            <a:off x="4540827" y="5198827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58585A"/>
                </a:solidFill>
                <a:latin typeface="Arial"/>
                <a:ea typeface="Calibri"/>
                <a:cs typeface="Times New Roman"/>
              </a:rPr>
              <a:t>?</a:t>
            </a:r>
            <a:endParaRPr lang="fr-FR" dirty="0">
              <a:solidFill>
                <a:srgbClr val="58585A"/>
              </a:solidFill>
            </a:endParaRPr>
          </a:p>
        </p:txBody>
      </p:sp>
      <p:pic>
        <p:nvPicPr>
          <p:cNvPr id="33" name="Image 3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1683" y="3739789"/>
            <a:ext cx="173088" cy="195943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333699" y="3371012"/>
            <a:ext cx="336430" cy="365760"/>
          </a:xfrm>
          <a:prstGeom prst="rect">
            <a:avLst/>
          </a:prstGeom>
        </p:spPr>
      </p:pic>
      <p:cxnSp>
        <p:nvCxnSpPr>
          <p:cNvPr id="40" name="Connecteur droit 75"/>
          <p:cNvCxnSpPr/>
          <p:nvPr/>
        </p:nvCxnSpPr>
        <p:spPr>
          <a:xfrm>
            <a:off x="1211478" y="1209949"/>
            <a:ext cx="954388" cy="85886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 40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557414" y="3723461"/>
            <a:ext cx="254675" cy="222384"/>
          </a:xfrm>
          <a:prstGeom prst="rect">
            <a:avLst/>
          </a:prstGeom>
        </p:spPr>
      </p:pic>
      <p:sp>
        <p:nvSpPr>
          <p:cNvPr id="42" name="Ellipse 41"/>
          <p:cNvSpPr/>
          <p:nvPr>
            <p:custDataLst>
              <p:tags r:id="rId18"/>
            </p:custDataLst>
          </p:nvPr>
        </p:nvSpPr>
        <p:spPr>
          <a:xfrm>
            <a:off x="3921502" y="3040722"/>
            <a:ext cx="1961136" cy="19611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rgbClr val="58585A"/>
              </a:solidFill>
              <a:latin typeface="Arial"/>
              <a:ea typeface="Calibri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98596" y="3634776"/>
            <a:ext cx="1853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8585A"/>
                </a:solidFill>
                <a:latin typeface="Arial"/>
                <a:ea typeface="Calibri"/>
                <a:cs typeface="Times New Roman"/>
              </a:rPr>
              <a:t>La démarche scientifique appliquée à l’ingénierie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8265168" y="2631521"/>
            <a:ext cx="633270" cy="633270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994246" y="1935490"/>
            <a:ext cx="990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9875">
              <a:tabLst>
                <a:tab pos="269875" algn="l"/>
              </a:tabLst>
            </a:pPr>
            <a:r>
              <a:rPr lang="fr-FR" sz="1050" b="1" dirty="0">
                <a:solidFill>
                  <a:prstClr val="black"/>
                </a:solidFill>
              </a:rPr>
              <a:t>Démarrage classique de la démarche scientifique</a:t>
            </a:r>
          </a:p>
        </p:txBody>
      </p:sp>
      <p:sp>
        <p:nvSpPr>
          <p:cNvPr id="48" name="Ellipse 47"/>
          <p:cNvSpPr/>
          <p:nvPr>
            <p:custDataLst>
              <p:tags r:id="rId19"/>
            </p:custDataLst>
          </p:nvPr>
        </p:nvSpPr>
        <p:spPr>
          <a:xfrm>
            <a:off x="4296853" y="1821951"/>
            <a:ext cx="1138998" cy="113899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000" b="1" dirty="0">
              <a:solidFill>
                <a:prstClr val="white"/>
              </a:solidFill>
            </a:endParaRPr>
          </a:p>
        </p:txBody>
      </p:sp>
      <p:grpSp>
        <p:nvGrpSpPr>
          <p:cNvPr id="49" name="Groupe 48"/>
          <p:cNvGrpSpPr/>
          <p:nvPr/>
        </p:nvGrpSpPr>
        <p:grpSpPr>
          <a:xfrm>
            <a:off x="4469356" y="2063376"/>
            <a:ext cx="846346" cy="807459"/>
            <a:chOff x="4494244" y="2007655"/>
            <a:chExt cx="846346" cy="807459"/>
          </a:xfrm>
        </p:grpSpPr>
        <p:sp>
          <p:nvSpPr>
            <p:cNvPr id="50" name="Rectangle 49"/>
            <p:cNvSpPr/>
            <p:nvPr>
              <p:custDataLst>
                <p:tags r:id="rId20"/>
              </p:custDataLst>
            </p:nvPr>
          </p:nvSpPr>
          <p:spPr>
            <a:xfrm>
              <a:off x="4513926" y="2599670"/>
              <a:ext cx="69281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800" dirty="0" smtClean="0">
                  <a:solidFill>
                    <a:prstClr val="white"/>
                  </a:solidFill>
                  <a:latin typeface="Arial"/>
                  <a:ea typeface="Calibri"/>
                  <a:cs typeface="Times New Roman"/>
                </a:rPr>
                <a:t>Analyse</a:t>
              </a:r>
              <a:endParaRPr lang="fr-FR" sz="800" dirty="0">
                <a:solidFill>
                  <a:prstClr val="white"/>
                </a:solidFill>
                <a:latin typeface="Arial"/>
                <a:ea typeface="Calibri"/>
                <a:cs typeface="Times New Roman"/>
              </a:endParaRPr>
            </a:p>
          </p:txBody>
        </p:sp>
        <p:pic>
          <p:nvPicPr>
            <p:cNvPr id="51" name="Image 5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494244" y="2007655"/>
              <a:ext cx="566688" cy="512583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537433" y="2088596"/>
              <a:ext cx="249939" cy="271729"/>
            </a:xfrm>
            <a:prstGeom prst="rect">
              <a:avLst/>
            </a:prstGeom>
          </p:spPr>
        </p:pic>
        <p:pic>
          <p:nvPicPr>
            <p:cNvPr id="53" name="Image 52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004160" y="2233910"/>
              <a:ext cx="336430" cy="365760"/>
            </a:xfrm>
            <a:prstGeom prst="rect">
              <a:avLst/>
            </a:prstGeom>
          </p:spPr>
        </p:pic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820704" y="2118536"/>
              <a:ext cx="180575" cy="156194"/>
            </a:xfrm>
            <a:prstGeom prst="rect">
              <a:avLst/>
            </a:prstGeom>
          </p:spPr>
        </p:pic>
      </p:grpSp>
      <p:sp>
        <p:nvSpPr>
          <p:cNvPr id="65" name="ZoneTexte 64"/>
          <p:cNvSpPr txBox="1"/>
          <p:nvPr/>
        </p:nvSpPr>
        <p:spPr>
          <a:xfrm>
            <a:off x="159272" y="68101"/>
            <a:ext cx="8825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smtClean="0"/>
              <a:t>Intégration de la démarche scientifique dans les activités pratiques</a:t>
            </a:r>
          </a:p>
          <a:p>
            <a:r>
              <a:rPr lang="fr-FR" sz="2400" b="1" u="sng" dirty="0" smtClean="0"/>
              <a:t>de la séquence 3a :</a:t>
            </a:r>
            <a:endParaRPr lang="fr-FR" sz="2400" b="1" u="sng" dirty="0"/>
          </a:p>
        </p:txBody>
      </p:sp>
      <p:sp>
        <p:nvSpPr>
          <p:cNvPr id="38" name="ZoneTexte 37"/>
          <p:cNvSpPr txBox="1"/>
          <p:nvPr/>
        </p:nvSpPr>
        <p:spPr>
          <a:xfrm>
            <a:off x="750515" y="1394615"/>
            <a:ext cx="20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solidFill>
                  <a:srgbClr val="000099"/>
                </a:solidFill>
              </a:rPr>
              <a:t>Scénario </a:t>
            </a:r>
            <a:r>
              <a:rPr lang="fr-FR" b="1" u="sng" dirty="0" smtClean="0">
                <a:solidFill>
                  <a:srgbClr val="000099"/>
                </a:solidFill>
              </a:rPr>
              <a:t>proposé  :</a:t>
            </a:r>
            <a:endParaRPr lang="fr-FR" b="1" u="sng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age de presentation et de parti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13034</TotalTime>
  <Words>37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page de presentation et de partie</vt:lpstr>
      <vt:lpstr>Diapositive 1</vt:lpstr>
    </vt:vector>
  </TitlesOfParts>
  <Company>perso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programme STI2D 2021</dc:title>
  <dc:creator>Samuel VIOLLIN;Frédéric TARAUD</dc:creator>
  <cp:lastModifiedBy>PJM</cp:lastModifiedBy>
  <cp:revision>484</cp:revision>
  <cp:lastPrinted>2018-09-07T10:09:55Z</cp:lastPrinted>
  <dcterms:created xsi:type="dcterms:W3CDTF">2018-05-28T09:17:26Z</dcterms:created>
  <dcterms:modified xsi:type="dcterms:W3CDTF">2020-01-03T13:09:38Z</dcterms:modified>
</cp:coreProperties>
</file>