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Default Extension="png" ContentType="image/png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356" r:id="rId3"/>
  </p:sldIdLst>
  <p:sldSz cx="9144000" cy="6858000" type="screen4x3"/>
  <p:notesSz cx="6735763" cy="98663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ort" initials="OF" lastIdx="6" clrIdx="0">
    <p:extLst/>
  </p:cmAuthor>
  <p:cmAuthor id="2" name="Frédéric TARAUD" initials="FT" lastIdx="1" clrIdx="1">
    <p:extLst/>
  </p:cmAuthor>
  <p:cmAuthor id="3" name="Samuel VIOLLIN" initials="SV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00FF"/>
    <a:srgbClr val="F1DAB9"/>
    <a:srgbClr val="EFD5AF"/>
    <a:srgbClr val="F4E2C8"/>
    <a:srgbClr val="F7E9D5"/>
    <a:srgbClr val="F7D6D5"/>
    <a:srgbClr val="F8DDDC"/>
    <a:srgbClr val="F4C5C4"/>
    <a:srgbClr val="EB999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3" autoAdjust="0"/>
    <p:restoredTop sz="50000" autoAdjust="0"/>
  </p:normalViewPr>
  <p:slideViewPr>
    <p:cSldViewPr snapToGrid="0" snapToObjects="1">
      <p:cViewPr varScale="1">
        <p:scale>
          <a:sx n="116" d="100"/>
          <a:sy n="116" d="100"/>
        </p:scale>
        <p:origin x="-1998" y="-114"/>
      </p:cViewPr>
      <p:guideLst>
        <p:guide orient="horz" pos="2205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976" y="-102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27E7-3AA0-4496-B0E7-11DCD26846FB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D816-696A-4EE5-9023-9270B15005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191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1BCA-5831-A345-804C-67FF2F83CA62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501F2-2B48-A14B-AFC4-1D617FACCF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511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318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8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290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présentation ou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0609" y="976320"/>
            <a:ext cx="7894637" cy="243389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0609" y="3472208"/>
            <a:ext cx="759619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68308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D69-87D1-4307-8200-9A2186EB31D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739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 -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486" y="3283200"/>
            <a:ext cx="5897726" cy="210816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500" baseline="0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5DE83-D1DE-46E2-9633-FFF43506BA7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7614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45AE6-A55F-4B90-A25D-9D1068A8396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0463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915988"/>
            <a:ext cx="7983537" cy="379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0B6AD-CCC7-4EBE-96B7-1DB90E50087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6235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915988"/>
            <a:ext cx="7983537" cy="2549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465513"/>
            <a:ext cx="7589837" cy="1247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FEBB-7C17-4965-AB13-A17A7FEBE78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371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83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03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39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19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97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18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35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53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84E8-E40A-E842-841D-ADAAAB56DE5C}" type="datetimeFigureOut">
              <a:rPr lang="fr-FR" smtClean="0"/>
              <a:pPr/>
              <a:t>02/01/2022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298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889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800" kern="1200" baseline="0">
          <a:solidFill>
            <a:srgbClr val="68308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75"/>
          <p:cNvCxnSpPr/>
          <p:nvPr/>
        </p:nvCxnSpPr>
        <p:spPr>
          <a:xfrm>
            <a:off x="1211478" y="1209949"/>
            <a:ext cx="954388" cy="85886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59272" y="68101"/>
            <a:ext cx="882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Intégration de la démarche scientifique dans </a:t>
            </a:r>
            <a:r>
              <a:rPr lang="fr-FR" sz="2400" b="1" u="sng" dirty="0" smtClean="0"/>
              <a:t>l’activité pratique</a:t>
            </a:r>
            <a:endParaRPr lang="fr-FR" sz="2400" b="1" u="sng" dirty="0" smtClean="0"/>
          </a:p>
          <a:p>
            <a:r>
              <a:rPr lang="fr-FR" sz="2400" b="1" u="sng" dirty="0" smtClean="0"/>
              <a:t>de la séquence </a:t>
            </a:r>
            <a:r>
              <a:rPr lang="fr-FR" sz="2400" b="1" u="sng" dirty="0" smtClean="0"/>
              <a:t>9 </a:t>
            </a:r>
            <a:r>
              <a:rPr lang="fr-FR" sz="2400" b="1" u="sng" dirty="0" smtClean="0"/>
              <a:t>:</a:t>
            </a:r>
            <a:endParaRPr lang="fr-FR" sz="2400" b="1" u="sng" dirty="0"/>
          </a:p>
        </p:txBody>
      </p:sp>
      <p:sp>
        <p:nvSpPr>
          <p:cNvPr id="38" name="ZoneTexte 37"/>
          <p:cNvSpPr txBox="1"/>
          <p:nvPr/>
        </p:nvSpPr>
        <p:spPr>
          <a:xfrm>
            <a:off x="265444" y="1113616"/>
            <a:ext cx="20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0099"/>
                </a:solidFill>
              </a:rPr>
              <a:t>Scénario proposé  :</a:t>
            </a:r>
            <a:endParaRPr lang="fr-FR" b="1" u="sng" dirty="0">
              <a:solidFill>
                <a:srgbClr val="000099"/>
              </a:solidFill>
            </a:endParaRPr>
          </a:p>
        </p:txBody>
      </p:sp>
      <p:sp>
        <p:nvSpPr>
          <p:cNvPr id="39" name="Ellipse 38"/>
          <p:cNvSpPr/>
          <p:nvPr>
            <p:custDataLst>
              <p:tags r:id="rId1"/>
            </p:custDataLst>
          </p:nvPr>
        </p:nvSpPr>
        <p:spPr>
          <a:xfrm>
            <a:off x="1544688" y="1482948"/>
            <a:ext cx="6913511" cy="4828952"/>
          </a:xfrm>
          <a:prstGeom prst="ellipse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>
            <p:custDataLst>
              <p:tags r:id="rId2"/>
            </p:custDataLst>
          </p:nvPr>
        </p:nvSpPr>
        <p:spPr>
          <a:xfrm>
            <a:off x="7798713" y="1373741"/>
            <a:ext cx="872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58585A"/>
                </a:solidFill>
                <a:latin typeface="Arial"/>
                <a:cs typeface="Times New Roman"/>
              </a:rPr>
              <a:t>Validation</a:t>
            </a:r>
            <a:endParaRPr lang="fr-FR" dirty="0">
              <a:solidFill>
                <a:srgbClr val="58585A"/>
              </a:solidFill>
            </a:endParaRPr>
          </a:p>
        </p:txBody>
      </p:sp>
      <p:sp>
        <p:nvSpPr>
          <p:cNvPr id="47" name="Ellipse 46"/>
          <p:cNvSpPr/>
          <p:nvPr>
            <p:custDataLst>
              <p:tags r:id="rId3"/>
            </p:custDataLst>
          </p:nvPr>
        </p:nvSpPr>
        <p:spPr>
          <a:xfrm>
            <a:off x="2129856" y="3304864"/>
            <a:ext cx="867094" cy="8670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b="1" dirty="0">
              <a:solidFill>
                <a:prstClr val="white"/>
              </a:solidFill>
            </a:endParaRPr>
          </a:p>
        </p:txBody>
      </p:sp>
      <p:sp>
        <p:nvSpPr>
          <p:cNvPr id="55" name="Ellipse 54"/>
          <p:cNvSpPr/>
          <p:nvPr>
            <p:custDataLst>
              <p:tags r:id="rId4"/>
            </p:custDataLst>
          </p:nvPr>
        </p:nvSpPr>
        <p:spPr>
          <a:xfrm>
            <a:off x="3006577" y="1916253"/>
            <a:ext cx="867094" cy="867094"/>
          </a:xfrm>
          <a:prstGeom prst="ellipse">
            <a:avLst/>
          </a:prstGeom>
          <a:solidFill>
            <a:srgbClr val="FFFFC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prstClr val="white"/>
              </a:solidFill>
            </a:endParaRPr>
          </a:p>
        </p:txBody>
      </p:sp>
      <p:sp>
        <p:nvSpPr>
          <p:cNvPr id="56" name="Forme libre 55"/>
          <p:cNvSpPr/>
          <p:nvPr>
            <p:custDataLst>
              <p:tags r:id="rId5"/>
            </p:custDataLst>
          </p:nvPr>
        </p:nvSpPr>
        <p:spPr>
          <a:xfrm>
            <a:off x="5426227" y="1841782"/>
            <a:ext cx="1790582" cy="521030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7698944 w 7698945"/>
              <a:gd name="connsiteY0" fmla="*/ 1499676 h 2494151"/>
              <a:gd name="connsiteX1" fmla="*/ 253202 w 7698945"/>
              <a:gd name="connsiteY1" fmla="*/ 2491590 h 2494151"/>
              <a:gd name="connsiteX2" fmla="*/ 1991467 w 7698945"/>
              <a:gd name="connsiteY2" fmla="*/ 1106409 h 2494151"/>
              <a:gd name="connsiteX3" fmla="*/ 3461104 w 7698945"/>
              <a:gd name="connsiteY3" fmla="*/ 0 h 2494151"/>
              <a:gd name="connsiteX0" fmla="*/ 7545680 w 7545679"/>
              <a:gd name="connsiteY0" fmla="*/ 1499676 h 2521561"/>
              <a:gd name="connsiteX1" fmla="*/ 99938 w 7545679"/>
              <a:gd name="connsiteY1" fmla="*/ 2491590 h 2521561"/>
              <a:gd name="connsiteX2" fmla="*/ 3307840 w 7545679"/>
              <a:gd name="connsiteY2" fmla="*/ 0 h 2521561"/>
              <a:gd name="connsiteX0" fmla="*/ 4363675 w 4363675"/>
              <a:gd name="connsiteY0" fmla="*/ 1499676 h 1499676"/>
              <a:gd name="connsiteX1" fmla="*/ 2341558 w 4363675"/>
              <a:gd name="connsiteY1" fmla="*/ 932834 h 1499676"/>
              <a:gd name="connsiteX2" fmla="*/ 125835 w 4363675"/>
              <a:gd name="connsiteY2" fmla="*/ 0 h 1499676"/>
              <a:gd name="connsiteX0" fmla="*/ 4237840 w 4237840"/>
              <a:gd name="connsiteY0" fmla="*/ 1499676 h 1499676"/>
              <a:gd name="connsiteX1" fmla="*/ 2215723 w 4237840"/>
              <a:gd name="connsiteY1" fmla="*/ 932834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0 w 4237840"/>
              <a:gd name="connsiteY1" fmla="*/ 0 h 1499676"/>
              <a:gd name="connsiteX0" fmla="*/ 4237840 w 4237840"/>
              <a:gd name="connsiteY0" fmla="*/ 1499676 h 1501728"/>
              <a:gd name="connsiteX1" fmla="*/ 0 w 4237840"/>
              <a:gd name="connsiteY1" fmla="*/ 0 h 1501728"/>
              <a:gd name="connsiteX0" fmla="*/ 4237840 w 4237840"/>
              <a:gd name="connsiteY0" fmla="*/ 1499676 h 1501364"/>
              <a:gd name="connsiteX1" fmla="*/ 0 w 4237840"/>
              <a:gd name="connsiteY1" fmla="*/ 0 h 1501364"/>
              <a:gd name="connsiteX0" fmla="*/ 2867417 w 2867417"/>
              <a:gd name="connsiteY0" fmla="*/ 1155411 h 1157686"/>
              <a:gd name="connsiteX1" fmla="*/ 0 w 2867417"/>
              <a:gd name="connsiteY1" fmla="*/ 0 h 1157686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46"/>
              <a:gd name="connsiteY0" fmla="*/ 1155411 h 1155411"/>
              <a:gd name="connsiteX1" fmla="*/ 0 w 2867446"/>
              <a:gd name="connsiteY1" fmla="*/ 0 h 1155411"/>
              <a:gd name="connsiteX0" fmla="*/ 2891031 w 2891059"/>
              <a:gd name="connsiteY0" fmla="*/ 1155411 h 1155411"/>
              <a:gd name="connsiteX1" fmla="*/ 0 w 2891059"/>
              <a:gd name="connsiteY1" fmla="*/ 0 h 1155411"/>
              <a:gd name="connsiteX0" fmla="*/ 2891031 w 2891031"/>
              <a:gd name="connsiteY0" fmla="*/ 1155411 h 1155411"/>
              <a:gd name="connsiteX1" fmla="*/ 0 w 2891031"/>
              <a:gd name="connsiteY1" fmla="*/ 0 h 1155411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946446 w 1946446"/>
              <a:gd name="connsiteY0" fmla="*/ 1019298 h 1019298"/>
              <a:gd name="connsiteX1" fmla="*/ 0 w 1946446"/>
              <a:gd name="connsiteY1" fmla="*/ 0 h 1019298"/>
              <a:gd name="connsiteX0" fmla="*/ 446916 w 491370"/>
              <a:gd name="connsiteY0" fmla="*/ 747074 h 747074"/>
              <a:gd name="connsiteX1" fmla="*/ 0 w 491370"/>
              <a:gd name="connsiteY1" fmla="*/ 0 h 747074"/>
              <a:gd name="connsiteX0" fmla="*/ 446916 w 446916"/>
              <a:gd name="connsiteY0" fmla="*/ 747074 h 747074"/>
              <a:gd name="connsiteX1" fmla="*/ 0 w 446916"/>
              <a:gd name="connsiteY1" fmla="*/ 0 h 747074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288852 w 2288852"/>
              <a:gd name="connsiteY0" fmla="*/ 271967 h 393969"/>
              <a:gd name="connsiteX1" fmla="*/ 0 w 2288852"/>
              <a:gd name="connsiteY1" fmla="*/ 322122 h 393969"/>
              <a:gd name="connsiteX0" fmla="*/ 2288852 w 2288852"/>
              <a:gd name="connsiteY0" fmla="*/ 393885 h 444040"/>
              <a:gd name="connsiteX1" fmla="*/ 0 w 2288852"/>
              <a:gd name="connsiteY1" fmla="*/ 444040 h 444040"/>
              <a:gd name="connsiteX0" fmla="*/ 2088128 w 2088128"/>
              <a:gd name="connsiteY0" fmla="*/ 312842 h 683833"/>
              <a:gd name="connsiteX1" fmla="*/ 0 w 2088128"/>
              <a:gd name="connsiteY1" fmla="*/ 683833 h 683833"/>
              <a:gd name="connsiteX0" fmla="*/ 2088128 w 2088128"/>
              <a:gd name="connsiteY0" fmla="*/ 1 h 370992"/>
              <a:gd name="connsiteX1" fmla="*/ 0 w 2088128"/>
              <a:gd name="connsiteY1" fmla="*/ 370992 h 370992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577809 w 2577809"/>
              <a:gd name="connsiteY0" fmla="*/ 0 h 246460"/>
              <a:gd name="connsiteX1" fmla="*/ 0 w 2577809"/>
              <a:gd name="connsiteY1" fmla="*/ 246460 h 246460"/>
              <a:gd name="connsiteX0" fmla="*/ 2577809 w 2577809"/>
              <a:gd name="connsiteY0" fmla="*/ 0 h 271080"/>
              <a:gd name="connsiteX1" fmla="*/ 0 w 2577809"/>
              <a:gd name="connsiteY1" fmla="*/ 246460 h 271080"/>
              <a:gd name="connsiteX0" fmla="*/ 2550861 w 2550861"/>
              <a:gd name="connsiteY0" fmla="*/ 0 h 259602"/>
              <a:gd name="connsiteX1" fmla="*/ 0 w 2550861"/>
              <a:gd name="connsiteY1" fmla="*/ 225349 h 259602"/>
              <a:gd name="connsiteX0" fmla="*/ 2550861 w 2550861"/>
              <a:gd name="connsiteY0" fmla="*/ 0 h 251572"/>
              <a:gd name="connsiteX1" fmla="*/ 0 w 2550861"/>
              <a:gd name="connsiteY1" fmla="*/ 225349 h 251572"/>
              <a:gd name="connsiteX0" fmla="*/ 2955078 w 2955078"/>
              <a:gd name="connsiteY0" fmla="*/ 0 h 408311"/>
              <a:gd name="connsiteX1" fmla="*/ 0 w 2955078"/>
              <a:gd name="connsiteY1" fmla="*/ 408312 h 408311"/>
              <a:gd name="connsiteX0" fmla="*/ 2955078 w 2955078"/>
              <a:gd name="connsiteY0" fmla="*/ 0 h 408312"/>
              <a:gd name="connsiteX1" fmla="*/ 0 w 2955078"/>
              <a:gd name="connsiteY1" fmla="*/ 408312 h 408312"/>
              <a:gd name="connsiteX0" fmla="*/ 2955078 w 2955078"/>
              <a:gd name="connsiteY0" fmla="*/ 0 h 428457"/>
              <a:gd name="connsiteX1" fmla="*/ 0 w 2955078"/>
              <a:gd name="connsiteY1" fmla="*/ 408312 h 428457"/>
              <a:gd name="connsiteX0" fmla="*/ 2955078 w 2955078"/>
              <a:gd name="connsiteY0" fmla="*/ 0 h 408312"/>
              <a:gd name="connsiteX1" fmla="*/ 0 w 2955078"/>
              <a:gd name="connsiteY1" fmla="*/ 408312 h 408312"/>
              <a:gd name="connsiteX0" fmla="*/ 2955078 w 2955078"/>
              <a:gd name="connsiteY0" fmla="*/ 0 h 425077"/>
              <a:gd name="connsiteX1" fmla="*/ 0 w 2955078"/>
              <a:gd name="connsiteY1" fmla="*/ 408312 h 425077"/>
              <a:gd name="connsiteX0" fmla="*/ 2955078 w 2955078"/>
              <a:gd name="connsiteY0" fmla="*/ 0 h 429675"/>
              <a:gd name="connsiteX1" fmla="*/ 0 w 2955078"/>
              <a:gd name="connsiteY1" fmla="*/ 408312 h 429675"/>
              <a:gd name="connsiteX0" fmla="*/ 2955078 w 2955078"/>
              <a:gd name="connsiteY0" fmla="*/ 0 h 449088"/>
              <a:gd name="connsiteX1" fmla="*/ 0 w 2955078"/>
              <a:gd name="connsiteY1" fmla="*/ 408312 h 4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5078" h="449088">
                <a:moveTo>
                  <a:pt x="2955078" y="0"/>
                </a:moveTo>
                <a:cubicBezTo>
                  <a:pt x="1887158" y="705872"/>
                  <a:pt x="1308841" y="354315"/>
                  <a:pt x="0" y="408312"/>
                </a:cubicBezTo>
              </a:path>
            </a:pathLst>
          </a:custGeom>
          <a:noFill/>
          <a:ln w="50800">
            <a:solidFill>
              <a:schemeClr val="accent5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7" name="Forme libre 56"/>
          <p:cNvSpPr/>
          <p:nvPr>
            <p:custDataLst>
              <p:tags r:id="rId6"/>
            </p:custDataLst>
          </p:nvPr>
        </p:nvSpPr>
        <p:spPr>
          <a:xfrm>
            <a:off x="2644213" y="2623949"/>
            <a:ext cx="448690" cy="672050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1585582 w 3208268"/>
              <a:gd name="connsiteY0" fmla="*/ 3271004 h 3271004"/>
              <a:gd name="connsiteX1" fmla="*/ 366 w 3208268"/>
              <a:gd name="connsiteY1" fmla="*/ 2491590 h 3271004"/>
              <a:gd name="connsiteX2" fmla="*/ 1738631 w 3208268"/>
              <a:gd name="connsiteY2" fmla="*/ 1106409 h 3271004"/>
              <a:gd name="connsiteX3" fmla="*/ 3208268 w 3208268"/>
              <a:gd name="connsiteY3" fmla="*/ 0 h 3271004"/>
              <a:gd name="connsiteX0" fmla="*/ 1140461 w 2763147"/>
              <a:gd name="connsiteY0" fmla="*/ 3271004 h 3271004"/>
              <a:gd name="connsiteX1" fmla="*/ 550 w 2763147"/>
              <a:gd name="connsiteY1" fmla="*/ 1913807 h 3271004"/>
              <a:gd name="connsiteX2" fmla="*/ 1293510 w 2763147"/>
              <a:gd name="connsiteY2" fmla="*/ 1106409 h 3271004"/>
              <a:gd name="connsiteX3" fmla="*/ 2763147 w 2763147"/>
              <a:gd name="connsiteY3" fmla="*/ 0 h 3271004"/>
              <a:gd name="connsiteX0" fmla="*/ 1152812 w 2775498"/>
              <a:gd name="connsiteY0" fmla="*/ 3271004 h 3271004"/>
              <a:gd name="connsiteX1" fmla="*/ 12901 w 2775498"/>
              <a:gd name="connsiteY1" fmla="*/ 1913807 h 3271004"/>
              <a:gd name="connsiteX2" fmla="*/ 1305861 w 2775498"/>
              <a:gd name="connsiteY2" fmla="*/ 1106409 h 3271004"/>
              <a:gd name="connsiteX3" fmla="*/ 2775498 w 2775498"/>
              <a:gd name="connsiteY3" fmla="*/ 0 h 3271004"/>
              <a:gd name="connsiteX0" fmla="*/ 1161523 w 2784209"/>
              <a:gd name="connsiteY0" fmla="*/ 3271004 h 3271004"/>
              <a:gd name="connsiteX1" fmla="*/ 21612 w 2784209"/>
              <a:gd name="connsiteY1" fmla="*/ 1913807 h 3271004"/>
              <a:gd name="connsiteX2" fmla="*/ 1449512 w 2784209"/>
              <a:gd name="connsiteY2" fmla="*/ 861962 h 3271004"/>
              <a:gd name="connsiteX3" fmla="*/ 2784209 w 2784209"/>
              <a:gd name="connsiteY3" fmla="*/ 0 h 3271004"/>
              <a:gd name="connsiteX0" fmla="*/ 1260365 w 2883051"/>
              <a:gd name="connsiteY0" fmla="*/ 3271004 h 3271004"/>
              <a:gd name="connsiteX1" fmla="*/ 12503 w 2883051"/>
              <a:gd name="connsiteY1" fmla="*/ 1913807 h 3271004"/>
              <a:gd name="connsiteX2" fmla="*/ 1548354 w 2883051"/>
              <a:gd name="connsiteY2" fmla="*/ 861962 h 3271004"/>
              <a:gd name="connsiteX3" fmla="*/ 2883051 w 2883051"/>
              <a:gd name="connsiteY3" fmla="*/ 0 h 3271004"/>
              <a:gd name="connsiteX0" fmla="*/ 1236662 w 2886336"/>
              <a:gd name="connsiteY0" fmla="*/ 3326559 h 3326559"/>
              <a:gd name="connsiteX1" fmla="*/ 15788 w 2886336"/>
              <a:gd name="connsiteY1" fmla="*/ 1913807 h 3326559"/>
              <a:gd name="connsiteX2" fmla="*/ 1551639 w 2886336"/>
              <a:gd name="connsiteY2" fmla="*/ 861962 h 3326559"/>
              <a:gd name="connsiteX3" fmla="*/ 2886336 w 2886336"/>
              <a:gd name="connsiteY3" fmla="*/ 0 h 3326559"/>
              <a:gd name="connsiteX0" fmla="*/ 1246317 w 2895991"/>
              <a:gd name="connsiteY0" fmla="*/ 3326559 h 3326559"/>
              <a:gd name="connsiteX1" fmla="*/ 25443 w 2895991"/>
              <a:gd name="connsiteY1" fmla="*/ 1913807 h 3326559"/>
              <a:gd name="connsiteX2" fmla="*/ 1561294 w 2895991"/>
              <a:gd name="connsiteY2" fmla="*/ 861962 h 3326559"/>
              <a:gd name="connsiteX3" fmla="*/ 2895991 w 2895991"/>
              <a:gd name="connsiteY3" fmla="*/ 0 h 3326559"/>
              <a:gd name="connsiteX0" fmla="*/ 1227791 w 2877465"/>
              <a:gd name="connsiteY0" fmla="*/ 3326559 h 3326559"/>
              <a:gd name="connsiteX1" fmla="*/ 6917 w 2877465"/>
              <a:gd name="connsiteY1" fmla="*/ 1913807 h 3326559"/>
              <a:gd name="connsiteX2" fmla="*/ 1542768 w 2877465"/>
              <a:gd name="connsiteY2" fmla="*/ 861962 h 3326559"/>
              <a:gd name="connsiteX3" fmla="*/ 2877465 w 2877465"/>
              <a:gd name="connsiteY3" fmla="*/ 0 h 3326559"/>
              <a:gd name="connsiteX0" fmla="*/ 1309182 w 2877893"/>
              <a:gd name="connsiteY0" fmla="*/ 3326559 h 3326559"/>
              <a:gd name="connsiteX1" fmla="*/ 7345 w 2877893"/>
              <a:gd name="connsiteY1" fmla="*/ 1913807 h 3326559"/>
              <a:gd name="connsiteX2" fmla="*/ 1543196 w 2877893"/>
              <a:gd name="connsiteY2" fmla="*/ 861962 h 3326559"/>
              <a:gd name="connsiteX3" fmla="*/ 2877893 w 2877893"/>
              <a:gd name="connsiteY3" fmla="*/ 0 h 3326559"/>
              <a:gd name="connsiteX0" fmla="*/ 1302256 w 2870967"/>
              <a:gd name="connsiteY0" fmla="*/ 3326559 h 3326559"/>
              <a:gd name="connsiteX1" fmla="*/ 419 w 2870967"/>
              <a:gd name="connsiteY1" fmla="*/ 1913807 h 3326559"/>
              <a:gd name="connsiteX2" fmla="*/ 1199472 w 2870967"/>
              <a:gd name="connsiteY2" fmla="*/ 469881 h 3326559"/>
              <a:gd name="connsiteX3" fmla="*/ 2870967 w 2870967"/>
              <a:gd name="connsiteY3" fmla="*/ 0 h 3326559"/>
              <a:gd name="connsiteX0" fmla="*/ 1302098 w 2870809"/>
              <a:gd name="connsiteY0" fmla="*/ 3326559 h 3326559"/>
              <a:gd name="connsiteX1" fmla="*/ 261 w 2870809"/>
              <a:gd name="connsiteY1" fmla="*/ 1913807 h 3326559"/>
              <a:gd name="connsiteX2" fmla="*/ 1199314 w 2870809"/>
              <a:gd name="connsiteY2" fmla="*/ 469881 h 3326559"/>
              <a:gd name="connsiteX3" fmla="*/ 2301048 w 2870809"/>
              <a:gd name="connsiteY3" fmla="*/ 157506 h 3326559"/>
              <a:gd name="connsiteX4" fmla="*/ 2870809 w 2870809"/>
              <a:gd name="connsiteY4" fmla="*/ 0 h 3326559"/>
              <a:gd name="connsiteX0" fmla="*/ 1302098 w 2301048"/>
              <a:gd name="connsiteY0" fmla="*/ 3169053 h 3169053"/>
              <a:gd name="connsiteX1" fmla="*/ 261 w 2301048"/>
              <a:gd name="connsiteY1" fmla="*/ 1756301 h 3169053"/>
              <a:gd name="connsiteX2" fmla="*/ 1199314 w 2301048"/>
              <a:gd name="connsiteY2" fmla="*/ 312375 h 3169053"/>
              <a:gd name="connsiteX3" fmla="*/ 2301048 w 2301048"/>
              <a:gd name="connsiteY3" fmla="*/ 0 h 3169053"/>
              <a:gd name="connsiteX0" fmla="*/ 1302098 w 3032714"/>
              <a:gd name="connsiteY0" fmla="*/ 3235994 h 3235994"/>
              <a:gd name="connsiteX1" fmla="*/ 261 w 3032714"/>
              <a:gd name="connsiteY1" fmla="*/ 1823242 h 3235994"/>
              <a:gd name="connsiteX2" fmla="*/ 1199314 w 3032714"/>
              <a:gd name="connsiteY2" fmla="*/ 379316 h 3235994"/>
              <a:gd name="connsiteX3" fmla="*/ 3032714 w 3032714"/>
              <a:gd name="connsiteY3" fmla="*/ 0 h 3235994"/>
              <a:gd name="connsiteX0" fmla="*/ 1302098 w 3032714"/>
              <a:gd name="connsiteY0" fmla="*/ 3235994 h 3235994"/>
              <a:gd name="connsiteX1" fmla="*/ 261 w 3032714"/>
              <a:gd name="connsiteY1" fmla="*/ 1823242 h 3235994"/>
              <a:gd name="connsiteX2" fmla="*/ 1199314 w 3032714"/>
              <a:gd name="connsiteY2" fmla="*/ 379316 h 3235994"/>
              <a:gd name="connsiteX3" fmla="*/ 3032714 w 3032714"/>
              <a:gd name="connsiteY3" fmla="*/ 0 h 3235994"/>
              <a:gd name="connsiteX0" fmla="*/ 1302098 w 2812054"/>
              <a:gd name="connsiteY0" fmla="*/ 3274245 h 3274245"/>
              <a:gd name="connsiteX1" fmla="*/ 261 w 2812054"/>
              <a:gd name="connsiteY1" fmla="*/ 1861493 h 3274245"/>
              <a:gd name="connsiteX2" fmla="*/ 1199314 w 2812054"/>
              <a:gd name="connsiteY2" fmla="*/ 417567 h 3274245"/>
              <a:gd name="connsiteX3" fmla="*/ 2812054 w 2812054"/>
              <a:gd name="connsiteY3" fmla="*/ 0 h 3274245"/>
              <a:gd name="connsiteX0" fmla="*/ 1322648 w 2832604"/>
              <a:gd name="connsiteY0" fmla="*/ 3274245 h 3274245"/>
              <a:gd name="connsiteX1" fmla="*/ 20811 w 2832604"/>
              <a:gd name="connsiteY1" fmla="*/ 1861493 h 3274245"/>
              <a:gd name="connsiteX2" fmla="*/ 650790 w 2832604"/>
              <a:gd name="connsiteY2" fmla="*/ 647077 h 3274245"/>
              <a:gd name="connsiteX3" fmla="*/ 2832604 w 2832604"/>
              <a:gd name="connsiteY3" fmla="*/ 0 h 3274245"/>
              <a:gd name="connsiteX0" fmla="*/ 1322648 w 2832604"/>
              <a:gd name="connsiteY0" fmla="*/ 3274245 h 3274245"/>
              <a:gd name="connsiteX1" fmla="*/ 20811 w 2832604"/>
              <a:gd name="connsiteY1" fmla="*/ 1861493 h 3274245"/>
              <a:gd name="connsiteX2" fmla="*/ 650790 w 2832604"/>
              <a:gd name="connsiteY2" fmla="*/ 647077 h 3274245"/>
              <a:gd name="connsiteX3" fmla="*/ 2832604 w 2832604"/>
              <a:gd name="connsiteY3" fmla="*/ 0 h 3274245"/>
              <a:gd name="connsiteX0" fmla="*/ 1326867 w 2836823"/>
              <a:gd name="connsiteY0" fmla="*/ 3274245 h 3274245"/>
              <a:gd name="connsiteX1" fmla="*/ 25030 w 2836823"/>
              <a:gd name="connsiteY1" fmla="*/ 1861493 h 3274245"/>
              <a:gd name="connsiteX2" fmla="*/ 655009 w 2836823"/>
              <a:gd name="connsiteY2" fmla="*/ 647077 h 3274245"/>
              <a:gd name="connsiteX3" fmla="*/ 2836823 w 2836823"/>
              <a:gd name="connsiteY3" fmla="*/ 0 h 3274245"/>
              <a:gd name="connsiteX0" fmla="*/ 1356675 w 2866631"/>
              <a:gd name="connsiteY0" fmla="*/ 3274245 h 3274245"/>
              <a:gd name="connsiteX1" fmla="*/ 54838 w 2866631"/>
              <a:gd name="connsiteY1" fmla="*/ 1861493 h 3274245"/>
              <a:gd name="connsiteX2" fmla="*/ 684817 w 2866631"/>
              <a:gd name="connsiteY2" fmla="*/ 647077 h 3274245"/>
              <a:gd name="connsiteX3" fmla="*/ 2866631 w 2866631"/>
              <a:gd name="connsiteY3" fmla="*/ 0 h 3274245"/>
              <a:gd name="connsiteX0" fmla="*/ 1356675 w 2866631"/>
              <a:gd name="connsiteY0" fmla="*/ 3274245 h 3274245"/>
              <a:gd name="connsiteX1" fmla="*/ 54838 w 2866631"/>
              <a:gd name="connsiteY1" fmla="*/ 1861493 h 3274245"/>
              <a:gd name="connsiteX2" fmla="*/ 684817 w 2866631"/>
              <a:gd name="connsiteY2" fmla="*/ 647077 h 3274245"/>
              <a:gd name="connsiteX3" fmla="*/ 2866631 w 2866631"/>
              <a:gd name="connsiteY3" fmla="*/ 0 h 3274245"/>
              <a:gd name="connsiteX0" fmla="*/ 1030647 w 2540603"/>
              <a:gd name="connsiteY0" fmla="*/ 3274245 h 3274245"/>
              <a:gd name="connsiteX1" fmla="*/ 65608 w 2540603"/>
              <a:gd name="connsiteY1" fmla="*/ 2119692 h 3274245"/>
              <a:gd name="connsiteX2" fmla="*/ 358789 w 2540603"/>
              <a:gd name="connsiteY2" fmla="*/ 647077 h 3274245"/>
              <a:gd name="connsiteX3" fmla="*/ 2540603 w 2540603"/>
              <a:gd name="connsiteY3" fmla="*/ 0 h 3274245"/>
              <a:gd name="connsiteX0" fmla="*/ 1030647 w 2540603"/>
              <a:gd name="connsiteY0" fmla="*/ 3274245 h 3274420"/>
              <a:gd name="connsiteX1" fmla="*/ 65608 w 2540603"/>
              <a:gd name="connsiteY1" fmla="*/ 2119692 h 3274420"/>
              <a:gd name="connsiteX2" fmla="*/ 358789 w 2540603"/>
              <a:gd name="connsiteY2" fmla="*/ 647077 h 3274420"/>
              <a:gd name="connsiteX3" fmla="*/ 2540603 w 2540603"/>
              <a:gd name="connsiteY3" fmla="*/ 0 h 3274420"/>
              <a:gd name="connsiteX0" fmla="*/ 1006241 w 1738074"/>
              <a:gd name="connsiteY0" fmla="*/ 3436816 h 3436991"/>
              <a:gd name="connsiteX1" fmla="*/ 41202 w 1738074"/>
              <a:gd name="connsiteY1" fmla="*/ 2282263 h 3436991"/>
              <a:gd name="connsiteX2" fmla="*/ 334383 w 1738074"/>
              <a:gd name="connsiteY2" fmla="*/ 809648 h 3436991"/>
              <a:gd name="connsiteX3" fmla="*/ 1738075 w 1738074"/>
              <a:gd name="connsiteY3" fmla="*/ 0 h 3436991"/>
              <a:gd name="connsiteX0" fmla="*/ 1006241 w 1738076"/>
              <a:gd name="connsiteY0" fmla="*/ 3436816 h 3436991"/>
              <a:gd name="connsiteX1" fmla="*/ 41202 w 1738076"/>
              <a:gd name="connsiteY1" fmla="*/ 2282263 h 3436991"/>
              <a:gd name="connsiteX2" fmla="*/ 334383 w 1738076"/>
              <a:gd name="connsiteY2" fmla="*/ 809648 h 3436991"/>
              <a:gd name="connsiteX3" fmla="*/ 1738075 w 1738076"/>
              <a:gd name="connsiteY3" fmla="*/ 0 h 3436991"/>
              <a:gd name="connsiteX0" fmla="*/ 1140198 w 1872032"/>
              <a:gd name="connsiteY0" fmla="*/ 3436816 h 3436988"/>
              <a:gd name="connsiteX1" fmla="*/ 175159 w 1872032"/>
              <a:gd name="connsiteY1" fmla="*/ 2282263 h 3436988"/>
              <a:gd name="connsiteX2" fmla="*/ 166382 w 1872032"/>
              <a:gd name="connsiteY2" fmla="*/ 886152 h 3436988"/>
              <a:gd name="connsiteX3" fmla="*/ 1872032 w 1872032"/>
              <a:gd name="connsiteY3" fmla="*/ 0 h 3436988"/>
              <a:gd name="connsiteX0" fmla="*/ 1140200 w 1872034"/>
              <a:gd name="connsiteY0" fmla="*/ 3522883 h 3523055"/>
              <a:gd name="connsiteX1" fmla="*/ 175161 w 1872034"/>
              <a:gd name="connsiteY1" fmla="*/ 2368330 h 3523055"/>
              <a:gd name="connsiteX2" fmla="*/ 166384 w 1872034"/>
              <a:gd name="connsiteY2" fmla="*/ 972219 h 3523055"/>
              <a:gd name="connsiteX3" fmla="*/ 1872034 w 1872034"/>
              <a:gd name="connsiteY3" fmla="*/ 0 h 3523055"/>
              <a:gd name="connsiteX0" fmla="*/ 1140200 w 1872034"/>
              <a:gd name="connsiteY0" fmla="*/ 3522883 h 3523055"/>
              <a:gd name="connsiteX1" fmla="*/ 175161 w 1872034"/>
              <a:gd name="connsiteY1" fmla="*/ 2368330 h 3523055"/>
              <a:gd name="connsiteX2" fmla="*/ 166384 w 1872034"/>
              <a:gd name="connsiteY2" fmla="*/ 972219 h 3523055"/>
              <a:gd name="connsiteX3" fmla="*/ 1872034 w 1872034"/>
              <a:gd name="connsiteY3" fmla="*/ 0 h 3523055"/>
              <a:gd name="connsiteX0" fmla="*/ 1240943 w 1972777"/>
              <a:gd name="connsiteY0" fmla="*/ 3522883 h 3523086"/>
              <a:gd name="connsiteX1" fmla="*/ 101698 w 1972777"/>
              <a:gd name="connsiteY1" fmla="*/ 2483086 h 3523086"/>
              <a:gd name="connsiteX2" fmla="*/ 267127 w 1972777"/>
              <a:gd name="connsiteY2" fmla="*/ 972219 h 3523086"/>
              <a:gd name="connsiteX3" fmla="*/ 1972777 w 1972777"/>
              <a:gd name="connsiteY3" fmla="*/ 0 h 3523086"/>
              <a:gd name="connsiteX0" fmla="*/ 1440163 w 1986177"/>
              <a:gd name="connsiteY0" fmla="*/ 3608950 h 3609132"/>
              <a:gd name="connsiteX1" fmla="*/ 115098 w 1986177"/>
              <a:gd name="connsiteY1" fmla="*/ 2483086 h 3609132"/>
              <a:gd name="connsiteX2" fmla="*/ 280527 w 1986177"/>
              <a:gd name="connsiteY2" fmla="*/ 972219 h 3609132"/>
              <a:gd name="connsiteX3" fmla="*/ 1986177 w 1986177"/>
              <a:gd name="connsiteY3" fmla="*/ 0 h 3609132"/>
              <a:gd name="connsiteX0" fmla="*/ 1415256 w 1984497"/>
              <a:gd name="connsiteY0" fmla="*/ 3695016 h 3695181"/>
              <a:gd name="connsiteX1" fmla="*/ 113418 w 1984497"/>
              <a:gd name="connsiteY1" fmla="*/ 2483086 h 3695181"/>
              <a:gd name="connsiteX2" fmla="*/ 278847 w 1984497"/>
              <a:gd name="connsiteY2" fmla="*/ 972219 h 3695181"/>
              <a:gd name="connsiteX3" fmla="*/ 1984497 w 1984497"/>
              <a:gd name="connsiteY3" fmla="*/ 0 h 3695181"/>
              <a:gd name="connsiteX0" fmla="*/ 1415256 w 1984497"/>
              <a:gd name="connsiteY0" fmla="*/ 3695016 h 3695016"/>
              <a:gd name="connsiteX1" fmla="*/ 113418 w 1984497"/>
              <a:gd name="connsiteY1" fmla="*/ 2483086 h 3695016"/>
              <a:gd name="connsiteX2" fmla="*/ 278847 w 1984497"/>
              <a:gd name="connsiteY2" fmla="*/ 972219 h 3695016"/>
              <a:gd name="connsiteX3" fmla="*/ 1984497 w 1984497"/>
              <a:gd name="connsiteY3" fmla="*/ 0 h 3695016"/>
              <a:gd name="connsiteX0" fmla="*/ 1402804 w 1983659"/>
              <a:gd name="connsiteY0" fmla="*/ 3647202 h 3647202"/>
              <a:gd name="connsiteX1" fmla="*/ 112580 w 1983659"/>
              <a:gd name="connsiteY1" fmla="*/ 2483086 h 3647202"/>
              <a:gd name="connsiteX2" fmla="*/ 278009 w 1983659"/>
              <a:gd name="connsiteY2" fmla="*/ 972219 h 3647202"/>
              <a:gd name="connsiteX3" fmla="*/ 1983659 w 1983659"/>
              <a:gd name="connsiteY3" fmla="*/ 0 h 3647202"/>
              <a:gd name="connsiteX0" fmla="*/ 1402804 w 1983659"/>
              <a:gd name="connsiteY0" fmla="*/ 3647202 h 3647202"/>
              <a:gd name="connsiteX1" fmla="*/ 112580 w 1983659"/>
              <a:gd name="connsiteY1" fmla="*/ 2483086 h 3647202"/>
              <a:gd name="connsiteX2" fmla="*/ 278009 w 1983659"/>
              <a:gd name="connsiteY2" fmla="*/ 972219 h 3647202"/>
              <a:gd name="connsiteX3" fmla="*/ 1983659 w 1983659"/>
              <a:gd name="connsiteY3" fmla="*/ 0 h 3647202"/>
              <a:gd name="connsiteX0" fmla="*/ 112580 w 1983659"/>
              <a:gd name="connsiteY0" fmla="*/ 2483086 h 2483086"/>
              <a:gd name="connsiteX1" fmla="*/ 278009 w 1983659"/>
              <a:gd name="connsiteY1" fmla="*/ 972219 h 2483086"/>
              <a:gd name="connsiteX2" fmla="*/ 1983659 w 1983659"/>
              <a:gd name="connsiteY2" fmla="*/ 0 h 2483086"/>
              <a:gd name="connsiteX0" fmla="*/ -1 w 1705649"/>
              <a:gd name="connsiteY0" fmla="*/ 972219 h 972218"/>
              <a:gd name="connsiteX1" fmla="*/ 1705649 w 1705649"/>
              <a:gd name="connsiteY1" fmla="*/ 0 h 972218"/>
              <a:gd name="connsiteX0" fmla="*/ 0 w 1624354"/>
              <a:gd name="connsiteY0" fmla="*/ 886153 h 886153"/>
              <a:gd name="connsiteX1" fmla="*/ 1624354 w 1624354"/>
              <a:gd name="connsiteY1" fmla="*/ 0 h 886153"/>
              <a:gd name="connsiteX0" fmla="*/ 0 w 1392080"/>
              <a:gd name="connsiteY0" fmla="*/ 847902 h 847902"/>
              <a:gd name="connsiteX1" fmla="*/ 1392080 w 1392080"/>
              <a:gd name="connsiteY1" fmla="*/ 0 h 847902"/>
              <a:gd name="connsiteX0" fmla="*/ 0 w 1438535"/>
              <a:gd name="connsiteY0" fmla="*/ 857465 h 857465"/>
              <a:gd name="connsiteX1" fmla="*/ 1438535 w 1438535"/>
              <a:gd name="connsiteY1" fmla="*/ 0 h 857465"/>
              <a:gd name="connsiteX0" fmla="*/ 0 w 1461762"/>
              <a:gd name="connsiteY0" fmla="*/ 819214 h 819214"/>
              <a:gd name="connsiteX1" fmla="*/ 1461762 w 1461762"/>
              <a:gd name="connsiteY1" fmla="*/ 0 h 819214"/>
              <a:gd name="connsiteX0" fmla="*/ 0 w 695253"/>
              <a:gd name="connsiteY0" fmla="*/ 857465 h 857465"/>
              <a:gd name="connsiteX1" fmla="*/ 695253 w 695253"/>
              <a:gd name="connsiteY1" fmla="*/ 0 h 857465"/>
              <a:gd name="connsiteX0" fmla="*/ 0 w 695253"/>
              <a:gd name="connsiteY0" fmla="*/ 857465 h 857465"/>
              <a:gd name="connsiteX1" fmla="*/ 695253 w 695253"/>
              <a:gd name="connsiteY1" fmla="*/ 0 h 857465"/>
              <a:gd name="connsiteX0" fmla="*/ 0 w 695253"/>
              <a:gd name="connsiteY0" fmla="*/ 857465 h 857465"/>
              <a:gd name="connsiteX1" fmla="*/ 695253 w 695253"/>
              <a:gd name="connsiteY1" fmla="*/ 0 h 857465"/>
              <a:gd name="connsiteX0" fmla="*/ 0 w 695253"/>
              <a:gd name="connsiteY0" fmla="*/ 857465 h 857465"/>
              <a:gd name="connsiteX1" fmla="*/ 695253 w 695253"/>
              <a:gd name="connsiteY1" fmla="*/ 0 h 857465"/>
              <a:gd name="connsiteX0" fmla="*/ 0 w 695253"/>
              <a:gd name="connsiteY0" fmla="*/ 857465 h 857465"/>
              <a:gd name="connsiteX1" fmla="*/ 695253 w 695253"/>
              <a:gd name="connsiteY1" fmla="*/ 0 h 857465"/>
              <a:gd name="connsiteX0" fmla="*/ 0 w 695253"/>
              <a:gd name="connsiteY0" fmla="*/ 857465 h 857465"/>
              <a:gd name="connsiteX1" fmla="*/ 695253 w 695253"/>
              <a:gd name="connsiteY1" fmla="*/ 0 h 85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253" h="857465">
                <a:moveTo>
                  <a:pt x="0" y="857465"/>
                </a:moveTo>
                <a:cubicBezTo>
                  <a:pt x="102800" y="500995"/>
                  <a:pt x="312149" y="221756"/>
                  <a:pt x="695253" y="0"/>
                </a:cubicBezTo>
              </a:path>
            </a:pathLst>
          </a:custGeom>
          <a:noFill/>
          <a:ln w="508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8" name="Forme libre 57"/>
          <p:cNvSpPr/>
          <p:nvPr>
            <p:custDataLst>
              <p:tags r:id="rId7"/>
            </p:custDataLst>
          </p:nvPr>
        </p:nvSpPr>
        <p:spPr>
          <a:xfrm>
            <a:off x="3837002" y="2068814"/>
            <a:ext cx="544076" cy="126136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1585582 w 3208268"/>
              <a:gd name="connsiteY0" fmla="*/ 3271004 h 3271004"/>
              <a:gd name="connsiteX1" fmla="*/ 366 w 3208268"/>
              <a:gd name="connsiteY1" fmla="*/ 2491590 h 3271004"/>
              <a:gd name="connsiteX2" fmla="*/ 1738631 w 3208268"/>
              <a:gd name="connsiteY2" fmla="*/ 1106409 h 3271004"/>
              <a:gd name="connsiteX3" fmla="*/ 3208268 w 3208268"/>
              <a:gd name="connsiteY3" fmla="*/ 0 h 3271004"/>
              <a:gd name="connsiteX0" fmla="*/ 1140461 w 2763147"/>
              <a:gd name="connsiteY0" fmla="*/ 3271004 h 3271004"/>
              <a:gd name="connsiteX1" fmla="*/ 550 w 2763147"/>
              <a:gd name="connsiteY1" fmla="*/ 1913807 h 3271004"/>
              <a:gd name="connsiteX2" fmla="*/ 1293510 w 2763147"/>
              <a:gd name="connsiteY2" fmla="*/ 1106409 h 3271004"/>
              <a:gd name="connsiteX3" fmla="*/ 2763147 w 2763147"/>
              <a:gd name="connsiteY3" fmla="*/ 0 h 3271004"/>
              <a:gd name="connsiteX0" fmla="*/ 1152812 w 2775498"/>
              <a:gd name="connsiteY0" fmla="*/ 3271004 h 3271004"/>
              <a:gd name="connsiteX1" fmla="*/ 12901 w 2775498"/>
              <a:gd name="connsiteY1" fmla="*/ 1913807 h 3271004"/>
              <a:gd name="connsiteX2" fmla="*/ 1305861 w 2775498"/>
              <a:gd name="connsiteY2" fmla="*/ 1106409 h 3271004"/>
              <a:gd name="connsiteX3" fmla="*/ 2775498 w 2775498"/>
              <a:gd name="connsiteY3" fmla="*/ 0 h 3271004"/>
              <a:gd name="connsiteX0" fmla="*/ 1161523 w 2784209"/>
              <a:gd name="connsiteY0" fmla="*/ 3271004 h 3271004"/>
              <a:gd name="connsiteX1" fmla="*/ 21612 w 2784209"/>
              <a:gd name="connsiteY1" fmla="*/ 1913807 h 3271004"/>
              <a:gd name="connsiteX2" fmla="*/ 1449512 w 2784209"/>
              <a:gd name="connsiteY2" fmla="*/ 861962 h 3271004"/>
              <a:gd name="connsiteX3" fmla="*/ 2784209 w 2784209"/>
              <a:gd name="connsiteY3" fmla="*/ 0 h 3271004"/>
              <a:gd name="connsiteX0" fmla="*/ 1260365 w 2883051"/>
              <a:gd name="connsiteY0" fmla="*/ 3271004 h 3271004"/>
              <a:gd name="connsiteX1" fmla="*/ 12503 w 2883051"/>
              <a:gd name="connsiteY1" fmla="*/ 1913807 h 3271004"/>
              <a:gd name="connsiteX2" fmla="*/ 1548354 w 2883051"/>
              <a:gd name="connsiteY2" fmla="*/ 861962 h 3271004"/>
              <a:gd name="connsiteX3" fmla="*/ 2883051 w 2883051"/>
              <a:gd name="connsiteY3" fmla="*/ 0 h 3271004"/>
              <a:gd name="connsiteX0" fmla="*/ 1236662 w 2886336"/>
              <a:gd name="connsiteY0" fmla="*/ 3326559 h 3326559"/>
              <a:gd name="connsiteX1" fmla="*/ 15788 w 2886336"/>
              <a:gd name="connsiteY1" fmla="*/ 1913807 h 3326559"/>
              <a:gd name="connsiteX2" fmla="*/ 1551639 w 2886336"/>
              <a:gd name="connsiteY2" fmla="*/ 861962 h 3326559"/>
              <a:gd name="connsiteX3" fmla="*/ 2886336 w 2886336"/>
              <a:gd name="connsiteY3" fmla="*/ 0 h 3326559"/>
              <a:gd name="connsiteX0" fmla="*/ 1246317 w 2895991"/>
              <a:gd name="connsiteY0" fmla="*/ 3326559 h 3326559"/>
              <a:gd name="connsiteX1" fmla="*/ 25443 w 2895991"/>
              <a:gd name="connsiteY1" fmla="*/ 1913807 h 3326559"/>
              <a:gd name="connsiteX2" fmla="*/ 1561294 w 2895991"/>
              <a:gd name="connsiteY2" fmla="*/ 861962 h 3326559"/>
              <a:gd name="connsiteX3" fmla="*/ 2895991 w 2895991"/>
              <a:gd name="connsiteY3" fmla="*/ 0 h 3326559"/>
              <a:gd name="connsiteX0" fmla="*/ 1227791 w 2877465"/>
              <a:gd name="connsiteY0" fmla="*/ 3326559 h 3326559"/>
              <a:gd name="connsiteX1" fmla="*/ 6917 w 2877465"/>
              <a:gd name="connsiteY1" fmla="*/ 1913807 h 3326559"/>
              <a:gd name="connsiteX2" fmla="*/ 1542768 w 2877465"/>
              <a:gd name="connsiteY2" fmla="*/ 861962 h 3326559"/>
              <a:gd name="connsiteX3" fmla="*/ 2877465 w 2877465"/>
              <a:gd name="connsiteY3" fmla="*/ 0 h 3326559"/>
              <a:gd name="connsiteX0" fmla="*/ 1309182 w 2877893"/>
              <a:gd name="connsiteY0" fmla="*/ 3326559 h 3326559"/>
              <a:gd name="connsiteX1" fmla="*/ 7345 w 2877893"/>
              <a:gd name="connsiteY1" fmla="*/ 1913807 h 3326559"/>
              <a:gd name="connsiteX2" fmla="*/ 1543196 w 2877893"/>
              <a:gd name="connsiteY2" fmla="*/ 861962 h 3326559"/>
              <a:gd name="connsiteX3" fmla="*/ 2877893 w 2877893"/>
              <a:gd name="connsiteY3" fmla="*/ 0 h 3326559"/>
              <a:gd name="connsiteX0" fmla="*/ 1302256 w 2870967"/>
              <a:gd name="connsiteY0" fmla="*/ 3326559 h 3326559"/>
              <a:gd name="connsiteX1" fmla="*/ 419 w 2870967"/>
              <a:gd name="connsiteY1" fmla="*/ 1913807 h 3326559"/>
              <a:gd name="connsiteX2" fmla="*/ 1199472 w 2870967"/>
              <a:gd name="connsiteY2" fmla="*/ 469881 h 3326559"/>
              <a:gd name="connsiteX3" fmla="*/ 2870967 w 2870967"/>
              <a:gd name="connsiteY3" fmla="*/ 0 h 3326559"/>
              <a:gd name="connsiteX0" fmla="*/ 1302098 w 2870809"/>
              <a:gd name="connsiteY0" fmla="*/ 3326559 h 3326559"/>
              <a:gd name="connsiteX1" fmla="*/ 261 w 2870809"/>
              <a:gd name="connsiteY1" fmla="*/ 1913807 h 3326559"/>
              <a:gd name="connsiteX2" fmla="*/ 1199314 w 2870809"/>
              <a:gd name="connsiteY2" fmla="*/ 469881 h 3326559"/>
              <a:gd name="connsiteX3" fmla="*/ 2301048 w 2870809"/>
              <a:gd name="connsiteY3" fmla="*/ 157506 h 3326559"/>
              <a:gd name="connsiteX4" fmla="*/ 2870809 w 2870809"/>
              <a:gd name="connsiteY4" fmla="*/ 0 h 3326559"/>
              <a:gd name="connsiteX0" fmla="*/ 1302098 w 2301048"/>
              <a:gd name="connsiteY0" fmla="*/ 3169053 h 3169053"/>
              <a:gd name="connsiteX1" fmla="*/ 261 w 2301048"/>
              <a:gd name="connsiteY1" fmla="*/ 1756301 h 3169053"/>
              <a:gd name="connsiteX2" fmla="*/ 1199314 w 2301048"/>
              <a:gd name="connsiteY2" fmla="*/ 312375 h 3169053"/>
              <a:gd name="connsiteX3" fmla="*/ 2301048 w 2301048"/>
              <a:gd name="connsiteY3" fmla="*/ 0 h 3169053"/>
              <a:gd name="connsiteX0" fmla="*/ 1302098 w 3032714"/>
              <a:gd name="connsiteY0" fmla="*/ 3235994 h 3235994"/>
              <a:gd name="connsiteX1" fmla="*/ 261 w 3032714"/>
              <a:gd name="connsiteY1" fmla="*/ 1823242 h 3235994"/>
              <a:gd name="connsiteX2" fmla="*/ 1199314 w 3032714"/>
              <a:gd name="connsiteY2" fmla="*/ 379316 h 3235994"/>
              <a:gd name="connsiteX3" fmla="*/ 3032714 w 3032714"/>
              <a:gd name="connsiteY3" fmla="*/ 0 h 3235994"/>
              <a:gd name="connsiteX0" fmla="*/ 1302098 w 3032714"/>
              <a:gd name="connsiteY0" fmla="*/ 3235994 h 3235994"/>
              <a:gd name="connsiteX1" fmla="*/ 261 w 3032714"/>
              <a:gd name="connsiteY1" fmla="*/ 1823242 h 3235994"/>
              <a:gd name="connsiteX2" fmla="*/ 1199314 w 3032714"/>
              <a:gd name="connsiteY2" fmla="*/ 379316 h 3235994"/>
              <a:gd name="connsiteX3" fmla="*/ 3032714 w 3032714"/>
              <a:gd name="connsiteY3" fmla="*/ 0 h 3235994"/>
              <a:gd name="connsiteX0" fmla="*/ 1302098 w 2812054"/>
              <a:gd name="connsiteY0" fmla="*/ 3274245 h 3274245"/>
              <a:gd name="connsiteX1" fmla="*/ 261 w 2812054"/>
              <a:gd name="connsiteY1" fmla="*/ 1861493 h 3274245"/>
              <a:gd name="connsiteX2" fmla="*/ 1199314 w 2812054"/>
              <a:gd name="connsiteY2" fmla="*/ 417567 h 3274245"/>
              <a:gd name="connsiteX3" fmla="*/ 2812054 w 2812054"/>
              <a:gd name="connsiteY3" fmla="*/ 0 h 3274245"/>
              <a:gd name="connsiteX0" fmla="*/ 1322648 w 2832604"/>
              <a:gd name="connsiteY0" fmla="*/ 3274245 h 3274245"/>
              <a:gd name="connsiteX1" fmla="*/ 20811 w 2832604"/>
              <a:gd name="connsiteY1" fmla="*/ 1861493 h 3274245"/>
              <a:gd name="connsiteX2" fmla="*/ 650790 w 2832604"/>
              <a:gd name="connsiteY2" fmla="*/ 647077 h 3274245"/>
              <a:gd name="connsiteX3" fmla="*/ 2832604 w 2832604"/>
              <a:gd name="connsiteY3" fmla="*/ 0 h 3274245"/>
              <a:gd name="connsiteX0" fmla="*/ 1322648 w 2832604"/>
              <a:gd name="connsiteY0" fmla="*/ 3274245 h 3274245"/>
              <a:gd name="connsiteX1" fmla="*/ 20811 w 2832604"/>
              <a:gd name="connsiteY1" fmla="*/ 1861493 h 3274245"/>
              <a:gd name="connsiteX2" fmla="*/ 650790 w 2832604"/>
              <a:gd name="connsiteY2" fmla="*/ 647077 h 3274245"/>
              <a:gd name="connsiteX3" fmla="*/ 2832604 w 2832604"/>
              <a:gd name="connsiteY3" fmla="*/ 0 h 3274245"/>
              <a:gd name="connsiteX0" fmla="*/ 1326867 w 2836823"/>
              <a:gd name="connsiteY0" fmla="*/ 3274245 h 3274245"/>
              <a:gd name="connsiteX1" fmla="*/ 25030 w 2836823"/>
              <a:gd name="connsiteY1" fmla="*/ 1861493 h 3274245"/>
              <a:gd name="connsiteX2" fmla="*/ 655009 w 2836823"/>
              <a:gd name="connsiteY2" fmla="*/ 647077 h 3274245"/>
              <a:gd name="connsiteX3" fmla="*/ 2836823 w 2836823"/>
              <a:gd name="connsiteY3" fmla="*/ 0 h 3274245"/>
              <a:gd name="connsiteX0" fmla="*/ 1356675 w 2866631"/>
              <a:gd name="connsiteY0" fmla="*/ 3274245 h 3274245"/>
              <a:gd name="connsiteX1" fmla="*/ 54838 w 2866631"/>
              <a:gd name="connsiteY1" fmla="*/ 1861493 h 3274245"/>
              <a:gd name="connsiteX2" fmla="*/ 684817 w 2866631"/>
              <a:gd name="connsiteY2" fmla="*/ 647077 h 3274245"/>
              <a:gd name="connsiteX3" fmla="*/ 2866631 w 2866631"/>
              <a:gd name="connsiteY3" fmla="*/ 0 h 3274245"/>
              <a:gd name="connsiteX0" fmla="*/ 1356675 w 2866631"/>
              <a:gd name="connsiteY0" fmla="*/ 3274245 h 3274245"/>
              <a:gd name="connsiteX1" fmla="*/ 54838 w 2866631"/>
              <a:gd name="connsiteY1" fmla="*/ 1861493 h 3274245"/>
              <a:gd name="connsiteX2" fmla="*/ 684817 w 2866631"/>
              <a:gd name="connsiteY2" fmla="*/ 647077 h 3274245"/>
              <a:gd name="connsiteX3" fmla="*/ 2866631 w 2866631"/>
              <a:gd name="connsiteY3" fmla="*/ 0 h 3274245"/>
              <a:gd name="connsiteX0" fmla="*/ 1030647 w 2540603"/>
              <a:gd name="connsiteY0" fmla="*/ 3274245 h 3274245"/>
              <a:gd name="connsiteX1" fmla="*/ 65608 w 2540603"/>
              <a:gd name="connsiteY1" fmla="*/ 2119692 h 3274245"/>
              <a:gd name="connsiteX2" fmla="*/ 358789 w 2540603"/>
              <a:gd name="connsiteY2" fmla="*/ 647077 h 3274245"/>
              <a:gd name="connsiteX3" fmla="*/ 2540603 w 2540603"/>
              <a:gd name="connsiteY3" fmla="*/ 0 h 3274245"/>
              <a:gd name="connsiteX0" fmla="*/ 1030647 w 2540603"/>
              <a:gd name="connsiteY0" fmla="*/ 3274245 h 3274420"/>
              <a:gd name="connsiteX1" fmla="*/ 65608 w 2540603"/>
              <a:gd name="connsiteY1" fmla="*/ 2119692 h 3274420"/>
              <a:gd name="connsiteX2" fmla="*/ 358789 w 2540603"/>
              <a:gd name="connsiteY2" fmla="*/ 647077 h 3274420"/>
              <a:gd name="connsiteX3" fmla="*/ 2540603 w 2540603"/>
              <a:gd name="connsiteY3" fmla="*/ 0 h 3274420"/>
              <a:gd name="connsiteX0" fmla="*/ 1006241 w 1738074"/>
              <a:gd name="connsiteY0" fmla="*/ 3436816 h 3436991"/>
              <a:gd name="connsiteX1" fmla="*/ 41202 w 1738074"/>
              <a:gd name="connsiteY1" fmla="*/ 2282263 h 3436991"/>
              <a:gd name="connsiteX2" fmla="*/ 334383 w 1738074"/>
              <a:gd name="connsiteY2" fmla="*/ 809648 h 3436991"/>
              <a:gd name="connsiteX3" fmla="*/ 1738075 w 1738074"/>
              <a:gd name="connsiteY3" fmla="*/ 0 h 3436991"/>
              <a:gd name="connsiteX0" fmla="*/ 1006241 w 1738076"/>
              <a:gd name="connsiteY0" fmla="*/ 3436816 h 3436991"/>
              <a:gd name="connsiteX1" fmla="*/ 41202 w 1738076"/>
              <a:gd name="connsiteY1" fmla="*/ 2282263 h 3436991"/>
              <a:gd name="connsiteX2" fmla="*/ 334383 w 1738076"/>
              <a:gd name="connsiteY2" fmla="*/ 809648 h 3436991"/>
              <a:gd name="connsiteX3" fmla="*/ 1738075 w 1738076"/>
              <a:gd name="connsiteY3" fmla="*/ 0 h 3436991"/>
              <a:gd name="connsiteX0" fmla="*/ 1140198 w 1872032"/>
              <a:gd name="connsiteY0" fmla="*/ 3436816 h 3436988"/>
              <a:gd name="connsiteX1" fmla="*/ 175159 w 1872032"/>
              <a:gd name="connsiteY1" fmla="*/ 2282263 h 3436988"/>
              <a:gd name="connsiteX2" fmla="*/ 166382 w 1872032"/>
              <a:gd name="connsiteY2" fmla="*/ 886152 h 3436988"/>
              <a:gd name="connsiteX3" fmla="*/ 1872032 w 1872032"/>
              <a:gd name="connsiteY3" fmla="*/ 0 h 3436988"/>
              <a:gd name="connsiteX0" fmla="*/ 1140200 w 1872034"/>
              <a:gd name="connsiteY0" fmla="*/ 3522883 h 3523055"/>
              <a:gd name="connsiteX1" fmla="*/ 175161 w 1872034"/>
              <a:gd name="connsiteY1" fmla="*/ 2368330 h 3523055"/>
              <a:gd name="connsiteX2" fmla="*/ 166384 w 1872034"/>
              <a:gd name="connsiteY2" fmla="*/ 972219 h 3523055"/>
              <a:gd name="connsiteX3" fmla="*/ 1872034 w 1872034"/>
              <a:gd name="connsiteY3" fmla="*/ 0 h 3523055"/>
              <a:gd name="connsiteX0" fmla="*/ 1140200 w 1872034"/>
              <a:gd name="connsiteY0" fmla="*/ 3522883 h 3523055"/>
              <a:gd name="connsiteX1" fmla="*/ 175161 w 1872034"/>
              <a:gd name="connsiteY1" fmla="*/ 2368330 h 3523055"/>
              <a:gd name="connsiteX2" fmla="*/ 166384 w 1872034"/>
              <a:gd name="connsiteY2" fmla="*/ 972219 h 3523055"/>
              <a:gd name="connsiteX3" fmla="*/ 1872034 w 1872034"/>
              <a:gd name="connsiteY3" fmla="*/ 0 h 3523055"/>
              <a:gd name="connsiteX0" fmla="*/ 1240943 w 1972777"/>
              <a:gd name="connsiteY0" fmla="*/ 3522883 h 3523086"/>
              <a:gd name="connsiteX1" fmla="*/ 101698 w 1972777"/>
              <a:gd name="connsiteY1" fmla="*/ 2483086 h 3523086"/>
              <a:gd name="connsiteX2" fmla="*/ 267127 w 1972777"/>
              <a:gd name="connsiteY2" fmla="*/ 972219 h 3523086"/>
              <a:gd name="connsiteX3" fmla="*/ 1972777 w 1972777"/>
              <a:gd name="connsiteY3" fmla="*/ 0 h 3523086"/>
              <a:gd name="connsiteX0" fmla="*/ 1440163 w 1986177"/>
              <a:gd name="connsiteY0" fmla="*/ 3608950 h 3609132"/>
              <a:gd name="connsiteX1" fmla="*/ 115098 w 1986177"/>
              <a:gd name="connsiteY1" fmla="*/ 2483086 h 3609132"/>
              <a:gd name="connsiteX2" fmla="*/ 280527 w 1986177"/>
              <a:gd name="connsiteY2" fmla="*/ 972219 h 3609132"/>
              <a:gd name="connsiteX3" fmla="*/ 1986177 w 1986177"/>
              <a:gd name="connsiteY3" fmla="*/ 0 h 3609132"/>
              <a:gd name="connsiteX0" fmla="*/ 1415256 w 1984497"/>
              <a:gd name="connsiteY0" fmla="*/ 3695016 h 3695181"/>
              <a:gd name="connsiteX1" fmla="*/ 113418 w 1984497"/>
              <a:gd name="connsiteY1" fmla="*/ 2483086 h 3695181"/>
              <a:gd name="connsiteX2" fmla="*/ 278847 w 1984497"/>
              <a:gd name="connsiteY2" fmla="*/ 972219 h 3695181"/>
              <a:gd name="connsiteX3" fmla="*/ 1984497 w 1984497"/>
              <a:gd name="connsiteY3" fmla="*/ 0 h 3695181"/>
              <a:gd name="connsiteX0" fmla="*/ 1415256 w 1984497"/>
              <a:gd name="connsiteY0" fmla="*/ 3695016 h 3695016"/>
              <a:gd name="connsiteX1" fmla="*/ 113418 w 1984497"/>
              <a:gd name="connsiteY1" fmla="*/ 2483086 h 3695016"/>
              <a:gd name="connsiteX2" fmla="*/ 278847 w 1984497"/>
              <a:gd name="connsiteY2" fmla="*/ 972219 h 3695016"/>
              <a:gd name="connsiteX3" fmla="*/ 1984497 w 1984497"/>
              <a:gd name="connsiteY3" fmla="*/ 0 h 3695016"/>
              <a:gd name="connsiteX0" fmla="*/ 1402804 w 1983659"/>
              <a:gd name="connsiteY0" fmla="*/ 3647202 h 3647202"/>
              <a:gd name="connsiteX1" fmla="*/ 112580 w 1983659"/>
              <a:gd name="connsiteY1" fmla="*/ 2483086 h 3647202"/>
              <a:gd name="connsiteX2" fmla="*/ 278009 w 1983659"/>
              <a:gd name="connsiteY2" fmla="*/ 972219 h 3647202"/>
              <a:gd name="connsiteX3" fmla="*/ 1983659 w 1983659"/>
              <a:gd name="connsiteY3" fmla="*/ 0 h 3647202"/>
              <a:gd name="connsiteX0" fmla="*/ 1402804 w 1983659"/>
              <a:gd name="connsiteY0" fmla="*/ 3647202 h 3647202"/>
              <a:gd name="connsiteX1" fmla="*/ 112580 w 1983659"/>
              <a:gd name="connsiteY1" fmla="*/ 2483086 h 3647202"/>
              <a:gd name="connsiteX2" fmla="*/ 278009 w 1983659"/>
              <a:gd name="connsiteY2" fmla="*/ 972219 h 3647202"/>
              <a:gd name="connsiteX3" fmla="*/ 1983659 w 1983659"/>
              <a:gd name="connsiteY3" fmla="*/ 0 h 3647202"/>
              <a:gd name="connsiteX0" fmla="*/ 112580 w 1983659"/>
              <a:gd name="connsiteY0" fmla="*/ 2483086 h 2483086"/>
              <a:gd name="connsiteX1" fmla="*/ 278009 w 1983659"/>
              <a:gd name="connsiteY1" fmla="*/ 972219 h 2483086"/>
              <a:gd name="connsiteX2" fmla="*/ 1983659 w 1983659"/>
              <a:gd name="connsiteY2" fmla="*/ 0 h 2483086"/>
              <a:gd name="connsiteX0" fmla="*/ -1 w 1705649"/>
              <a:gd name="connsiteY0" fmla="*/ 972219 h 972218"/>
              <a:gd name="connsiteX1" fmla="*/ 1705649 w 1705649"/>
              <a:gd name="connsiteY1" fmla="*/ 0 h 972218"/>
              <a:gd name="connsiteX0" fmla="*/ 0 w 1624354"/>
              <a:gd name="connsiteY0" fmla="*/ 886153 h 886153"/>
              <a:gd name="connsiteX1" fmla="*/ 1624354 w 1624354"/>
              <a:gd name="connsiteY1" fmla="*/ 0 h 886153"/>
              <a:gd name="connsiteX0" fmla="*/ 0 w 1392080"/>
              <a:gd name="connsiteY0" fmla="*/ 847902 h 847902"/>
              <a:gd name="connsiteX1" fmla="*/ 1392080 w 1392080"/>
              <a:gd name="connsiteY1" fmla="*/ 0 h 847902"/>
              <a:gd name="connsiteX0" fmla="*/ 0 w 1438535"/>
              <a:gd name="connsiteY0" fmla="*/ 857465 h 857465"/>
              <a:gd name="connsiteX1" fmla="*/ 1438535 w 1438535"/>
              <a:gd name="connsiteY1" fmla="*/ 0 h 857465"/>
              <a:gd name="connsiteX0" fmla="*/ 0 w 1461762"/>
              <a:gd name="connsiteY0" fmla="*/ 819214 h 819214"/>
              <a:gd name="connsiteX1" fmla="*/ 1461762 w 1461762"/>
              <a:gd name="connsiteY1" fmla="*/ 0 h 819214"/>
              <a:gd name="connsiteX0" fmla="*/ 0 w 1519832"/>
              <a:gd name="connsiteY0" fmla="*/ 134279 h 296646"/>
              <a:gd name="connsiteX1" fmla="*/ 1519832 w 1519832"/>
              <a:gd name="connsiteY1" fmla="*/ 280921 h 296646"/>
              <a:gd name="connsiteX0" fmla="*/ 0 w 1519832"/>
              <a:gd name="connsiteY0" fmla="*/ 192295 h 338937"/>
              <a:gd name="connsiteX1" fmla="*/ 1519832 w 1519832"/>
              <a:gd name="connsiteY1" fmla="*/ 338937 h 338937"/>
              <a:gd name="connsiteX0" fmla="*/ 0 w 1519832"/>
              <a:gd name="connsiteY0" fmla="*/ 128558 h 275200"/>
              <a:gd name="connsiteX1" fmla="*/ 1519832 w 1519832"/>
              <a:gd name="connsiteY1" fmla="*/ 275200 h 275200"/>
              <a:gd name="connsiteX0" fmla="*/ 0 w 1519832"/>
              <a:gd name="connsiteY0" fmla="*/ 128557 h 275199"/>
              <a:gd name="connsiteX1" fmla="*/ 1519832 w 1519832"/>
              <a:gd name="connsiteY1" fmla="*/ 275199 h 275199"/>
              <a:gd name="connsiteX0" fmla="*/ 0 w 1299170"/>
              <a:gd name="connsiteY0" fmla="*/ 152197 h 222336"/>
              <a:gd name="connsiteX1" fmla="*/ 1299170 w 1299170"/>
              <a:gd name="connsiteY1" fmla="*/ 222336 h 222336"/>
              <a:gd name="connsiteX0" fmla="*/ 0 w 1299170"/>
              <a:gd name="connsiteY0" fmla="*/ 134139 h 204278"/>
              <a:gd name="connsiteX1" fmla="*/ 1299170 w 1299170"/>
              <a:gd name="connsiteY1" fmla="*/ 204278 h 204278"/>
              <a:gd name="connsiteX0" fmla="*/ 0 w 1299170"/>
              <a:gd name="connsiteY0" fmla="*/ 75191 h 145330"/>
              <a:gd name="connsiteX1" fmla="*/ 1299170 w 1299170"/>
              <a:gd name="connsiteY1" fmla="*/ 145330 h 145330"/>
              <a:gd name="connsiteX0" fmla="*/ 0 w 1206259"/>
              <a:gd name="connsiteY0" fmla="*/ 44462 h 258045"/>
              <a:gd name="connsiteX1" fmla="*/ 1206259 w 1206259"/>
              <a:gd name="connsiteY1" fmla="*/ 258045 h 258045"/>
              <a:gd name="connsiteX0" fmla="*/ 0 w 1206259"/>
              <a:gd name="connsiteY0" fmla="*/ 40186 h 253769"/>
              <a:gd name="connsiteX1" fmla="*/ 1206259 w 1206259"/>
              <a:gd name="connsiteY1" fmla="*/ 253769 h 253769"/>
              <a:gd name="connsiteX0" fmla="*/ 0 w 1415306"/>
              <a:gd name="connsiteY0" fmla="*/ 102835 h 102835"/>
              <a:gd name="connsiteX1" fmla="*/ 1415306 w 1415306"/>
              <a:gd name="connsiteY1" fmla="*/ 77345 h 102835"/>
              <a:gd name="connsiteX0" fmla="*/ 0 w 1580609"/>
              <a:gd name="connsiteY0" fmla="*/ 160103 h 160103"/>
              <a:gd name="connsiteX1" fmla="*/ 1580609 w 1580609"/>
              <a:gd name="connsiteY1" fmla="*/ 47112 h 160103"/>
              <a:gd name="connsiteX0" fmla="*/ 0 w 1580609"/>
              <a:gd name="connsiteY0" fmla="*/ 168729 h 168729"/>
              <a:gd name="connsiteX1" fmla="*/ 1580609 w 1580609"/>
              <a:gd name="connsiteY1" fmla="*/ 55738 h 168729"/>
              <a:gd name="connsiteX0" fmla="*/ 0 w 1580609"/>
              <a:gd name="connsiteY0" fmla="*/ 173045 h 173045"/>
              <a:gd name="connsiteX1" fmla="*/ 1580609 w 1580609"/>
              <a:gd name="connsiteY1" fmla="*/ 60054 h 173045"/>
              <a:gd name="connsiteX0" fmla="*/ 0 w 1580609"/>
              <a:gd name="connsiteY0" fmla="*/ 173045 h 173045"/>
              <a:gd name="connsiteX1" fmla="*/ 1580609 w 1580609"/>
              <a:gd name="connsiteY1" fmla="*/ 60054 h 173045"/>
              <a:gd name="connsiteX0" fmla="*/ 0 w 1580609"/>
              <a:gd name="connsiteY0" fmla="*/ 173045 h 173045"/>
              <a:gd name="connsiteX1" fmla="*/ 1580609 w 1580609"/>
              <a:gd name="connsiteY1" fmla="*/ 60054 h 173045"/>
              <a:gd name="connsiteX0" fmla="*/ 0 w 1580609"/>
              <a:gd name="connsiteY0" fmla="*/ 168731 h 168731"/>
              <a:gd name="connsiteX1" fmla="*/ 1580609 w 1580609"/>
              <a:gd name="connsiteY1" fmla="*/ 55740 h 168731"/>
              <a:gd name="connsiteX0" fmla="*/ 0 w 843056"/>
              <a:gd name="connsiteY0" fmla="*/ 206916 h 206916"/>
              <a:gd name="connsiteX1" fmla="*/ 843056 w 843056"/>
              <a:gd name="connsiteY1" fmla="*/ 45979 h 206916"/>
              <a:gd name="connsiteX0" fmla="*/ 0 w 843056"/>
              <a:gd name="connsiteY0" fmla="*/ 160937 h 160937"/>
              <a:gd name="connsiteX1" fmla="*/ 843056 w 843056"/>
              <a:gd name="connsiteY1" fmla="*/ 0 h 160937"/>
              <a:gd name="connsiteX0" fmla="*/ 0 w 843056"/>
              <a:gd name="connsiteY0" fmla="*/ 160937 h 160937"/>
              <a:gd name="connsiteX1" fmla="*/ 843056 w 843056"/>
              <a:gd name="connsiteY1" fmla="*/ 0 h 160937"/>
              <a:gd name="connsiteX0" fmla="*/ 0 w 843056"/>
              <a:gd name="connsiteY0" fmla="*/ 160937 h 160937"/>
              <a:gd name="connsiteX1" fmla="*/ 843056 w 843056"/>
              <a:gd name="connsiteY1" fmla="*/ 0 h 160937"/>
              <a:gd name="connsiteX0" fmla="*/ 0 w 843056"/>
              <a:gd name="connsiteY0" fmla="*/ 160937 h 160937"/>
              <a:gd name="connsiteX1" fmla="*/ 843056 w 843056"/>
              <a:gd name="connsiteY1" fmla="*/ 0 h 16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056" h="160937">
                <a:moveTo>
                  <a:pt x="0" y="160937"/>
                </a:moveTo>
                <a:cubicBezTo>
                  <a:pt x="295393" y="63305"/>
                  <a:pt x="592775" y="24467"/>
                  <a:pt x="843056" y="0"/>
                </a:cubicBezTo>
              </a:path>
            </a:pathLst>
          </a:custGeom>
          <a:noFill/>
          <a:ln w="5080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>
            <p:custDataLst>
              <p:tags r:id="rId8"/>
            </p:custDataLst>
          </p:nvPr>
        </p:nvSpPr>
        <p:spPr>
          <a:xfrm>
            <a:off x="2193433" y="3896707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prstClr val="white"/>
                </a:solidFill>
              </a:rPr>
              <a:t>Modélisation</a:t>
            </a:r>
          </a:p>
        </p:txBody>
      </p:sp>
      <p:sp>
        <p:nvSpPr>
          <p:cNvPr id="60" name="Rectangle 59"/>
          <p:cNvSpPr/>
          <p:nvPr>
            <p:custDataLst>
              <p:tags r:id="rId9"/>
            </p:custDataLst>
          </p:nvPr>
        </p:nvSpPr>
        <p:spPr>
          <a:xfrm>
            <a:off x="3118561" y="2524432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prstClr val="white">
                    <a:lumMod val="65000"/>
                  </a:prstClr>
                </a:solidFill>
              </a:rPr>
              <a:t>Simulation</a:t>
            </a:r>
          </a:p>
        </p:txBody>
      </p:sp>
      <p:pic>
        <p:nvPicPr>
          <p:cNvPr id="61" name="Image 6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403577" flipH="1">
            <a:off x="7327386" y="942382"/>
            <a:ext cx="500063" cy="94488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70698" y="3426558"/>
            <a:ext cx="566688" cy="512583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47443" y="3494722"/>
            <a:ext cx="280216" cy="30464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44863" y="2053926"/>
            <a:ext cx="566688" cy="512583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85923" y="2152747"/>
            <a:ext cx="212708" cy="231252"/>
          </a:xfrm>
          <a:prstGeom prst="rect">
            <a:avLst/>
          </a:prstGeom>
        </p:spPr>
      </p:pic>
      <p:sp>
        <p:nvSpPr>
          <p:cNvPr id="67" name="Forme libre 66"/>
          <p:cNvSpPr/>
          <p:nvPr>
            <p:custDataLst>
              <p:tags r:id="rId15"/>
            </p:custDataLst>
          </p:nvPr>
        </p:nvSpPr>
        <p:spPr>
          <a:xfrm>
            <a:off x="1220392" y="4055920"/>
            <a:ext cx="1108952" cy="958573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7698944 w 7698945"/>
              <a:gd name="connsiteY0" fmla="*/ 1499676 h 2494151"/>
              <a:gd name="connsiteX1" fmla="*/ 253202 w 7698945"/>
              <a:gd name="connsiteY1" fmla="*/ 2491590 h 2494151"/>
              <a:gd name="connsiteX2" fmla="*/ 1991467 w 7698945"/>
              <a:gd name="connsiteY2" fmla="*/ 1106409 h 2494151"/>
              <a:gd name="connsiteX3" fmla="*/ 3461104 w 7698945"/>
              <a:gd name="connsiteY3" fmla="*/ 0 h 2494151"/>
              <a:gd name="connsiteX0" fmla="*/ 7545680 w 7545679"/>
              <a:gd name="connsiteY0" fmla="*/ 1499676 h 2521561"/>
              <a:gd name="connsiteX1" fmla="*/ 99938 w 7545679"/>
              <a:gd name="connsiteY1" fmla="*/ 2491590 h 2521561"/>
              <a:gd name="connsiteX2" fmla="*/ 3307840 w 7545679"/>
              <a:gd name="connsiteY2" fmla="*/ 0 h 2521561"/>
              <a:gd name="connsiteX0" fmla="*/ 4363675 w 4363675"/>
              <a:gd name="connsiteY0" fmla="*/ 1499676 h 1499676"/>
              <a:gd name="connsiteX1" fmla="*/ 2341558 w 4363675"/>
              <a:gd name="connsiteY1" fmla="*/ 932834 h 1499676"/>
              <a:gd name="connsiteX2" fmla="*/ 125835 w 4363675"/>
              <a:gd name="connsiteY2" fmla="*/ 0 h 1499676"/>
              <a:gd name="connsiteX0" fmla="*/ 4237840 w 4237840"/>
              <a:gd name="connsiteY0" fmla="*/ 1499676 h 1499676"/>
              <a:gd name="connsiteX1" fmla="*/ 2215723 w 4237840"/>
              <a:gd name="connsiteY1" fmla="*/ 932834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0 w 4237840"/>
              <a:gd name="connsiteY1" fmla="*/ 0 h 1499676"/>
              <a:gd name="connsiteX0" fmla="*/ 4237840 w 4237840"/>
              <a:gd name="connsiteY0" fmla="*/ 1499676 h 1501728"/>
              <a:gd name="connsiteX1" fmla="*/ 0 w 4237840"/>
              <a:gd name="connsiteY1" fmla="*/ 0 h 1501728"/>
              <a:gd name="connsiteX0" fmla="*/ 4237840 w 4237840"/>
              <a:gd name="connsiteY0" fmla="*/ 1499676 h 1501364"/>
              <a:gd name="connsiteX1" fmla="*/ 0 w 4237840"/>
              <a:gd name="connsiteY1" fmla="*/ 0 h 1501364"/>
              <a:gd name="connsiteX0" fmla="*/ 2867417 w 2867417"/>
              <a:gd name="connsiteY0" fmla="*/ 1155411 h 1157686"/>
              <a:gd name="connsiteX1" fmla="*/ 0 w 2867417"/>
              <a:gd name="connsiteY1" fmla="*/ 0 h 1157686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46"/>
              <a:gd name="connsiteY0" fmla="*/ 1155411 h 1155411"/>
              <a:gd name="connsiteX1" fmla="*/ 0 w 2867446"/>
              <a:gd name="connsiteY1" fmla="*/ 0 h 1155411"/>
              <a:gd name="connsiteX0" fmla="*/ 2891031 w 2891059"/>
              <a:gd name="connsiteY0" fmla="*/ 1155411 h 1155411"/>
              <a:gd name="connsiteX1" fmla="*/ 0 w 2891059"/>
              <a:gd name="connsiteY1" fmla="*/ 0 h 1155411"/>
              <a:gd name="connsiteX0" fmla="*/ 2891031 w 2891031"/>
              <a:gd name="connsiteY0" fmla="*/ 1155411 h 1155411"/>
              <a:gd name="connsiteX1" fmla="*/ 0 w 2891031"/>
              <a:gd name="connsiteY1" fmla="*/ 0 h 1155411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946446 w 1946446"/>
              <a:gd name="connsiteY0" fmla="*/ 1019298 h 1019298"/>
              <a:gd name="connsiteX1" fmla="*/ 0 w 1946446"/>
              <a:gd name="connsiteY1" fmla="*/ 0 h 1019298"/>
              <a:gd name="connsiteX0" fmla="*/ 446916 w 491370"/>
              <a:gd name="connsiteY0" fmla="*/ 747074 h 747074"/>
              <a:gd name="connsiteX1" fmla="*/ 0 w 491370"/>
              <a:gd name="connsiteY1" fmla="*/ 0 h 747074"/>
              <a:gd name="connsiteX0" fmla="*/ 446916 w 446916"/>
              <a:gd name="connsiteY0" fmla="*/ 747074 h 747074"/>
              <a:gd name="connsiteX1" fmla="*/ 0 w 446916"/>
              <a:gd name="connsiteY1" fmla="*/ 0 h 747074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288852 w 2288852"/>
              <a:gd name="connsiteY0" fmla="*/ 271967 h 393969"/>
              <a:gd name="connsiteX1" fmla="*/ 0 w 2288852"/>
              <a:gd name="connsiteY1" fmla="*/ 322122 h 393969"/>
              <a:gd name="connsiteX0" fmla="*/ 2288852 w 2288852"/>
              <a:gd name="connsiteY0" fmla="*/ 393885 h 444040"/>
              <a:gd name="connsiteX1" fmla="*/ 0 w 2288852"/>
              <a:gd name="connsiteY1" fmla="*/ 444040 h 444040"/>
              <a:gd name="connsiteX0" fmla="*/ 2088128 w 2088128"/>
              <a:gd name="connsiteY0" fmla="*/ 312842 h 683833"/>
              <a:gd name="connsiteX1" fmla="*/ 0 w 2088128"/>
              <a:gd name="connsiteY1" fmla="*/ 683833 h 683833"/>
              <a:gd name="connsiteX0" fmla="*/ 2088128 w 2088128"/>
              <a:gd name="connsiteY0" fmla="*/ 1 h 370992"/>
              <a:gd name="connsiteX1" fmla="*/ 0 w 2088128"/>
              <a:gd name="connsiteY1" fmla="*/ 370992 h 370992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577809 w 2577809"/>
              <a:gd name="connsiteY0" fmla="*/ 0 h 246460"/>
              <a:gd name="connsiteX1" fmla="*/ 0 w 2577809"/>
              <a:gd name="connsiteY1" fmla="*/ 246460 h 246460"/>
              <a:gd name="connsiteX0" fmla="*/ 766919 w 766919"/>
              <a:gd name="connsiteY0" fmla="*/ 0 h 528879"/>
              <a:gd name="connsiteX1" fmla="*/ 0 w 766919"/>
              <a:gd name="connsiteY1" fmla="*/ 528879 h 528879"/>
              <a:gd name="connsiteX0" fmla="*/ 766919 w 766919"/>
              <a:gd name="connsiteY0" fmla="*/ 0 h 528879"/>
              <a:gd name="connsiteX1" fmla="*/ 0 w 766919"/>
              <a:gd name="connsiteY1" fmla="*/ 528879 h 528879"/>
              <a:gd name="connsiteX0" fmla="*/ 766919 w 766919"/>
              <a:gd name="connsiteY0" fmla="*/ 0 h 528879"/>
              <a:gd name="connsiteX1" fmla="*/ 0 w 766919"/>
              <a:gd name="connsiteY1" fmla="*/ 528879 h 528879"/>
              <a:gd name="connsiteX0" fmla="*/ 766919 w 766919"/>
              <a:gd name="connsiteY0" fmla="*/ 0 h 430361"/>
              <a:gd name="connsiteX1" fmla="*/ 0 w 766919"/>
              <a:gd name="connsiteY1" fmla="*/ 430361 h 430361"/>
              <a:gd name="connsiteX0" fmla="*/ 766919 w 766919"/>
              <a:gd name="connsiteY0" fmla="*/ 0 h 430361"/>
              <a:gd name="connsiteX1" fmla="*/ 0 w 766919"/>
              <a:gd name="connsiteY1" fmla="*/ 430361 h 430361"/>
              <a:gd name="connsiteX0" fmla="*/ 766919 w 766919"/>
              <a:gd name="connsiteY0" fmla="*/ 0 h 430361"/>
              <a:gd name="connsiteX1" fmla="*/ 0 w 766919"/>
              <a:gd name="connsiteY1" fmla="*/ 430361 h 430361"/>
              <a:gd name="connsiteX0" fmla="*/ 1076818 w 1076818"/>
              <a:gd name="connsiteY0" fmla="*/ 0 h 184065"/>
              <a:gd name="connsiteX1" fmla="*/ 0 w 1076818"/>
              <a:gd name="connsiteY1" fmla="*/ 184065 h 184065"/>
              <a:gd name="connsiteX0" fmla="*/ 1076818 w 1076818"/>
              <a:gd name="connsiteY0" fmla="*/ 0 h 233061"/>
              <a:gd name="connsiteX1" fmla="*/ 0 w 1076818"/>
              <a:gd name="connsiteY1" fmla="*/ 184065 h 233061"/>
              <a:gd name="connsiteX0" fmla="*/ 847761 w 847761"/>
              <a:gd name="connsiteY0" fmla="*/ 0 h 315329"/>
              <a:gd name="connsiteX1" fmla="*/ 0 w 847761"/>
              <a:gd name="connsiteY1" fmla="*/ 289621 h 315329"/>
              <a:gd name="connsiteX0" fmla="*/ 847761 w 847761"/>
              <a:gd name="connsiteY0" fmla="*/ 0 h 289621"/>
              <a:gd name="connsiteX1" fmla="*/ 0 w 847761"/>
              <a:gd name="connsiteY1" fmla="*/ 289621 h 289621"/>
              <a:gd name="connsiteX0" fmla="*/ 847761 w 847761"/>
              <a:gd name="connsiteY0" fmla="*/ 0 h 289621"/>
              <a:gd name="connsiteX1" fmla="*/ 0 w 847761"/>
              <a:gd name="connsiteY1" fmla="*/ 289621 h 289621"/>
              <a:gd name="connsiteX0" fmla="*/ 1036395 w 1036395"/>
              <a:gd name="connsiteY0" fmla="*/ 0 h 409250"/>
              <a:gd name="connsiteX1" fmla="*/ 0 w 1036395"/>
              <a:gd name="connsiteY1" fmla="*/ 409250 h 409250"/>
              <a:gd name="connsiteX0" fmla="*/ 1036395 w 1036395"/>
              <a:gd name="connsiteY0" fmla="*/ 0 h 409250"/>
              <a:gd name="connsiteX1" fmla="*/ 0 w 1036395"/>
              <a:gd name="connsiteY1" fmla="*/ 409250 h 409250"/>
              <a:gd name="connsiteX0" fmla="*/ 1548403 w 1548403"/>
              <a:gd name="connsiteY0" fmla="*/ 0 h 465547"/>
              <a:gd name="connsiteX1" fmla="*/ 0 w 1548403"/>
              <a:gd name="connsiteY1" fmla="*/ 465547 h 465547"/>
              <a:gd name="connsiteX0" fmla="*/ 1683142 w 1683142"/>
              <a:gd name="connsiteY0" fmla="*/ 0 h 465547"/>
              <a:gd name="connsiteX1" fmla="*/ 0 w 1683142"/>
              <a:gd name="connsiteY1" fmla="*/ 465547 h 465547"/>
              <a:gd name="connsiteX0" fmla="*/ 1683142 w 1683142"/>
              <a:gd name="connsiteY0" fmla="*/ 0 h 465547"/>
              <a:gd name="connsiteX1" fmla="*/ 0 w 1683142"/>
              <a:gd name="connsiteY1" fmla="*/ 465547 h 465547"/>
              <a:gd name="connsiteX0" fmla="*/ 2019989 w 2019989"/>
              <a:gd name="connsiteY0" fmla="*/ 0 h 472584"/>
              <a:gd name="connsiteX1" fmla="*/ 0 w 2019989"/>
              <a:gd name="connsiteY1" fmla="*/ 472584 h 472584"/>
              <a:gd name="connsiteX0" fmla="*/ 2019989 w 2019989"/>
              <a:gd name="connsiteY0" fmla="*/ 0 h 472584"/>
              <a:gd name="connsiteX1" fmla="*/ 0 w 2019989"/>
              <a:gd name="connsiteY1" fmla="*/ 472584 h 472584"/>
              <a:gd name="connsiteX0" fmla="*/ 1979567 w 1979567"/>
              <a:gd name="connsiteY0" fmla="*/ 0 h 458510"/>
              <a:gd name="connsiteX1" fmla="*/ 0 w 1979567"/>
              <a:gd name="connsiteY1" fmla="*/ 458510 h 458510"/>
              <a:gd name="connsiteX0" fmla="*/ 1830153 w 1830153"/>
              <a:gd name="connsiteY0" fmla="*/ 0 h 825270"/>
              <a:gd name="connsiteX1" fmla="*/ 0 w 1830153"/>
              <a:gd name="connsiteY1" fmla="*/ 825270 h 825270"/>
              <a:gd name="connsiteX0" fmla="*/ 1830153 w 1830153"/>
              <a:gd name="connsiteY0" fmla="*/ 0 h 825270"/>
              <a:gd name="connsiteX1" fmla="*/ 0 w 1830153"/>
              <a:gd name="connsiteY1" fmla="*/ 825270 h 825270"/>
              <a:gd name="connsiteX0" fmla="*/ 1830153 w 1830153"/>
              <a:gd name="connsiteY0" fmla="*/ 0 h 828332"/>
              <a:gd name="connsiteX1" fmla="*/ 0 w 1830153"/>
              <a:gd name="connsiteY1" fmla="*/ 825270 h 828332"/>
              <a:gd name="connsiteX0" fmla="*/ 1830153 w 1830153"/>
              <a:gd name="connsiteY0" fmla="*/ 0 h 826217"/>
              <a:gd name="connsiteX1" fmla="*/ 0 w 1830153"/>
              <a:gd name="connsiteY1" fmla="*/ 825270 h 826217"/>
              <a:gd name="connsiteX0" fmla="*/ 1830153 w 1830153"/>
              <a:gd name="connsiteY0" fmla="*/ 0 h 826148"/>
              <a:gd name="connsiteX1" fmla="*/ 0 w 1830153"/>
              <a:gd name="connsiteY1" fmla="*/ 825270 h 826148"/>
              <a:gd name="connsiteX0" fmla="*/ 1830153 w 1830153"/>
              <a:gd name="connsiteY0" fmla="*/ 0 h 826217"/>
              <a:gd name="connsiteX1" fmla="*/ 0 w 1830153"/>
              <a:gd name="connsiteY1" fmla="*/ 825270 h 82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0153" h="826217">
                <a:moveTo>
                  <a:pt x="1830153" y="0"/>
                </a:moveTo>
                <a:cubicBezTo>
                  <a:pt x="1390953" y="285527"/>
                  <a:pt x="1300719" y="852512"/>
                  <a:pt x="0" y="825270"/>
                </a:cubicBezTo>
              </a:path>
            </a:pathLst>
          </a:custGeom>
          <a:noFill/>
          <a:ln w="50800">
            <a:solidFill>
              <a:schemeClr val="accent5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68" name="Connecteur droit 67"/>
          <p:cNvCxnSpPr/>
          <p:nvPr>
            <p:custDataLst>
              <p:tags r:id="rId16"/>
            </p:custDataLst>
          </p:nvPr>
        </p:nvCxnSpPr>
        <p:spPr>
          <a:xfrm>
            <a:off x="2691518" y="3536483"/>
            <a:ext cx="85542" cy="0"/>
          </a:xfrm>
          <a:prstGeom prst="line">
            <a:avLst/>
          </a:prstGeom>
          <a:ln w="12700">
            <a:solidFill>
              <a:srgbClr val="5858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>
            <p:custDataLst>
              <p:tags r:id="rId17"/>
            </p:custDataLst>
          </p:nvPr>
        </p:nvCxnSpPr>
        <p:spPr>
          <a:xfrm>
            <a:off x="2691518" y="3583036"/>
            <a:ext cx="85542" cy="0"/>
          </a:xfrm>
          <a:prstGeom prst="line">
            <a:avLst/>
          </a:prstGeom>
          <a:ln w="12700">
            <a:solidFill>
              <a:srgbClr val="5858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>
            <p:custDataLst>
              <p:tags r:id="rId18"/>
            </p:custDataLst>
          </p:nvPr>
        </p:nvCxnSpPr>
        <p:spPr>
          <a:xfrm>
            <a:off x="2691518" y="3732994"/>
            <a:ext cx="42771" cy="0"/>
          </a:xfrm>
          <a:prstGeom prst="line">
            <a:avLst/>
          </a:prstGeom>
          <a:ln w="12700">
            <a:solidFill>
              <a:srgbClr val="5858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40954" y="2163593"/>
            <a:ext cx="206306" cy="218661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0527941">
            <a:off x="3531732" y="1930944"/>
            <a:ext cx="332490" cy="381506"/>
          </a:xfrm>
          <a:prstGeom prst="rect">
            <a:avLst/>
          </a:prstGeom>
        </p:spPr>
      </p:pic>
      <p:cxnSp>
        <p:nvCxnSpPr>
          <p:cNvPr id="73" name="Connecteur droit 75"/>
          <p:cNvCxnSpPr/>
          <p:nvPr/>
        </p:nvCxnSpPr>
        <p:spPr>
          <a:xfrm>
            <a:off x="1661880" y="1344474"/>
            <a:ext cx="954388" cy="85886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>
            <p:custDataLst>
              <p:tags r:id="rId20"/>
            </p:custDataLst>
          </p:nvPr>
        </p:nvSpPr>
        <p:spPr>
          <a:xfrm>
            <a:off x="3921502" y="3040722"/>
            <a:ext cx="1961136" cy="196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58585A"/>
              </a:solidFill>
              <a:latin typeface="Arial"/>
              <a:ea typeface="Calibri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98596" y="3634776"/>
            <a:ext cx="1853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8585A"/>
                </a:solidFill>
                <a:latin typeface="Arial"/>
                <a:ea typeface="Calibri"/>
                <a:cs typeface="Times New Roman"/>
              </a:rPr>
              <a:t>La démarche scientifique appliquée à l’ingénierie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8546" y="3920100"/>
            <a:ext cx="1670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69875">
              <a:tabLst>
                <a:tab pos="269875" algn="l"/>
              </a:tabLst>
            </a:pPr>
            <a:r>
              <a:rPr lang="fr-FR" sz="1050" b="1" dirty="0">
                <a:solidFill>
                  <a:prstClr val="black"/>
                </a:solidFill>
              </a:rPr>
              <a:t>Il est également possible d’initier la démarche </a:t>
            </a:r>
            <a:r>
              <a:rPr lang="fr-FR" sz="1050" b="1" dirty="0" smtClean="0">
                <a:solidFill>
                  <a:prstClr val="black"/>
                </a:solidFill>
              </a:rPr>
              <a:t>en SI en </a:t>
            </a:r>
            <a:r>
              <a:rPr lang="fr-FR" sz="1050" b="1" dirty="0">
                <a:solidFill>
                  <a:prstClr val="black"/>
                </a:solidFill>
              </a:rPr>
              <a:t>commençant par la </a:t>
            </a:r>
            <a:r>
              <a:rPr lang="fr-FR" sz="1050" b="1" dirty="0" smtClean="0">
                <a:solidFill>
                  <a:prstClr val="black"/>
                </a:solidFill>
              </a:rPr>
              <a:t>modélisation numérique</a:t>
            </a:r>
            <a:endParaRPr lang="fr-FR" sz="1050" b="1" dirty="0">
              <a:solidFill>
                <a:prstClr val="black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5276" y="4696759"/>
            <a:ext cx="633270" cy="633270"/>
          </a:xfrm>
          <a:prstGeom prst="rect">
            <a:avLst/>
          </a:prstGeom>
        </p:spPr>
      </p:pic>
      <p:sp>
        <p:nvSpPr>
          <p:cNvPr id="78" name="Ellipse 77"/>
          <p:cNvSpPr/>
          <p:nvPr>
            <p:custDataLst>
              <p:tags r:id="rId21"/>
            </p:custDataLst>
          </p:nvPr>
        </p:nvSpPr>
        <p:spPr>
          <a:xfrm>
            <a:off x="4296853" y="1821951"/>
            <a:ext cx="1138998" cy="1138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prstClr val="white"/>
              </a:solidFill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4469356" y="2063376"/>
            <a:ext cx="846346" cy="807459"/>
            <a:chOff x="4494244" y="2007655"/>
            <a:chExt cx="846346" cy="807459"/>
          </a:xfrm>
        </p:grpSpPr>
        <p:sp>
          <p:nvSpPr>
            <p:cNvPr id="80" name="Rectangle 79"/>
            <p:cNvSpPr/>
            <p:nvPr>
              <p:custDataLst>
                <p:tags r:id="rId22"/>
              </p:custDataLst>
            </p:nvPr>
          </p:nvSpPr>
          <p:spPr>
            <a:xfrm>
              <a:off x="4513926" y="2599670"/>
              <a:ext cx="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800" dirty="0" smtClean="0">
                  <a:solidFill>
                    <a:prstClr val="white"/>
                  </a:solidFill>
                  <a:latin typeface="Arial"/>
                  <a:ea typeface="Calibri"/>
                  <a:cs typeface="Times New Roman"/>
                </a:rPr>
                <a:t>Analyse</a:t>
              </a:r>
              <a:endParaRPr lang="fr-FR" sz="800" dirty="0">
                <a:solidFill>
                  <a:prstClr val="white"/>
                </a:solidFill>
                <a:latin typeface="Arial"/>
                <a:ea typeface="Calibri"/>
                <a:cs typeface="Times New Roman"/>
              </a:endParaRPr>
            </a:p>
          </p:txBody>
        </p:sp>
        <p:pic>
          <p:nvPicPr>
            <p:cNvPr id="81" name="Image 8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494244" y="2007655"/>
              <a:ext cx="566688" cy="512583"/>
            </a:xfrm>
            <a:prstGeom prst="rect">
              <a:avLst/>
            </a:prstGeom>
          </p:spPr>
        </p:pic>
        <p:pic>
          <p:nvPicPr>
            <p:cNvPr id="82" name="Image 81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537433" y="2088596"/>
              <a:ext cx="249939" cy="271729"/>
            </a:xfrm>
            <a:prstGeom prst="rect">
              <a:avLst/>
            </a:prstGeom>
          </p:spPr>
        </p:pic>
        <p:pic>
          <p:nvPicPr>
            <p:cNvPr id="83" name="Image 82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004160" y="2233910"/>
              <a:ext cx="336430" cy="365760"/>
            </a:xfrm>
            <a:prstGeom prst="rect">
              <a:avLst/>
            </a:prstGeom>
          </p:spPr>
        </p:pic>
        <p:pic>
          <p:nvPicPr>
            <p:cNvPr id="84" name="Image 83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820704" y="2118536"/>
              <a:ext cx="180575" cy="156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age de presentation et de parti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13035</TotalTime>
  <Words>41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page de presentation et de partie</vt:lpstr>
      <vt:lpstr>Diapositive 1</vt:lpstr>
    </vt:vector>
  </TitlesOfParts>
  <Company>perso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programme STI2D 2021</dc:title>
  <dc:creator>Samuel VIOLLIN;Frédéric TARAUD</dc:creator>
  <cp:lastModifiedBy>PJM</cp:lastModifiedBy>
  <cp:revision>485</cp:revision>
  <cp:lastPrinted>2018-09-07T10:09:55Z</cp:lastPrinted>
  <dcterms:created xsi:type="dcterms:W3CDTF">2018-05-28T09:17:26Z</dcterms:created>
  <dcterms:modified xsi:type="dcterms:W3CDTF">2022-01-02T08:48:31Z</dcterms:modified>
</cp:coreProperties>
</file>