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60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 showGuides="1">
      <p:cViewPr>
        <p:scale>
          <a:sx n="113" d="100"/>
          <a:sy n="113" d="100"/>
        </p:scale>
        <p:origin x="144" y="-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272-EA62-464E-AC7E-144BEFBE720B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3ED7-C643-ED44-B62A-BCF743C04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8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272-EA62-464E-AC7E-144BEFBE720B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3ED7-C643-ED44-B62A-BCF743C04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1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272-EA62-464E-AC7E-144BEFBE720B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3ED7-C643-ED44-B62A-BCF743C04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272-EA62-464E-AC7E-144BEFBE720B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3ED7-C643-ED44-B62A-BCF743C04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9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272-EA62-464E-AC7E-144BEFBE720B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3ED7-C643-ED44-B62A-BCF743C04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7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272-EA62-464E-AC7E-144BEFBE720B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3ED7-C643-ED44-B62A-BCF743C04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5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272-EA62-464E-AC7E-144BEFBE720B}" type="datetimeFigureOut">
              <a:rPr lang="en-US" smtClean="0"/>
              <a:t>7/2/18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3ED7-C643-ED44-B62A-BCF743C04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6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272-EA62-464E-AC7E-144BEFBE720B}" type="datetimeFigureOut">
              <a:rPr lang="en-US" smtClean="0"/>
              <a:t>7/2/18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3ED7-C643-ED44-B62A-BCF743C04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5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272-EA62-464E-AC7E-144BEFBE720B}" type="datetimeFigureOut">
              <a:rPr lang="en-US" smtClean="0"/>
              <a:t>7/2/18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3ED7-C643-ED44-B62A-BCF743C04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0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272-EA62-464E-AC7E-144BEFBE720B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3ED7-C643-ED44-B62A-BCF743C04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0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272-EA62-464E-AC7E-144BEFBE720B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3ED7-C643-ED44-B62A-BCF743C04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0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28272-EA62-464E-AC7E-144BEFBE720B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B3ED7-C643-ED44-B62A-BCF743C04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3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Job Matcher v1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geek’s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way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dream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30" y="587134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My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story</a:t>
            </a: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dirty="0" smtClean="0"/>
              <a:t>Willing to relocation in the USA:</a:t>
            </a:r>
            <a:br>
              <a:rPr lang="en-US" altLang="zh-CN" dirty="0" smtClean="0"/>
            </a:br>
            <a:r>
              <a:rPr lang="en-US" altLang="zh-CN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don’t</a:t>
            </a:r>
            <a:r>
              <a:rPr lang="zh-CN" altLang="en-US" dirty="0" smtClean="0"/>
              <a:t> </a:t>
            </a:r>
            <a:r>
              <a:rPr lang="en-US" altLang="zh-CN" dirty="0" smtClean="0"/>
              <a:t>know</a:t>
            </a:r>
            <a:r>
              <a:rPr lang="zh-CN" altLang="en-US" dirty="0" smtClean="0"/>
              <a:t> </a:t>
            </a:r>
            <a:r>
              <a:rPr lang="en-US" altLang="zh-CN" dirty="0" smtClean="0"/>
              <a:t>much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location. I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location of a job</a:t>
            </a:r>
            <a:r>
              <a:rPr lang="en-US" altLang="zh-CN" dirty="0" smtClean="0"/>
              <a:t>. </a:t>
            </a: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dirty="0" smtClean="0"/>
              <a:t>Decided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change industry: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I have a broad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interest and an open mind. But I have limited experience in other industries from my past. Say, I don’t know what’s the best match,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dirty="0" smtClean="0"/>
              <a:t>I want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comprehensive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way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dream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job</a:t>
            </a:r>
            <a:r>
              <a:rPr lang="en-US" altLang="zh-CN" dirty="0" smtClean="0"/>
              <a:t>.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Take care of the all those factors: location,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642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science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job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industry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Finance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Insurance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Sport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Agriculture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Manufacturing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Retailer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Healthcare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Music,</a:t>
            </a:r>
            <a:r>
              <a:rPr lang="zh-CN" altLang="en-US" dirty="0" smtClean="0"/>
              <a:t> </a:t>
            </a:r>
            <a:r>
              <a:rPr lang="en-US" altLang="zh-CN" dirty="0" smtClean="0"/>
              <a:t>entertainment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2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20649" cy="287163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?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Questionaire</a:t>
            </a: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my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mind?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0356" y="2661277"/>
            <a:ext cx="2467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base:</a:t>
            </a:r>
          </a:p>
          <a:p>
            <a:r>
              <a:rPr lang="en-US" altLang="zh-CN" dirty="0" smtClean="0"/>
              <a:t>22000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jobs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scrap,</a:t>
            </a:r>
            <a:r>
              <a:rPr lang="zh-CN" altLang="en-US" dirty="0" smtClean="0"/>
              <a:t> </a:t>
            </a:r>
            <a:r>
              <a:rPr lang="en-US" altLang="zh-CN" dirty="0" smtClean="0"/>
              <a:t>available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Kaggle</a:t>
            </a:r>
            <a:r>
              <a:rPr lang="en-US" altLang="zh-C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92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index: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1690688"/>
            <a:ext cx="511069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Things to consider: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relocation? </a:t>
            </a:r>
            <a:br>
              <a:rPr lang="en-US" sz="2400" dirty="0" smtClean="0"/>
            </a:br>
            <a:r>
              <a:rPr lang="en-US" sz="2400" dirty="0" smtClean="0"/>
              <a:t>Calculate the distance between zip</a:t>
            </a:r>
            <a:br>
              <a:rPr lang="en-US" sz="2400" dirty="0" smtClean="0"/>
            </a:br>
            <a:r>
              <a:rPr lang="en-US" sz="2400" dirty="0" smtClean="0"/>
              <a:t>code.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Population?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Load the population density </a:t>
            </a:r>
            <a:r>
              <a:rPr lang="en-US" sz="2400" dirty="0" smtClean="0"/>
              <a:t>map.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 smtClean="0"/>
              <a:t>Many other factors for future study.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22189"/>
            <a:ext cx="5994400" cy="38989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898278" y="2447717"/>
            <a:ext cx="154042" cy="294535"/>
            <a:chOff x="7235802" y="5593080"/>
            <a:chExt cx="566634" cy="1097280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7391400" y="5593080"/>
              <a:ext cx="15240" cy="10972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Triangle 5"/>
            <p:cNvSpPr/>
            <p:nvPr/>
          </p:nvSpPr>
          <p:spPr>
            <a:xfrm rot="19942489">
              <a:off x="7235802" y="5606393"/>
              <a:ext cx="566634" cy="50628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226854" y="1920002"/>
            <a:ext cx="154042" cy="294535"/>
            <a:chOff x="7235802" y="5593080"/>
            <a:chExt cx="566634" cy="1097280"/>
          </a:xfrm>
        </p:grpSpPr>
        <p:cxnSp>
          <p:nvCxnSpPr>
            <p:cNvPr id="15" name="Straight Connector 14"/>
            <p:cNvCxnSpPr/>
            <p:nvPr/>
          </p:nvCxnSpPr>
          <p:spPr>
            <a:xfrm flipH="1">
              <a:off x="7391400" y="5593080"/>
              <a:ext cx="15240" cy="109728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6" name="Triangle 15"/>
            <p:cNvSpPr/>
            <p:nvPr/>
          </p:nvSpPr>
          <p:spPr>
            <a:xfrm rot="19942489">
              <a:off x="7235802" y="5606393"/>
              <a:ext cx="566634" cy="50628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234502" y="2594984"/>
            <a:ext cx="154042" cy="294535"/>
            <a:chOff x="7235802" y="5593080"/>
            <a:chExt cx="566634" cy="1097280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7391400" y="5593080"/>
              <a:ext cx="15240" cy="109728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Triangle 18"/>
            <p:cNvSpPr/>
            <p:nvPr/>
          </p:nvSpPr>
          <p:spPr>
            <a:xfrm rot="19942489">
              <a:off x="7235802" y="5606393"/>
              <a:ext cx="566634" cy="50628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795744" y="3134465"/>
            <a:ext cx="154042" cy="294535"/>
            <a:chOff x="7235802" y="5593080"/>
            <a:chExt cx="566634" cy="1097280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7391400" y="5593080"/>
              <a:ext cx="15240" cy="109728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2" name="Triangle 21"/>
            <p:cNvSpPr/>
            <p:nvPr/>
          </p:nvSpPr>
          <p:spPr>
            <a:xfrm rot="19942489">
              <a:off x="7235802" y="5606393"/>
              <a:ext cx="566634" cy="50628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789772" y="2239405"/>
            <a:ext cx="154042" cy="294535"/>
            <a:chOff x="7235802" y="5593080"/>
            <a:chExt cx="566634" cy="1097280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7391400" y="5593080"/>
              <a:ext cx="15240" cy="109728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Triangle 24"/>
            <p:cNvSpPr/>
            <p:nvPr/>
          </p:nvSpPr>
          <p:spPr>
            <a:xfrm rot="19942489">
              <a:off x="7235802" y="5606393"/>
              <a:ext cx="566634" cy="50628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534234" y="2067270"/>
            <a:ext cx="154042" cy="294535"/>
            <a:chOff x="7235802" y="5593080"/>
            <a:chExt cx="566634" cy="1097280"/>
          </a:xfrm>
        </p:grpSpPr>
        <p:cxnSp>
          <p:nvCxnSpPr>
            <p:cNvPr id="27" name="Straight Connector 26"/>
            <p:cNvCxnSpPr/>
            <p:nvPr/>
          </p:nvCxnSpPr>
          <p:spPr>
            <a:xfrm flipH="1">
              <a:off x="7391400" y="5593080"/>
              <a:ext cx="15240" cy="109728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8" name="Triangle 27"/>
            <p:cNvSpPr/>
            <p:nvPr/>
          </p:nvSpPr>
          <p:spPr>
            <a:xfrm rot="19942489">
              <a:off x="7235802" y="5606393"/>
              <a:ext cx="566634" cy="50628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12" name="Freeform 11"/>
          <p:cNvSpPr/>
          <p:nvPr/>
        </p:nvSpPr>
        <p:spPr>
          <a:xfrm>
            <a:off x="7303911" y="2223911"/>
            <a:ext cx="609600" cy="496711"/>
          </a:xfrm>
          <a:custGeom>
            <a:avLst/>
            <a:gdLst>
              <a:gd name="connsiteX0" fmla="*/ 0 w 609600"/>
              <a:gd name="connsiteY0" fmla="*/ 0 h 496711"/>
              <a:gd name="connsiteX1" fmla="*/ 45156 w 609600"/>
              <a:gd name="connsiteY1" fmla="*/ 22578 h 496711"/>
              <a:gd name="connsiteX2" fmla="*/ 112889 w 609600"/>
              <a:gd name="connsiteY2" fmla="*/ 45156 h 496711"/>
              <a:gd name="connsiteX3" fmla="*/ 146756 w 609600"/>
              <a:gd name="connsiteY3" fmla="*/ 67733 h 496711"/>
              <a:gd name="connsiteX4" fmla="*/ 180622 w 609600"/>
              <a:gd name="connsiteY4" fmla="*/ 79022 h 496711"/>
              <a:gd name="connsiteX5" fmla="*/ 248356 w 609600"/>
              <a:gd name="connsiteY5" fmla="*/ 124178 h 496711"/>
              <a:gd name="connsiteX6" fmla="*/ 304800 w 609600"/>
              <a:gd name="connsiteY6" fmla="*/ 180622 h 496711"/>
              <a:gd name="connsiteX7" fmla="*/ 361245 w 609600"/>
              <a:gd name="connsiteY7" fmla="*/ 237067 h 496711"/>
              <a:gd name="connsiteX8" fmla="*/ 383822 w 609600"/>
              <a:gd name="connsiteY8" fmla="*/ 270933 h 496711"/>
              <a:gd name="connsiteX9" fmla="*/ 451556 w 609600"/>
              <a:gd name="connsiteY9" fmla="*/ 327378 h 496711"/>
              <a:gd name="connsiteX10" fmla="*/ 508000 w 609600"/>
              <a:gd name="connsiteY10" fmla="*/ 383822 h 496711"/>
              <a:gd name="connsiteX11" fmla="*/ 564445 w 609600"/>
              <a:gd name="connsiteY11" fmla="*/ 440267 h 496711"/>
              <a:gd name="connsiteX12" fmla="*/ 575733 w 609600"/>
              <a:gd name="connsiteY12" fmla="*/ 474133 h 496711"/>
              <a:gd name="connsiteX13" fmla="*/ 609600 w 609600"/>
              <a:gd name="connsiteY13" fmla="*/ 496711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09600" h="496711">
                <a:moveTo>
                  <a:pt x="0" y="0"/>
                </a:moveTo>
                <a:cubicBezTo>
                  <a:pt x="15052" y="7526"/>
                  <a:pt x="29531" y="16328"/>
                  <a:pt x="45156" y="22578"/>
                </a:cubicBezTo>
                <a:cubicBezTo>
                  <a:pt x="67253" y="31417"/>
                  <a:pt x="93087" y="31955"/>
                  <a:pt x="112889" y="45156"/>
                </a:cubicBezTo>
                <a:cubicBezTo>
                  <a:pt x="124178" y="52682"/>
                  <a:pt x="134621" y="61665"/>
                  <a:pt x="146756" y="67733"/>
                </a:cubicBezTo>
                <a:cubicBezTo>
                  <a:pt x="157399" y="73054"/>
                  <a:pt x="170220" y="73243"/>
                  <a:pt x="180622" y="79022"/>
                </a:cubicBezTo>
                <a:cubicBezTo>
                  <a:pt x="204343" y="92200"/>
                  <a:pt x="248356" y="124178"/>
                  <a:pt x="248356" y="124178"/>
                </a:cubicBezTo>
                <a:cubicBezTo>
                  <a:pt x="308559" y="214486"/>
                  <a:pt x="229544" y="105367"/>
                  <a:pt x="304800" y="180622"/>
                </a:cubicBezTo>
                <a:cubicBezTo>
                  <a:pt x="380064" y="255885"/>
                  <a:pt x="270929" y="176856"/>
                  <a:pt x="361245" y="237067"/>
                </a:cubicBezTo>
                <a:cubicBezTo>
                  <a:pt x="368771" y="248356"/>
                  <a:pt x="375136" y="260510"/>
                  <a:pt x="383822" y="270933"/>
                </a:cubicBezTo>
                <a:cubicBezTo>
                  <a:pt x="410985" y="303528"/>
                  <a:pt x="418256" y="305178"/>
                  <a:pt x="451556" y="327378"/>
                </a:cubicBezTo>
                <a:cubicBezTo>
                  <a:pt x="511759" y="417686"/>
                  <a:pt x="432744" y="308567"/>
                  <a:pt x="508000" y="383822"/>
                </a:cubicBezTo>
                <a:cubicBezTo>
                  <a:pt x="583264" y="459085"/>
                  <a:pt x="474129" y="380056"/>
                  <a:pt x="564445" y="440267"/>
                </a:cubicBezTo>
                <a:cubicBezTo>
                  <a:pt x="568208" y="451556"/>
                  <a:pt x="568300" y="464841"/>
                  <a:pt x="575733" y="474133"/>
                </a:cubicBezTo>
                <a:cubicBezTo>
                  <a:pt x="584209" y="484728"/>
                  <a:pt x="609600" y="496711"/>
                  <a:pt x="609600" y="496711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992533" y="2223911"/>
            <a:ext cx="2573867" cy="530578"/>
          </a:xfrm>
          <a:custGeom>
            <a:avLst/>
            <a:gdLst>
              <a:gd name="connsiteX0" fmla="*/ 0 w 2573867"/>
              <a:gd name="connsiteY0" fmla="*/ 530578 h 530578"/>
              <a:gd name="connsiteX1" fmla="*/ 180623 w 2573867"/>
              <a:gd name="connsiteY1" fmla="*/ 395111 h 530578"/>
              <a:gd name="connsiteX2" fmla="*/ 282223 w 2573867"/>
              <a:gd name="connsiteY2" fmla="*/ 327378 h 530578"/>
              <a:gd name="connsiteX3" fmla="*/ 327378 w 2573867"/>
              <a:gd name="connsiteY3" fmla="*/ 316089 h 530578"/>
              <a:gd name="connsiteX4" fmla="*/ 395111 w 2573867"/>
              <a:gd name="connsiteY4" fmla="*/ 282222 h 530578"/>
              <a:gd name="connsiteX5" fmla="*/ 474134 w 2573867"/>
              <a:gd name="connsiteY5" fmla="*/ 259645 h 530578"/>
              <a:gd name="connsiteX6" fmla="*/ 541867 w 2573867"/>
              <a:gd name="connsiteY6" fmla="*/ 225778 h 530578"/>
              <a:gd name="connsiteX7" fmla="*/ 756356 w 2573867"/>
              <a:gd name="connsiteY7" fmla="*/ 158045 h 530578"/>
              <a:gd name="connsiteX8" fmla="*/ 869245 w 2573867"/>
              <a:gd name="connsiteY8" fmla="*/ 124178 h 530578"/>
              <a:gd name="connsiteX9" fmla="*/ 925689 w 2573867"/>
              <a:gd name="connsiteY9" fmla="*/ 101600 h 530578"/>
              <a:gd name="connsiteX10" fmla="*/ 1027289 w 2573867"/>
              <a:gd name="connsiteY10" fmla="*/ 79022 h 530578"/>
              <a:gd name="connsiteX11" fmla="*/ 1061156 w 2573867"/>
              <a:gd name="connsiteY11" fmla="*/ 67733 h 530578"/>
              <a:gd name="connsiteX12" fmla="*/ 1174045 w 2573867"/>
              <a:gd name="connsiteY12" fmla="*/ 45156 h 530578"/>
              <a:gd name="connsiteX13" fmla="*/ 1219200 w 2573867"/>
              <a:gd name="connsiteY13" fmla="*/ 33867 h 530578"/>
              <a:gd name="connsiteX14" fmla="*/ 1286934 w 2573867"/>
              <a:gd name="connsiteY14" fmla="*/ 11289 h 530578"/>
              <a:gd name="connsiteX15" fmla="*/ 1343378 w 2573867"/>
              <a:gd name="connsiteY15" fmla="*/ 0 h 530578"/>
              <a:gd name="connsiteX16" fmla="*/ 1806223 w 2573867"/>
              <a:gd name="connsiteY16" fmla="*/ 11289 h 530578"/>
              <a:gd name="connsiteX17" fmla="*/ 1862667 w 2573867"/>
              <a:gd name="connsiteY17" fmla="*/ 22578 h 530578"/>
              <a:gd name="connsiteX18" fmla="*/ 2257778 w 2573867"/>
              <a:gd name="connsiteY18" fmla="*/ 33867 h 530578"/>
              <a:gd name="connsiteX19" fmla="*/ 2348089 w 2573867"/>
              <a:gd name="connsiteY19" fmla="*/ 45156 h 530578"/>
              <a:gd name="connsiteX20" fmla="*/ 2460978 w 2573867"/>
              <a:gd name="connsiteY20" fmla="*/ 79022 h 530578"/>
              <a:gd name="connsiteX21" fmla="*/ 2528711 w 2573867"/>
              <a:gd name="connsiteY21" fmla="*/ 101600 h 530578"/>
              <a:gd name="connsiteX22" fmla="*/ 2573867 w 2573867"/>
              <a:gd name="connsiteY22" fmla="*/ 112889 h 53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573867" h="530578">
                <a:moveTo>
                  <a:pt x="0" y="530578"/>
                </a:moveTo>
                <a:cubicBezTo>
                  <a:pt x="202112" y="365214"/>
                  <a:pt x="53311" y="476954"/>
                  <a:pt x="180623" y="395111"/>
                </a:cubicBezTo>
                <a:cubicBezTo>
                  <a:pt x="214861" y="373101"/>
                  <a:pt x="246386" y="346675"/>
                  <a:pt x="282223" y="327378"/>
                </a:cubicBezTo>
                <a:cubicBezTo>
                  <a:pt x="295883" y="320022"/>
                  <a:pt x="312973" y="321851"/>
                  <a:pt x="327378" y="316089"/>
                </a:cubicBezTo>
                <a:cubicBezTo>
                  <a:pt x="350815" y="306714"/>
                  <a:pt x="371551" y="291284"/>
                  <a:pt x="395111" y="282222"/>
                </a:cubicBezTo>
                <a:cubicBezTo>
                  <a:pt x="420680" y="272388"/>
                  <a:pt x="448565" y="269479"/>
                  <a:pt x="474134" y="259645"/>
                </a:cubicBezTo>
                <a:cubicBezTo>
                  <a:pt x="497694" y="250583"/>
                  <a:pt x="518341" y="234927"/>
                  <a:pt x="541867" y="225778"/>
                </a:cubicBezTo>
                <a:cubicBezTo>
                  <a:pt x="727733" y="153496"/>
                  <a:pt x="617518" y="204324"/>
                  <a:pt x="756356" y="158045"/>
                </a:cubicBezTo>
                <a:cubicBezTo>
                  <a:pt x="867751" y="120914"/>
                  <a:pt x="757767" y="146474"/>
                  <a:pt x="869245" y="124178"/>
                </a:cubicBezTo>
                <a:cubicBezTo>
                  <a:pt x="888060" y="116652"/>
                  <a:pt x="906465" y="108008"/>
                  <a:pt x="925689" y="101600"/>
                </a:cubicBezTo>
                <a:cubicBezTo>
                  <a:pt x="960453" y="90012"/>
                  <a:pt x="991503" y="87969"/>
                  <a:pt x="1027289" y="79022"/>
                </a:cubicBezTo>
                <a:cubicBezTo>
                  <a:pt x="1038833" y="76136"/>
                  <a:pt x="1049561" y="70409"/>
                  <a:pt x="1061156" y="67733"/>
                </a:cubicBezTo>
                <a:cubicBezTo>
                  <a:pt x="1098548" y="59104"/>
                  <a:pt x="1136816" y="54463"/>
                  <a:pt x="1174045" y="45156"/>
                </a:cubicBezTo>
                <a:cubicBezTo>
                  <a:pt x="1189097" y="41393"/>
                  <a:pt x="1204339" y="38325"/>
                  <a:pt x="1219200" y="33867"/>
                </a:cubicBezTo>
                <a:cubicBezTo>
                  <a:pt x="1241996" y="27028"/>
                  <a:pt x="1263597" y="15957"/>
                  <a:pt x="1286934" y="11289"/>
                </a:cubicBezTo>
                <a:lnTo>
                  <a:pt x="1343378" y="0"/>
                </a:lnTo>
                <a:lnTo>
                  <a:pt x="1806223" y="11289"/>
                </a:lnTo>
                <a:cubicBezTo>
                  <a:pt x="1825392" y="12122"/>
                  <a:pt x="1843504" y="21620"/>
                  <a:pt x="1862667" y="22578"/>
                </a:cubicBezTo>
                <a:cubicBezTo>
                  <a:pt x="1994260" y="29158"/>
                  <a:pt x="2126074" y="30104"/>
                  <a:pt x="2257778" y="33867"/>
                </a:cubicBezTo>
                <a:cubicBezTo>
                  <a:pt x="2287882" y="37630"/>
                  <a:pt x="2318164" y="40168"/>
                  <a:pt x="2348089" y="45156"/>
                </a:cubicBezTo>
                <a:cubicBezTo>
                  <a:pt x="2382209" y="50843"/>
                  <a:pt x="2430869" y="68986"/>
                  <a:pt x="2460978" y="79022"/>
                </a:cubicBezTo>
                <a:lnTo>
                  <a:pt x="2528711" y="101600"/>
                </a:lnTo>
                <a:cubicBezTo>
                  <a:pt x="2566147" y="114079"/>
                  <a:pt x="2550679" y="112889"/>
                  <a:pt x="2573867" y="112889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7947378" y="2777067"/>
            <a:ext cx="891822" cy="654755"/>
          </a:xfrm>
          <a:custGeom>
            <a:avLst/>
            <a:gdLst>
              <a:gd name="connsiteX0" fmla="*/ 0 w 891822"/>
              <a:gd name="connsiteY0" fmla="*/ 0 h 654755"/>
              <a:gd name="connsiteX1" fmla="*/ 270933 w 891822"/>
              <a:gd name="connsiteY1" fmla="*/ 22577 h 654755"/>
              <a:gd name="connsiteX2" fmla="*/ 338666 w 891822"/>
              <a:gd name="connsiteY2" fmla="*/ 45155 h 654755"/>
              <a:gd name="connsiteX3" fmla="*/ 372533 w 891822"/>
              <a:gd name="connsiteY3" fmla="*/ 56444 h 654755"/>
              <a:gd name="connsiteX4" fmla="*/ 440266 w 891822"/>
              <a:gd name="connsiteY4" fmla="*/ 90311 h 654755"/>
              <a:gd name="connsiteX5" fmla="*/ 508000 w 891822"/>
              <a:gd name="connsiteY5" fmla="*/ 135466 h 654755"/>
              <a:gd name="connsiteX6" fmla="*/ 541866 w 891822"/>
              <a:gd name="connsiteY6" fmla="*/ 158044 h 654755"/>
              <a:gd name="connsiteX7" fmla="*/ 575733 w 891822"/>
              <a:gd name="connsiteY7" fmla="*/ 180622 h 654755"/>
              <a:gd name="connsiteX8" fmla="*/ 620889 w 891822"/>
              <a:gd name="connsiteY8" fmla="*/ 248355 h 654755"/>
              <a:gd name="connsiteX9" fmla="*/ 643466 w 891822"/>
              <a:gd name="connsiteY9" fmla="*/ 282222 h 654755"/>
              <a:gd name="connsiteX10" fmla="*/ 677333 w 891822"/>
              <a:gd name="connsiteY10" fmla="*/ 304800 h 654755"/>
              <a:gd name="connsiteX11" fmla="*/ 699911 w 891822"/>
              <a:gd name="connsiteY11" fmla="*/ 338666 h 654755"/>
              <a:gd name="connsiteX12" fmla="*/ 767644 w 891822"/>
              <a:gd name="connsiteY12" fmla="*/ 383822 h 654755"/>
              <a:gd name="connsiteX13" fmla="*/ 778933 w 891822"/>
              <a:gd name="connsiteY13" fmla="*/ 417689 h 654755"/>
              <a:gd name="connsiteX14" fmla="*/ 824089 w 891822"/>
              <a:gd name="connsiteY14" fmla="*/ 485422 h 654755"/>
              <a:gd name="connsiteX15" fmla="*/ 835378 w 891822"/>
              <a:gd name="connsiteY15" fmla="*/ 519289 h 654755"/>
              <a:gd name="connsiteX16" fmla="*/ 857955 w 891822"/>
              <a:gd name="connsiteY16" fmla="*/ 553155 h 654755"/>
              <a:gd name="connsiteX17" fmla="*/ 880533 w 891822"/>
              <a:gd name="connsiteY17" fmla="*/ 620889 h 654755"/>
              <a:gd name="connsiteX18" fmla="*/ 891822 w 891822"/>
              <a:gd name="connsiteY18" fmla="*/ 654755 h 65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1822" h="654755">
                <a:moveTo>
                  <a:pt x="0" y="0"/>
                </a:moveTo>
                <a:cubicBezTo>
                  <a:pt x="142387" y="35597"/>
                  <a:pt x="-87527" y="-18783"/>
                  <a:pt x="270933" y="22577"/>
                </a:cubicBezTo>
                <a:cubicBezTo>
                  <a:pt x="294575" y="25305"/>
                  <a:pt x="316088" y="37629"/>
                  <a:pt x="338666" y="45155"/>
                </a:cubicBezTo>
                <a:cubicBezTo>
                  <a:pt x="349955" y="48918"/>
                  <a:pt x="362632" y="49843"/>
                  <a:pt x="372533" y="56444"/>
                </a:cubicBezTo>
                <a:cubicBezTo>
                  <a:pt x="522870" y="156669"/>
                  <a:pt x="300063" y="12421"/>
                  <a:pt x="440266" y="90311"/>
                </a:cubicBezTo>
                <a:cubicBezTo>
                  <a:pt x="463986" y="103489"/>
                  <a:pt x="485422" y="120414"/>
                  <a:pt x="508000" y="135466"/>
                </a:cubicBezTo>
                <a:lnTo>
                  <a:pt x="541866" y="158044"/>
                </a:lnTo>
                <a:lnTo>
                  <a:pt x="575733" y="180622"/>
                </a:lnTo>
                <a:lnTo>
                  <a:pt x="620889" y="248355"/>
                </a:lnTo>
                <a:cubicBezTo>
                  <a:pt x="628415" y="259644"/>
                  <a:pt x="632177" y="274696"/>
                  <a:pt x="643466" y="282222"/>
                </a:cubicBezTo>
                <a:lnTo>
                  <a:pt x="677333" y="304800"/>
                </a:lnTo>
                <a:cubicBezTo>
                  <a:pt x="684859" y="316089"/>
                  <a:pt x="689700" y="329732"/>
                  <a:pt x="699911" y="338666"/>
                </a:cubicBezTo>
                <a:cubicBezTo>
                  <a:pt x="720332" y="356535"/>
                  <a:pt x="767644" y="383822"/>
                  <a:pt x="767644" y="383822"/>
                </a:cubicBezTo>
                <a:cubicBezTo>
                  <a:pt x="771407" y="395111"/>
                  <a:pt x="773154" y="407287"/>
                  <a:pt x="778933" y="417689"/>
                </a:cubicBezTo>
                <a:cubicBezTo>
                  <a:pt x="792111" y="441409"/>
                  <a:pt x="815508" y="459679"/>
                  <a:pt x="824089" y="485422"/>
                </a:cubicBezTo>
                <a:cubicBezTo>
                  <a:pt x="827852" y="496711"/>
                  <a:pt x="830056" y="508646"/>
                  <a:pt x="835378" y="519289"/>
                </a:cubicBezTo>
                <a:cubicBezTo>
                  <a:pt x="841445" y="531424"/>
                  <a:pt x="852445" y="540757"/>
                  <a:pt x="857955" y="553155"/>
                </a:cubicBezTo>
                <a:cubicBezTo>
                  <a:pt x="867621" y="574903"/>
                  <a:pt x="873007" y="598311"/>
                  <a:pt x="880533" y="620889"/>
                </a:cubicBezTo>
                <a:lnTo>
                  <a:pt x="891822" y="654755"/>
                </a:ln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303911" y="2770285"/>
            <a:ext cx="609600" cy="97101"/>
          </a:xfrm>
          <a:custGeom>
            <a:avLst/>
            <a:gdLst>
              <a:gd name="connsiteX0" fmla="*/ 609600 w 609600"/>
              <a:gd name="connsiteY0" fmla="*/ 18071 h 97101"/>
              <a:gd name="connsiteX1" fmla="*/ 349956 w 609600"/>
              <a:gd name="connsiteY1" fmla="*/ 18071 h 97101"/>
              <a:gd name="connsiteX2" fmla="*/ 214489 w 609600"/>
              <a:gd name="connsiteY2" fmla="*/ 51937 h 97101"/>
              <a:gd name="connsiteX3" fmla="*/ 146756 w 609600"/>
              <a:gd name="connsiteY3" fmla="*/ 63226 h 97101"/>
              <a:gd name="connsiteX4" fmla="*/ 101600 w 609600"/>
              <a:gd name="connsiteY4" fmla="*/ 74515 h 97101"/>
              <a:gd name="connsiteX5" fmla="*/ 67733 w 609600"/>
              <a:gd name="connsiteY5" fmla="*/ 85804 h 97101"/>
              <a:gd name="connsiteX6" fmla="*/ 0 w 609600"/>
              <a:gd name="connsiteY6" fmla="*/ 97093 h 9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" h="97101">
                <a:moveTo>
                  <a:pt x="609600" y="18071"/>
                </a:moveTo>
                <a:cubicBezTo>
                  <a:pt x="503058" y="-8565"/>
                  <a:pt x="542696" y="-3344"/>
                  <a:pt x="349956" y="18071"/>
                </a:cubicBezTo>
                <a:cubicBezTo>
                  <a:pt x="282217" y="25597"/>
                  <a:pt x="270937" y="42529"/>
                  <a:pt x="214489" y="51937"/>
                </a:cubicBezTo>
                <a:cubicBezTo>
                  <a:pt x="191911" y="55700"/>
                  <a:pt x="169201" y="58737"/>
                  <a:pt x="146756" y="63226"/>
                </a:cubicBezTo>
                <a:cubicBezTo>
                  <a:pt x="131542" y="66269"/>
                  <a:pt x="116518" y="70253"/>
                  <a:pt x="101600" y="74515"/>
                </a:cubicBezTo>
                <a:cubicBezTo>
                  <a:pt x="90158" y="77784"/>
                  <a:pt x="79277" y="82918"/>
                  <a:pt x="67733" y="85804"/>
                </a:cubicBezTo>
                <a:cubicBezTo>
                  <a:pt x="19626" y="97831"/>
                  <a:pt x="28118" y="97093"/>
                  <a:pt x="0" y="97093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7969956" y="2427111"/>
            <a:ext cx="2844800" cy="349956"/>
          </a:xfrm>
          <a:custGeom>
            <a:avLst/>
            <a:gdLst>
              <a:gd name="connsiteX0" fmla="*/ 0 w 2844800"/>
              <a:gd name="connsiteY0" fmla="*/ 349956 h 349956"/>
              <a:gd name="connsiteX1" fmla="*/ 112888 w 2844800"/>
              <a:gd name="connsiteY1" fmla="*/ 316089 h 349956"/>
              <a:gd name="connsiteX2" fmla="*/ 146755 w 2844800"/>
              <a:gd name="connsiteY2" fmla="*/ 304800 h 349956"/>
              <a:gd name="connsiteX3" fmla="*/ 248355 w 2844800"/>
              <a:gd name="connsiteY3" fmla="*/ 259645 h 349956"/>
              <a:gd name="connsiteX4" fmla="*/ 349955 w 2844800"/>
              <a:gd name="connsiteY4" fmla="*/ 248356 h 349956"/>
              <a:gd name="connsiteX5" fmla="*/ 440266 w 2844800"/>
              <a:gd name="connsiteY5" fmla="*/ 225778 h 349956"/>
              <a:gd name="connsiteX6" fmla="*/ 508000 w 2844800"/>
              <a:gd name="connsiteY6" fmla="*/ 214489 h 349956"/>
              <a:gd name="connsiteX7" fmla="*/ 643466 w 2844800"/>
              <a:gd name="connsiteY7" fmla="*/ 191911 h 349956"/>
              <a:gd name="connsiteX8" fmla="*/ 722488 w 2844800"/>
              <a:gd name="connsiteY8" fmla="*/ 169333 h 349956"/>
              <a:gd name="connsiteX9" fmla="*/ 790222 w 2844800"/>
              <a:gd name="connsiteY9" fmla="*/ 146756 h 349956"/>
              <a:gd name="connsiteX10" fmla="*/ 993422 w 2844800"/>
              <a:gd name="connsiteY10" fmla="*/ 124178 h 349956"/>
              <a:gd name="connsiteX11" fmla="*/ 1162755 w 2844800"/>
              <a:gd name="connsiteY11" fmla="*/ 90311 h 349956"/>
              <a:gd name="connsiteX12" fmla="*/ 1399822 w 2844800"/>
              <a:gd name="connsiteY12" fmla="*/ 79022 h 349956"/>
              <a:gd name="connsiteX13" fmla="*/ 1817511 w 2844800"/>
              <a:gd name="connsiteY13" fmla="*/ 56445 h 349956"/>
              <a:gd name="connsiteX14" fmla="*/ 1907822 w 2844800"/>
              <a:gd name="connsiteY14" fmla="*/ 45156 h 349956"/>
              <a:gd name="connsiteX15" fmla="*/ 2178755 w 2844800"/>
              <a:gd name="connsiteY15" fmla="*/ 22578 h 349956"/>
              <a:gd name="connsiteX16" fmla="*/ 2381955 w 2844800"/>
              <a:gd name="connsiteY16" fmla="*/ 0 h 349956"/>
              <a:gd name="connsiteX17" fmla="*/ 2630311 w 2844800"/>
              <a:gd name="connsiteY17" fmla="*/ 22578 h 349956"/>
              <a:gd name="connsiteX18" fmla="*/ 2731911 w 2844800"/>
              <a:gd name="connsiteY18" fmla="*/ 67733 h 349956"/>
              <a:gd name="connsiteX19" fmla="*/ 2799644 w 2844800"/>
              <a:gd name="connsiteY19" fmla="*/ 90311 h 349956"/>
              <a:gd name="connsiteX20" fmla="*/ 2844800 w 2844800"/>
              <a:gd name="connsiteY20" fmla="*/ 101600 h 3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44800" h="349956">
                <a:moveTo>
                  <a:pt x="0" y="349956"/>
                </a:moveTo>
                <a:cubicBezTo>
                  <a:pt x="68244" y="332895"/>
                  <a:pt x="30435" y="343574"/>
                  <a:pt x="112888" y="316089"/>
                </a:cubicBezTo>
                <a:cubicBezTo>
                  <a:pt x="124177" y="312326"/>
                  <a:pt x="136854" y="311401"/>
                  <a:pt x="146755" y="304800"/>
                </a:cubicBezTo>
                <a:cubicBezTo>
                  <a:pt x="182044" y="281274"/>
                  <a:pt x="199991" y="265019"/>
                  <a:pt x="248355" y="259645"/>
                </a:cubicBezTo>
                <a:cubicBezTo>
                  <a:pt x="282222" y="255882"/>
                  <a:pt x="316222" y="253175"/>
                  <a:pt x="349955" y="248356"/>
                </a:cubicBezTo>
                <a:cubicBezTo>
                  <a:pt x="486580" y="228838"/>
                  <a:pt x="345709" y="246791"/>
                  <a:pt x="440266" y="225778"/>
                </a:cubicBezTo>
                <a:cubicBezTo>
                  <a:pt x="462610" y="220813"/>
                  <a:pt x="485480" y="218584"/>
                  <a:pt x="508000" y="214489"/>
                </a:cubicBezTo>
                <a:cubicBezTo>
                  <a:pt x="629057" y="192479"/>
                  <a:pt x="492030" y="213545"/>
                  <a:pt x="643466" y="191911"/>
                </a:cubicBezTo>
                <a:cubicBezTo>
                  <a:pt x="757255" y="153981"/>
                  <a:pt x="580775" y="211846"/>
                  <a:pt x="722488" y="169333"/>
                </a:cubicBezTo>
                <a:cubicBezTo>
                  <a:pt x="745284" y="162494"/>
                  <a:pt x="766747" y="150669"/>
                  <a:pt x="790222" y="146756"/>
                </a:cubicBezTo>
                <a:cubicBezTo>
                  <a:pt x="902651" y="128018"/>
                  <a:pt x="835145" y="137368"/>
                  <a:pt x="993422" y="124178"/>
                </a:cubicBezTo>
                <a:cubicBezTo>
                  <a:pt x="1058355" y="107945"/>
                  <a:pt x="1096911" y="95014"/>
                  <a:pt x="1162755" y="90311"/>
                </a:cubicBezTo>
                <a:cubicBezTo>
                  <a:pt x="1241666" y="84674"/>
                  <a:pt x="1320800" y="82785"/>
                  <a:pt x="1399822" y="79022"/>
                </a:cubicBezTo>
                <a:cubicBezTo>
                  <a:pt x="1625897" y="50762"/>
                  <a:pt x="1361138" y="81113"/>
                  <a:pt x="1817511" y="56445"/>
                </a:cubicBezTo>
                <a:cubicBezTo>
                  <a:pt x="1847805" y="54808"/>
                  <a:pt x="1877621" y="48032"/>
                  <a:pt x="1907822" y="45156"/>
                </a:cubicBezTo>
                <a:cubicBezTo>
                  <a:pt x="2053195" y="31311"/>
                  <a:pt x="2041993" y="37774"/>
                  <a:pt x="2178755" y="22578"/>
                </a:cubicBezTo>
                <a:cubicBezTo>
                  <a:pt x="2487758" y="-11756"/>
                  <a:pt x="1936306" y="40514"/>
                  <a:pt x="2381955" y="0"/>
                </a:cubicBezTo>
                <a:cubicBezTo>
                  <a:pt x="2457573" y="4448"/>
                  <a:pt x="2551586" y="1107"/>
                  <a:pt x="2630311" y="22578"/>
                </a:cubicBezTo>
                <a:cubicBezTo>
                  <a:pt x="2804287" y="70026"/>
                  <a:pt x="2625012" y="20223"/>
                  <a:pt x="2731911" y="67733"/>
                </a:cubicBezTo>
                <a:cubicBezTo>
                  <a:pt x="2753659" y="77399"/>
                  <a:pt x="2777066" y="82785"/>
                  <a:pt x="2799644" y="90311"/>
                </a:cubicBezTo>
                <a:cubicBezTo>
                  <a:pt x="2837081" y="102790"/>
                  <a:pt x="2821611" y="101600"/>
                  <a:pt x="2844800" y="101600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09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11950</TotalTime>
  <Words>70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Calibri Light</vt:lpstr>
      <vt:lpstr>DengXian</vt:lpstr>
      <vt:lpstr>DengXian Light</vt:lpstr>
      <vt:lpstr>Times New Roman</vt:lpstr>
      <vt:lpstr>Arial</vt:lpstr>
      <vt:lpstr>Office Theme</vt:lpstr>
      <vt:lpstr>Job Matcher v1</vt:lpstr>
      <vt:lpstr>PowerPoint Presentation</vt:lpstr>
      <vt:lpstr>Date science job in different industry</vt:lpstr>
      <vt:lpstr>The idea</vt:lpstr>
      <vt:lpstr>Location index: </vt:lpstr>
      <vt:lpstr>Industry index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yaqiong zhang</dc:creator>
  <cp:lastModifiedBy>yaqiong zhang</cp:lastModifiedBy>
  <cp:revision>21</cp:revision>
  <dcterms:created xsi:type="dcterms:W3CDTF">2018-06-24T23:30:51Z</dcterms:created>
  <dcterms:modified xsi:type="dcterms:W3CDTF">2018-07-07T13:32:28Z</dcterms:modified>
</cp:coreProperties>
</file>