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65" r:id="rId4"/>
    <p:sldId id="263" r:id="rId5"/>
    <p:sldId id="257" r:id="rId6"/>
    <p:sldId id="258"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7"/>
  </p:normalViewPr>
  <p:slideViewPr>
    <p:cSldViewPr snapToGrid="0" snapToObjects="1" showGuides="1">
      <p:cViewPr>
        <p:scale>
          <a:sx n="115" d="100"/>
          <a:sy n="115" d="100"/>
        </p:scale>
        <p:origin x="472" y="3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528272-EA62-464E-AC7E-144BEFBE720B}" type="datetimeFigureOut">
              <a:rPr lang="en-US" smtClean="0"/>
              <a:t>7/15/18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3ED7-C643-ED44-B62A-BCF743C04F72}" type="slidenum">
              <a:rPr lang="en-US" smtClean="0"/>
              <a:t>‹#›</a:t>
            </a:fld>
            <a:endParaRPr lang="en-US"/>
          </a:p>
        </p:txBody>
      </p:sp>
    </p:spTree>
    <p:extLst>
      <p:ext uri="{BB962C8B-B14F-4D97-AF65-F5344CB8AC3E}">
        <p14:creationId xmlns:p14="http://schemas.microsoft.com/office/powerpoint/2010/main" val="1918881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528272-EA62-464E-AC7E-144BEFBE720B}" type="datetimeFigureOut">
              <a:rPr lang="en-US" smtClean="0"/>
              <a:t>7/15/18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3ED7-C643-ED44-B62A-BCF743C04F72}" type="slidenum">
              <a:rPr lang="en-US" smtClean="0"/>
              <a:t>‹#›</a:t>
            </a:fld>
            <a:endParaRPr lang="en-US"/>
          </a:p>
        </p:txBody>
      </p:sp>
    </p:spTree>
    <p:extLst>
      <p:ext uri="{BB962C8B-B14F-4D97-AF65-F5344CB8AC3E}">
        <p14:creationId xmlns:p14="http://schemas.microsoft.com/office/powerpoint/2010/main" val="948310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528272-EA62-464E-AC7E-144BEFBE720B}" type="datetimeFigureOut">
              <a:rPr lang="en-US" smtClean="0"/>
              <a:t>7/15/18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3ED7-C643-ED44-B62A-BCF743C04F72}" type="slidenum">
              <a:rPr lang="en-US" smtClean="0"/>
              <a:t>‹#›</a:t>
            </a:fld>
            <a:endParaRPr lang="en-US"/>
          </a:p>
        </p:txBody>
      </p:sp>
    </p:spTree>
    <p:extLst>
      <p:ext uri="{BB962C8B-B14F-4D97-AF65-F5344CB8AC3E}">
        <p14:creationId xmlns:p14="http://schemas.microsoft.com/office/powerpoint/2010/main" val="1784193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528272-EA62-464E-AC7E-144BEFBE720B}" type="datetimeFigureOut">
              <a:rPr lang="en-US" smtClean="0"/>
              <a:t>7/15/18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3ED7-C643-ED44-B62A-BCF743C04F72}" type="slidenum">
              <a:rPr lang="en-US" smtClean="0"/>
              <a:t>‹#›</a:t>
            </a:fld>
            <a:endParaRPr lang="en-US"/>
          </a:p>
        </p:txBody>
      </p:sp>
    </p:spTree>
    <p:extLst>
      <p:ext uri="{BB962C8B-B14F-4D97-AF65-F5344CB8AC3E}">
        <p14:creationId xmlns:p14="http://schemas.microsoft.com/office/powerpoint/2010/main" val="187979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528272-EA62-464E-AC7E-144BEFBE720B}" type="datetimeFigureOut">
              <a:rPr lang="en-US" smtClean="0"/>
              <a:t>7/15/18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3ED7-C643-ED44-B62A-BCF743C04F72}" type="slidenum">
              <a:rPr lang="en-US" smtClean="0"/>
              <a:t>‹#›</a:t>
            </a:fld>
            <a:endParaRPr lang="en-US"/>
          </a:p>
        </p:txBody>
      </p:sp>
    </p:spTree>
    <p:extLst>
      <p:ext uri="{BB962C8B-B14F-4D97-AF65-F5344CB8AC3E}">
        <p14:creationId xmlns:p14="http://schemas.microsoft.com/office/powerpoint/2010/main" val="210697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528272-EA62-464E-AC7E-144BEFBE720B}" type="datetimeFigureOut">
              <a:rPr lang="en-US" smtClean="0"/>
              <a:t>7/15/18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B3ED7-C643-ED44-B62A-BCF743C04F72}" type="slidenum">
              <a:rPr lang="en-US" smtClean="0"/>
              <a:t>‹#›</a:t>
            </a:fld>
            <a:endParaRPr lang="en-US"/>
          </a:p>
        </p:txBody>
      </p:sp>
    </p:spTree>
    <p:extLst>
      <p:ext uri="{BB962C8B-B14F-4D97-AF65-F5344CB8AC3E}">
        <p14:creationId xmlns:p14="http://schemas.microsoft.com/office/powerpoint/2010/main" val="199565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528272-EA62-464E-AC7E-144BEFBE720B}" type="datetimeFigureOut">
              <a:rPr lang="en-US" smtClean="0"/>
              <a:t>7/15/18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B3ED7-C643-ED44-B62A-BCF743C04F72}" type="slidenum">
              <a:rPr lang="en-US" smtClean="0"/>
              <a:t>‹#›</a:t>
            </a:fld>
            <a:endParaRPr lang="en-US"/>
          </a:p>
        </p:txBody>
      </p:sp>
    </p:spTree>
    <p:extLst>
      <p:ext uri="{BB962C8B-B14F-4D97-AF65-F5344CB8AC3E}">
        <p14:creationId xmlns:p14="http://schemas.microsoft.com/office/powerpoint/2010/main" val="1615163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528272-EA62-464E-AC7E-144BEFBE720B}" type="datetimeFigureOut">
              <a:rPr lang="en-US" smtClean="0"/>
              <a:t>7/15/18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B3ED7-C643-ED44-B62A-BCF743C04F72}" type="slidenum">
              <a:rPr lang="en-US" smtClean="0"/>
              <a:t>‹#›</a:t>
            </a:fld>
            <a:endParaRPr lang="en-US"/>
          </a:p>
        </p:txBody>
      </p:sp>
    </p:spTree>
    <p:extLst>
      <p:ext uri="{BB962C8B-B14F-4D97-AF65-F5344CB8AC3E}">
        <p14:creationId xmlns:p14="http://schemas.microsoft.com/office/powerpoint/2010/main" val="185635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528272-EA62-464E-AC7E-144BEFBE720B}" type="datetimeFigureOut">
              <a:rPr lang="en-US" smtClean="0"/>
              <a:t>7/15/18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B3ED7-C643-ED44-B62A-BCF743C04F72}" type="slidenum">
              <a:rPr lang="en-US" smtClean="0"/>
              <a:t>‹#›</a:t>
            </a:fld>
            <a:endParaRPr lang="en-US"/>
          </a:p>
        </p:txBody>
      </p:sp>
    </p:spTree>
    <p:extLst>
      <p:ext uri="{BB962C8B-B14F-4D97-AF65-F5344CB8AC3E}">
        <p14:creationId xmlns:p14="http://schemas.microsoft.com/office/powerpoint/2010/main" val="106980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528272-EA62-464E-AC7E-144BEFBE720B}" type="datetimeFigureOut">
              <a:rPr lang="en-US" smtClean="0"/>
              <a:t>7/15/18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B3ED7-C643-ED44-B62A-BCF743C04F72}" type="slidenum">
              <a:rPr lang="en-US" smtClean="0"/>
              <a:t>‹#›</a:t>
            </a:fld>
            <a:endParaRPr lang="en-US"/>
          </a:p>
        </p:txBody>
      </p:sp>
    </p:spTree>
    <p:extLst>
      <p:ext uri="{BB962C8B-B14F-4D97-AF65-F5344CB8AC3E}">
        <p14:creationId xmlns:p14="http://schemas.microsoft.com/office/powerpoint/2010/main" val="1538702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528272-EA62-464E-AC7E-144BEFBE720B}" type="datetimeFigureOut">
              <a:rPr lang="en-US" smtClean="0"/>
              <a:t>7/15/18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B3ED7-C643-ED44-B62A-BCF743C04F72}" type="slidenum">
              <a:rPr lang="en-US" smtClean="0"/>
              <a:t>‹#›</a:t>
            </a:fld>
            <a:endParaRPr lang="en-US"/>
          </a:p>
        </p:txBody>
      </p:sp>
    </p:spTree>
    <p:extLst>
      <p:ext uri="{BB962C8B-B14F-4D97-AF65-F5344CB8AC3E}">
        <p14:creationId xmlns:p14="http://schemas.microsoft.com/office/powerpoint/2010/main" val="9825043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28272-EA62-464E-AC7E-144BEFBE720B}" type="datetimeFigureOut">
              <a:rPr lang="en-US" smtClean="0"/>
              <a:t>7/15/18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B3ED7-C643-ED44-B62A-BCF743C04F72}" type="slidenum">
              <a:rPr lang="en-US" smtClean="0"/>
              <a:t>‹#›</a:t>
            </a:fld>
            <a:endParaRPr lang="en-US"/>
          </a:p>
        </p:txBody>
      </p:sp>
    </p:spTree>
    <p:extLst>
      <p:ext uri="{BB962C8B-B14F-4D97-AF65-F5344CB8AC3E}">
        <p14:creationId xmlns:p14="http://schemas.microsoft.com/office/powerpoint/2010/main" val="2122937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Job Matcher v1</a:t>
            </a:r>
            <a:endParaRPr lang="en-US" dirty="0"/>
          </a:p>
        </p:txBody>
      </p:sp>
      <p:sp>
        <p:nvSpPr>
          <p:cNvPr id="3" name="Subtitle 2"/>
          <p:cNvSpPr>
            <a:spLocks noGrp="1"/>
          </p:cNvSpPr>
          <p:nvPr>
            <p:ph type="subTitle" idx="1"/>
          </p:nvPr>
        </p:nvSpPr>
        <p:spPr/>
        <p:txBody>
          <a:bodyPr/>
          <a:lstStyle/>
          <a:p>
            <a:r>
              <a:rPr lang="en-US" altLang="zh-CN" dirty="0" smtClean="0"/>
              <a:t>A</a:t>
            </a:r>
            <a:r>
              <a:rPr lang="zh-CN" altLang="en-US" dirty="0" smtClean="0"/>
              <a:t> </a:t>
            </a:r>
            <a:r>
              <a:rPr lang="en-US" altLang="zh-CN" dirty="0" smtClean="0"/>
              <a:t>geek’s</a:t>
            </a:r>
            <a:r>
              <a:rPr lang="zh-CN" altLang="en-US" dirty="0" smtClean="0"/>
              <a:t> </a:t>
            </a:r>
            <a:r>
              <a:rPr lang="en-US" altLang="zh-CN" dirty="0" smtClean="0"/>
              <a:t>way</a:t>
            </a:r>
            <a:r>
              <a:rPr lang="zh-CN" altLang="en-US" dirty="0" smtClean="0"/>
              <a:t> </a:t>
            </a:r>
            <a:r>
              <a:rPr lang="en-US" altLang="zh-CN" dirty="0" smtClean="0"/>
              <a:t>of</a:t>
            </a:r>
            <a:r>
              <a:rPr lang="zh-CN" altLang="en-US" dirty="0" smtClean="0"/>
              <a:t> </a:t>
            </a:r>
            <a:r>
              <a:rPr lang="en-US" altLang="zh-CN" dirty="0" smtClean="0"/>
              <a:t>finding</a:t>
            </a:r>
            <a:r>
              <a:rPr lang="zh-CN" altLang="en-US" dirty="0" smtClean="0"/>
              <a:t> </a:t>
            </a:r>
            <a:r>
              <a:rPr lang="en-US" altLang="zh-CN" dirty="0" smtClean="0"/>
              <a:t>a</a:t>
            </a:r>
            <a:r>
              <a:rPr lang="zh-CN" altLang="en-US" dirty="0" smtClean="0"/>
              <a:t> </a:t>
            </a:r>
            <a:r>
              <a:rPr lang="en-US" altLang="zh-CN" dirty="0" smtClean="0"/>
              <a:t>dream</a:t>
            </a:r>
            <a:r>
              <a:rPr lang="zh-CN" altLang="en-US" dirty="0" smtClean="0"/>
              <a:t> </a:t>
            </a:r>
            <a:r>
              <a:rPr lang="en-US" altLang="zh-CN" dirty="0" smtClean="0"/>
              <a:t>job</a:t>
            </a:r>
            <a:endParaRPr lang="en-US" dirty="0"/>
          </a:p>
        </p:txBody>
      </p:sp>
    </p:spTree>
    <p:extLst>
      <p:ext uri="{BB962C8B-B14F-4D97-AF65-F5344CB8AC3E}">
        <p14:creationId xmlns:p14="http://schemas.microsoft.com/office/powerpoint/2010/main" val="1632949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a:t>
            </a:r>
            <a:r>
              <a:rPr lang="zh-CN" altLang="en-US" dirty="0" smtClean="0"/>
              <a:t> </a:t>
            </a:r>
            <a:r>
              <a:rPr lang="en-US" altLang="zh-CN" dirty="0" smtClean="0"/>
              <a:t>Story</a:t>
            </a:r>
            <a:endParaRPr lang="en-US" dirty="0"/>
          </a:p>
        </p:txBody>
      </p:sp>
      <p:sp>
        <p:nvSpPr>
          <p:cNvPr id="3" name="Content Placeholder 2"/>
          <p:cNvSpPr>
            <a:spLocks noGrp="1"/>
          </p:cNvSpPr>
          <p:nvPr>
            <p:ph idx="1"/>
          </p:nvPr>
        </p:nvSpPr>
        <p:spPr/>
        <p:txBody>
          <a:bodyPr>
            <a:normAutofit/>
          </a:bodyPr>
          <a:lstStyle/>
          <a:p>
            <a:pPr>
              <a:lnSpc>
                <a:spcPct val="100000"/>
              </a:lnSpc>
              <a:spcBef>
                <a:spcPts val="0"/>
              </a:spcBef>
              <a:defRPr/>
            </a:pPr>
            <a:r>
              <a:rPr lang="en-US" altLang="zh-CN" sz="2400" dirty="0"/>
              <a:t>Willing to relocation in the USA:</a:t>
            </a:r>
            <a:br>
              <a:rPr lang="en-US" altLang="zh-CN" sz="2400" dirty="0"/>
            </a:br>
            <a:r>
              <a:rPr lang="en-US" altLang="zh-CN" sz="2400" dirty="0"/>
              <a:t>I</a:t>
            </a:r>
            <a:r>
              <a:rPr lang="zh-CN" altLang="en-US" sz="2400" dirty="0"/>
              <a:t> </a:t>
            </a:r>
            <a:r>
              <a:rPr lang="en-US" altLang="zh-CN" sz="2400" dirty="0"/>
              <a:t>don’t</a:t>
            </a:r>
            <a:r>
              <a:rPr lang="zh-CN" altLang="en-US" sz="2400" dirty="0"/>
              <a:t> </a:t>
            </a:r>
            <a:r>
              <a:rPr lang="en-US" altLang="zh-CN" sz="2400" dirty="0"/>
              <a:t>know</a:t>
            </a:r>
            <a:r>
              <a:rPr lang="zh-CN" altLang="en-US" sz="2400" dirty="0"/>
              <a:t> </a:t>
            </a:r>
            <a:r>
              <a:rPr lang="en-US" altLang="zh-CN" sz="2400" dirty="0"/>
              <a:t>much</a:t>
            </a:r>
            <a:r>
              <a:rPr lang="zh-CN" altLang="en-US" sz="2400" dirty="0"/>
              <a:t> </a:t>
            </a:r>
            <a:r>
              <a:rPr lang="en-US" altLang="zh-CN" sz="2400" dirty="0"/>
              <a:t>about</a:t>
            </a:r>
            <a:r>
              <a:rPr lang="zh-CN" altLang="en-US" sz="2400" dirty="0"/>
              <a:t> </a:t>
            </a:r>
            <a:r>
              <a:rPr lang="en-US" altLang="zh-CN" sz="2400" dirty="0"/>
              <a:t>the</a:t>
            </a:r>
            <a:r>
              <a:rPr lang="zh-CN" altLang="en-US" sz="2400" dirty="0"/>
              <a:t> </a:t>
            </a:r>
            <a:r>
              <a:rPr lang="en-US" altLang="zh-CN" sz="2400" dirty="0"/>
              <a:t>location. I</a:t>
            </a:r>
            <a:r>
              <a:rPr lang="zh-CN" altLang="en-US" sz="2400" dirty="0"/>
              <a:t> </a:t>
            </a:r>
            <a:r>
              <a:rPr lang="en-US" altLang="zh-CN" sz="2400" dirty="0"/>
              <a:t>have</a:t>
            </a:r>
            <a:r>
              <a:rPr lang="zh-CN" altLang="en-US" sz="2400" dirty="0"/>
              <a:t> </a:t>
            </a:r>
            <a:r>
              <a:rPr lang="en-US" altLang="zh-CN" sz="2400" dirty="0"/>
              <a:t>to</a:t>
            </a:r>
            <a:r>
              <a:rPr lang="zh-CN" altLang="en-US" sz="2400" dirty="0"/>
              <a:t> </a:t>
            </a:r>
            <a:r>
              <a:rPr lang="en-US" altLang="zh-CN" sz="2400" dirty="0"/>
              <a:t>spend</a:t>
            </a:r>
            <a:r>
              <a:rPr lang="zh-CN" altLang="en-US" sz="2400" dirty="0"/>
              <a:t> </a:t>
            </a:r>
            <a:r>
              <a:rPr lang="en-US" altLang="zh-CN" sz="2400" dirty="0"/>
              <a:t>extra</a:t>
            </a:r>
            <a:r>
              <a:rPr lang="zh-CN" altLang="en-US" sz="2400" dirty="0"/>
              <a:t> </a:t>
            </a:r>
            <a:r>
              <a:rPr lang="en-US" altLang="zh-CN" sz="2400" dirty="0"/>
              <a:t>time</a:t>
            </a:r>
            <a:r>
              <a:rPr lang="zh-CN" altLang="en-US" sz="2400" dirty="0"/>
              <a:t> </a:t>
            </a:r>
            <a:r>
              <a:rPr lang="en-US" altLang="zh-CN" sz="2400" dirty="0"/>
              <a:t>research</a:t>
            </a:r>
            <a:r>
              <a:rPr lang="zh-CN" altLang="en-US" sz="2400" dirty="0"/>
              <a:t> </a:t>
            </a:r>
            <a:r>
              <a:rPr lang="en-US" altLang="zh-CN" sz="2400" dirty="0"/>
              <a:t>the</a:t>
            </a:r>
            <a:r>
              <a:rPr lang="zh-CN" altLang="en-US" sz="2400" dirty="0"/>
              <a:t> </a:t>
            </a:r>
            <a:r>
              <a:rPr lang="en-US" altLang="zh-CN" sz="2400" dirty="0"/>
              <a:t>location of a job. </a:t>
            </a:r>
          </a:p>
          <a:p>
            <a:pPr marL="0" lvl="0" indent="0">
              <a:lnSpc>
                <a:spcPct val="100000"/>
              </a:lnSpc>
              <a:spcBef>
                <a:spcPts val="0"/>
              </a:spcBef>
              <a:buNone/>
              <a:defRPr/>
            </a:pPr>
            <a:endParaRPr lang="en-US" sz="2400" dirty="0"/>
          </a:p>
          <a:p>
            <a:pPr>
              <a:lnSpc>
                <a:spcPct val="100000"/>
              </a:lnSpc>
              <a:spcBef>
                <a:spcPts val="0"/>
              </a:spcBef>
              <a:defRPr/>
            </a:pPr>
            <a:r>
              <a:rPr lang="en-US" altLang="zh-CN" sz="2400" dirty="0"/>
              <a:t>Decided</a:t>
            </a:r>
            <a:r>
              <a:rPr lang="zh-CN" altLang="en-US" sz="2400" dirty="0"/>
              <a:t> </a:t>
            </a:r>
            <a:r>
              <a:rPr lang="en-US" altLang="zh-CN" sz="2400" dirty="0"/>
              <a:t>to</a:t>
            </a:r>
            <a:r>
              <a:rPr lang="zh-CN" altLang="en-US" sz="2400" dirty="0"/>
              <a:t> </a:t>
            </a:r>
            <a:r>
              <a:rPr lang="en-US" altLang="zh-CN" sz="2400" dirty="0"/>
              <a:t>change industry:</a:t>
            </a:r>
            <a:br>
              <a:rPr lang="en-US" altLang="zh-CN" sz="2400" dirty="0"/>
            </a:br>
            <a:r>
              <a:rPr lang="en-US" altLang="zh-CN" sz="2400" dirty="0"/>
              <a:t>I have a broad</a:t>
            </a:r>
            <a:r>
              <a:rPr lang="zh-CN" altLang="en-US" sz="2400" dirty="0"/>
              <a:t> </a:t>
            </a:r>
            <a:r>
              <a:rPr lang="en-US" altLang="zh-CN" sz="2400" dirty="0"/>
              <a:t>interest and an open mind. But I have limited experience in other industries from my past. Say, I don’t know what’s the best match,</a:t>
            </a:r>
          </a:p>
          <a:p>
            <a:pPr>
              <a:lnSpc>
                <a:spcPct val="100000"/>
              </a:lnSpc>
              <a:spcBef>
                <a:spcPts val="0"/>
              </a:spcBef>
              <a:defRPr/>
            </a:pPr>
            <a:endParaRPr lang="en-US" sz="2400" dirty="0"/>
          </a:p>
          <a:p>
            <a:pPr>
              <a:lnSpc>
                <a:spcPct val="100000"/>
              </a:lnSpc>
              <a:spcBef>
                <a:spcPts val="0"/>
              </a:spcBef>
              <a:defRPr/>
            </a:pPr>
            <a:r>
              <a:rPr lang="en-US" altLang="zh-CN" sz="2400" dirty="0"/>
              <a:t>I want</a:t>
            </a:r>
            <a:r>
              <a:rPr lang="zh-CN" altLang="en-US" sz="2400" dirty="0"/>
              <a:t> </a:t>
            </a:r>
            <a:r>
              <a:rPr lang="en-US" altLang="zh-CN" sz="2400" dirty="0"/>
              <a:t>to</a:t>
            </a:r>
            <a:r>
              <a:rPr lang="zh-CN" altLang="en-US" sz="2400" dirty="0"/>
              <a:t> </a:t>
            </a:r>
            <a:r>
              <a:rPr lang="en-US" altLang="zh-CN" sz="2400" dirty="0"/>
              <a:t>create</a:t>
            </a:r>
            <a:r>
              <a:rPr lang="zh-CN" altLang="en-US" sz="2400" dirty="0"/>
              <a:t> </a:t>
            </a:r>
            <a:r>
              <a:rPr lang="en-US" altLang="zh-CN" sz="2400" dirty="0"/>
              <a:t>a</a:t>
            </a:r>
            <a:r>
              <a:rPr lang="zh-CN" altLang="en-US" sz="2400" dirty="0"/>
              <a:t> </a:t>
            </a:r>
            <a:r>
              <a:rPr lang="en-US" altLang="zh-CN" sz="2400" dirty="0"/>
              <a:t>comprehensive</a:t>
            </a:r>
            <a:r>
              <a:rPr lang="zh-CN" altLang="en-US" sz="2400" dirty="0"/>
              <a:t> </a:t>
            </a:r>
            <a:r>
              <a:rPr lang="en-US" altLang="zh-CN" sz="2400" dirty="0"/>
              <a:t>way</a:t>
            </a:r>
            <a:r>
              <a:rPr lang="zh-CN" altLang="en-US" sz="2400" dirty="0"/>
              <a:t> </a:t>
            </a:r>
            <a:r>
              <a:rPr lang="en-US" altLang="zh-CN" sz="2400" dirty="0"/>
              <a:t>of</a:t>
            </a:r>
            <a:r>
              <a:rPr lang="zh-CN" altLang="en-US" sz="2400" dirty="0"/>
              <a:t> </a:t>
            </a:r>
            <a:r>
              <a:rPr lang="en-US" altLang="zh-CN" sz="2400" dirty="0"/>
              <a:t>search</a:t>
            </a:r>
            <a:r>
              <a:rPr lang="zh-CN" altLang="en-US" sz="2400" dirty="0"/>
              <a:t> </a:t>
            </a:r>
            <a:r>
              <a:rPr lang="en-US" altLang="zh-CN" sz="2400" dirty="0"/>
              <a:t>for</a:t>
            </a:r>
            <a:r>
              <a:rPr lang="zh-CN" altLang="en-US" sz="2400" dirty="0"/>
              <a:t> </a:t>
            </a:r>
            <a:r>
              <a:rPr lang="en-US" altLang="zh-CN" sz="2400" dirty="0"/>
              <a:t>a</a:t>
            </a:r>
            <a:r>
              <a:rPr lang="zh-CN" altLang="en-US" sz="2400" dirty="0"/>
              <a:t> </a:t>
            </a:r>
            <a:r>
              <a:rPr lang="en-US" altLang="zh-CN" sz="2400" dirty="0"/>
              <a:t>dream</a:t>
            </a:r>
            <a:r>
              <a:rPr lang="zh-CN" altLang="en-US" sz="2400" dirty="0"/>
              <a:t> </a:t>
            </a:r>
            <a:r>
              <a:rPr lang="en-US" altLang="zh-CN" sz="2400" dirty="0"/>
              <a:t>job,</a:t>
            </a:r>
            <a:r>
              <a:rPr lang="zh-CN" altLang="en-US" sz="2400" dirty="0"/>
              <a:t> </a:t>
            </a:r>
            <a:r>
              <a:rPr lang="en-US" altLang="zh-CN" sz="2400" dirty="0"/>
              <a:t>automatically.</a:t>
            </a:r>
            <a:endParaRPr lang="en-US" altLang="zh-CN" sz="2400" dirty="0"/>
          </a:p>
        </p:txBody>
      </p:sp>
    </p:spTree>
    <p:extLst>
      <p:ext uri="{BB962C8B-B14F-4D97-AF65-F5344CB8AC3E}">
        <p14:creationId xmlns:p14="http://schemas.microsoft.com/office/powerpoint/2010/main" val="1945444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a:t>
            </a:r>
            <a:r>
              <a:rPr lang="zh-CN" altLang="en-US" dirty="0" smtClean="0"/>
              <a:t> </a:t>
            </a:r>
            <a:r>
              <a:rPr lang="en-US" altLang="zh-CN" dirty="0" smtClean="0"/>
              <a:t>questionnaire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82616"/>
            <a:ext cx="7010400" cy="3810000"/>
          </a:xfrm>
        </p:spPr>
      </p:pic>
    </p:spTree>
    <p:extLst>
      <p:ext uri="{BB962C8B-B14F-4D97-AF65-F5344CB8AC3E}">
        <p14:creationId xmlns:p14="http://schemas.microsoft.com/office/powerpoint/2010/main" val="3654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a:t>
            </a:r>
            <a:r>
              <a:rPr lang="zh-CN" altLang="en-US" dirty="0" smtClean="0"/>
              <a:t> </a:t>
            </a:r>
            <a:r>
              <a:rPr lang="en-US" altLang="zh-CN" dirty="0" smtClean="0"/>
              <a:t>Dataset</a:t>
            </a:r>
            <a:endParaRPr lang="en-US" dirty="0"/>
          </a:p>
        </p:txBody>
      </p:sp>
      <p:pic>
        <p:nvPicPr>
          <p:cNvPr id="1026" name="Picture 2" descr="https://lh5.googleusercontent.com/VcR4s7XZXgljaqD2zUHJx9MJnugB1yg3vnYHHmPC9k0kzBb2naGL6YX3Y5MSD8CFpP7yuwOdSfgqwE1hs_S61LszuuChn1uATB_ylHpaWE9y0FFEvY1nou8yD0Sfd-XZc_WQqRF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84309"/>
            <a:ext cx="5528733" cy="2195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nZNPnu26xsD1jWsQejYJsqMxTTVH8WhDjVnzeU_AgLSYV1oHR7dAx1Sg98gHC_uV6mqZokZEfiC43N-KZs-P9rjil28Gnh0Pc7Z8Va3ki5IfoShq9i9GUxww_J8-YZNngamqU66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4357688"/>
            <a:ext cx="340995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6.googleusercontent.com/lGr8ASCLtLL1w9Kw43OV7CmVlZG8Ljay2SzYoonvdIqUvmsiDKqtqu3zquI9Uv5PSH4TmgjoBSoamci9BjyMBesKR8eOfRbrMj6Uyw0Q-XOawVdxbNkyQVDzIiJbxwi-FnFnIMJ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0501" y="4164962"/>
            <a:ext cx="3036331" cy="2364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3.googleusercontent.com/QWlDb4B0fE6gVnucV22VAio0FR4uOmzff_c4G1dF1icF7awOx3Q4vurViUevXZTZRbPxjtdpnezcZm0mKqGvukwNs_SDh0vyCz_7QwoP1Aexf-en4j7tuyXVPJPU8Y2y1lPwpqg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6933" y="1690688"/>
            <a:ext cx="57340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50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index:</a:t>
            </a:r>
            <a:r>
              <a:rPr lang="en-US" dirty="0" smtClean="0">
                <a:latin typeface="Times New Roman" charset="0"/>
                <a:ea typeface="Times New Roman" charset="0"/>
                <a:cs typeface="Times New Roman" charset="0"/>
              </a:rPr>
              <a:t> </a:t>
            </a:r>
            <a:endParaRPr lang="en-US" dirty="0">
              <a:latin typeface="Times New Roman" charset="0"/>
              <a:ea typeface="Times New Roman" charset="0"/>
              <a:cs typeface="Times New Roman" charset="0"/>
            </a:endParaRPr>
          </a:p>
        </p:txBody>
      </p:sp>
      <p:pic>
        <p:nvPicPr>
          <p:cNvPr id="2050" name="Picture 2" descr="https://lh3.googleusercontent.com/VirXHEljx8tPFjQDxMPQnTEz7Xxsm-ug3lv5HR1-nM_pI2okdfZJU7b56u0kU63WfBJJQjfuHDKMsy_w1AKPEyyCCBDUWi8N-u8qCpnGwBdZZRi68IcKztGOHVOcABEE8yXpIW8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8491" y="1326986"/>
            <a:ext cx="3657600" cy="23190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5.googleusercontent.com/bIs0u43ZPfEZscpZDF0KVfmTErIE0b0HzCYHmx2uqEvjoKJTrQTOT7Jgv-cODIEX4_cMy6pRO8xS2gyV4Rr59vIgINIU4sd9yn8yCIXSYiNd-PxWtUh_wW0trKt_dBF2_Ax-hxV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8491" y="3951416"/>
            <a:ext cx="3657600" cy="261778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lh3.googleusercontent.com/pNvLZ7SLFnYrjphkS8N-EzN0il99h6CscrG4vxe0MviD3Af7dvK56WCeLz60ZI3lpmYBVzeeNddz90eBt3YBbfmqiX-QNWnNMDxWAqx2SpqsrWKSoxaVX-fsxg4scHCmd3f37OY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2765" y="1339753"/>
            <a:ext cx="4021742" cy="230630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lh5.googleusercontent.com/pt-ULMa_V2a0CGPfC6kbUgWxEm-A8TXg3AlTDIlbuGlec4MduKO-PO6r8vdWs_i6FtZj3L6Udz4vQ9BDJ3tSUYQsp1U-trPlo-lZL4LtHH8WMutgcU3N2jUKucARb0CkXouc0az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4680" y="3912073"/>
            <a:ext cx="3849827" cy="2696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5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Culture</a:t>
            </a:r>
            <a:r>
              <a:rPr lang="zh-CN" altLang="en-US" dirty="0" smtClean="0"/>
              <a:t> </a:t>
            </a:r>
            <a:r>
              <a:rPr lang="en-US" dirty="0" smtClean="0"/>
              <a:t>index</a:t>
            </a:r>
            <a:endParaRPr lang="en-US" dirty="0"/>
          </a:p>
        </p:txBody>
      </p:sp>
      <p:pic>
        <p:nvPicPr>
          <p:cNvPr id="3074" name="Picture 2" descr="https://lh3.googleusercontent.com/9j87R0QtOtNo7WY4ym91IQpD5tW8aCoaLePBFNwIlejwi2btkHWF_daKg8FZ8AJ15sDmzuyrkQrxda3JDHAlePjRNyBLToP13l07bk0mw_3IO2bmECsHS5UzamC8lOxrX0uiD14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8738" y="1793759"/>
            <a:ext cx="7183984" cy="35381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35237" y="5434942"/>
            <a:ext cx="7790986" cy="923330"/>
          </a:xfrm>
          <a:prstGeom prst="rect">
            <a:avLst/>
          </a:prstGeom>
        </p:spPr>
        <p:txBody>
          <a:bodyPr wrap="square">
            <a:spAutoFit/>
          </a:bodyPr>
          <a:lstStyle/>
          <a:p>
            <a:r>
              <a:rPr lang="en-US" dirty="0">
                <a:solidFill>
                  <a:srgbClr val="000000"/>
                </a:solidFill>
                <a:latin typeface="Lora" charset="0"/>
              </a:rPr>
              <a:t>Scattering plot of all the jobs’ adjectives (blue dots) in the dataset. The red dot is the target job’s adjective keywords projected by the same PCA model used for all the blue dots.</a:t>
            </a:r>
            <a:endParaRPr lang="en-US" dirty="0"/>
          </a:p>
        </p:txBody>
      </p:sp>
    </p:spTree>
    <p:extLst>
      <p:ext uri="{BB962C8B-B14F-4D97-AF65-F5344CB8AC3E}">
        <p14:creationId xmlns:p14="http://schemas.microsoft.com/office/powerpoint/2010/main" val="270109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Recommendations</a:t>
            </a:r>
            <a:endParaRPr lang="en-US" dirty="0"/>
          </a:p>
        </p:txBody>
      </p:sp>
      <p:sp>
        <p:nvSpPr>
          <p:cNvPr id="3" name="Content Placeholder 2"/>
          <p:cNvSpPr>
            <a:spLocks noGrp="1"/>
          </p:cNvSpPr>
          <p:nvPr>
            <p:ph idx="1"/>
          </p:nvPr>
        </p:nvSpPr>
        <p:spPr>
          <a:xfrm>
            <a:off x="1050073" y="3810543"/>
            <a:ext cx="3466171" cy="1798521"/>
          </a:xfrm>
        </p:spPr>
        <p:txBody>
          <a:bodyPr>
            <a:normAutofit/>
          </a:bodyPr>
          <a:lstStyle/>
          <a:p>
            <a:pPr marL="0" indent="0" fontAlgn="base">
              <a:buNone/>
            </a:pPr>
            <a:r>
              <a:rPr lang="en-US" altLang="zh-CN" sz="1800" dirty="0" smtClean="0"/>
              <a:t>Weights:</a:t>
            </a:r>
            <a:endParaRPr lang="en-US" sz="1800" dirty="0" smtClean="0"/>
          </a:p>
          <a:p>
            <a:pPr fontAlgn="base"/>
            <a:r>
              <a:rPr lang="en-US" sz="1800" dirty="0" smtClean="0"/>
              <a:t>Location </a:t>
            </a:r>
            <a:r>
              <a:rPr lang="en-US" sz="1800" dirty="0"/>
              <a:t>Index 20%</a:t>
            </a:r>
          </a:p>
          <a:p>
            <a:pPr fontAlgn="base"/>
            <a:r>
              <a:rPr lang="en-US" sz="1800" dirty="0"/>
              <a:t>Industry factor 40%</a:t>
            </a:r>
          </a:p>
          <a:p>
            <a:pPr fontAlgn="base"/>
            <a:r>
              <a:rPr lang="en-US" sz="1800" dirty="0"/>
              <a:t>Culture factor 40%</a:t>
            </a:r>
          </a:p>
          <a:p>
            <a:endParaRPr lang="en-US" dirty="0"/>
          </a:p>
        </p:txBody>
      </p:sp>
      <p:sp>
        <p:nvSpPr>
          <p:cNvPr id="4" name="TextBox 3"/>
          <p:cNvSpPr txBox="1"/>
          <p:nvPr/>
        </p:nvSpPr>
        <p:spPr>
          <a:xfrm>
            <a:off x="838200" y="2801889"/>
            <a:ext cx="8735148" cy="369332"/>
          </a:xfrm>
          <a:prstGeom prst="rect">
            <a:avLst/>
          </a:prstGeom>
          <a:noFill/>
        </p:spPr>
        <p:txBody>
          <a:bodyPr wrap="none" rtlCol="0">
            <a:spAutoFit/>
          </a:bodyPr>
          <a:lstStyle/>
          <a:p>
            <a:pPr marL="342900" indent="-342900">
              <a:buFont typeface="Wingdings" charset="2"/>
              <a:buChar char="Ø"/>
            </a:pPr>
            <a:r>
              <a:rPr lang="en-US" altLang="zh-CN" dirty="0" smtClean="0"/>
              <a:t>Location</a:t>
            </a:r>
            <a:r>
              <a:rPr lang="zh-CN" altLang="en-US" dirty="0"/>
              <a:t> </a:t>
            </a:r>
            <a:r>
              <a:rPr lang="en-US" altLang="zh-CN" dirty="0" smtClean="0"/>
              <a:t>+</a:t>
            </a:r>
            <a:r>
              <a:rPr lang="zh-CN" altLang="en-US" dirty="0" smtClean="0"/>
              <a:t> </a:t>
            </a:r>
            <a:r>
              <a:rPr lang="en-US" altLang="zh-CN" dirty="0" smtClean="0"/>
              <a:t>Culture</a:t>
            </a:r>
            <a:r>
              <a:rPr lang="zh-CN" altLang="en-US" dirty="0" smtClean="0"/>
              <a:t> </a:t>
            </a:r>
            <a:r>
              <a:rPr lang="en-US" altLang="zh-CN" dirty="0" smtClean="0"/>
              <a:t>+</a:t>
            </a:r>
            <a:r>
              <a:rPr lang="zh-CN" altLang="en-US" dirty="0" smtClean="0"/>
              <a:t> </a:t>
            </a:r>
            <a:r>
              <a:rPr lang="en-US" altLang="zh-CN" dirty="0" smtClean="0"/>
              <a:t>Industry</a:t>
            </a:r>
            <a:r>
              <a:rPr lang="zh-CN" altLang="en-US" dirty="0" smtClean="0"/>
              <a:t> </a:t>
            </a:r>
            <a:r>
              <a:rPr lang="en-US" altLang="zh-CN" dirty="0" smtClean="0"/>
              <a:t>+</a:t>
            </a:r>
            <a:r>
              <a:rPr lang="zh-CN" altLang="en-US" dirty="0" smtClean="0"/>
              <a:t> </a:t>
            </a:r>
            <a:r>
              <a:rPr lang="en-US" altLang="zh-CN" dirty="0" smtClean="0"/>
              <a:t>weights</a:t>
            </a:r>
            <a:r>
              <a:rPr lang="zh-CN" altLang="en-US" dirty="0" smtClean="0"/>
              <a:t> </a:t>
            </a:r>
            <a:r>
              <a:rPr lang="en-US" altLang="zh-CN" dirty="0" smtClean="0"/>
              <a:t>=</a:t>
            </a:r>
            <a:r>
              <a:rPr lang="zh-CN" altLang="en-US" dirty="0" smtClean="0"/>
              <a:t>  </a:t>
            </a:r>
            <a:r>
              <a:rPr lang="en-US" altLang="zh-CN" dirty="0" smtClean="0"/>
              <a:t>Recommendation</a:t>
            </a:r>
            <a:r>
              <a:rPr lang="zh-CN" altLang="en-US" dirty="0" smtClean="0"/>
              <a:t> </a:t>
            </a:r>
            <a:r>
              <a:rPr lang="mr-IN" altLang="zh-CN" dirty="0" smtClean="0"/>
              <a:t>–</a:t>
            </a:r>
            <a:r>
              <a:rPr lang="zh-CN" altLang="en-US" dirty="0" smtClean="0"/>
              <a:t> </a:t>
            </a:r>
            <a:r>
              <a:rPr lang="en-US" altLang="zh-CN" dirty="0" smtClean="0"/>
              <a:t>Science</a:t>
            </a:r>
            <a:r>
              <a:rPr lang="zh-CN" altLang="en-US" dirty="0" smtClean="0"/>
              <a:t> </a:t>
            </a:r>
            <a:r>
              <a:rPr lang="en-US" altLang="zh-CN" dirty="0" smtClean="0"/>
              <a:t>journal</a:t>
            </a:r>
            <a:r>
              <a:rPr lang="zh-CN" altLang="en-US" dirty="0" smtClean="0"/>
              <a:t> </a:t>
            </a:r>
            <a:r>
              <a:rPr lang="en-US" altLang="zh-CN" dirty="0" smtClean="0"/>
              <a:t>editor</a:t>
            </a:r>
            <a:r>
              <a:rPr lang="zh-CN" altLang="en-US" dirty="0" smtClean="0"/>
              <a:t> </a:t>
            </a:r>
            <a:r>
              <a:rPr lang="en-US" altLang="zh-CN" dirty="0" smtClean="0"/>
              <a:t>job</a:t>
            </a:r>
            <a:endParaRPr lang="en-US" dirty="0"/>
          </a:p>
        </p:txBody>
      </p:sp>
      <p:sp>
        <p:nvSpPr>
          <p:cNvPr id="5" name="TextBox 4"/>
          <p:cNvSpPr txBox="1"/>
          <p:nvPr/>
        </p:nvSpPr>
        <p:spPr>
          <a:xfrm>
            <a:off x="838200" y="1683679"/>
            <a:ext cx="6025624" cy="646331"/>
          </a:xfrm>
          <a:prstGeom prst="rect">
            <a:avLst/>
          </a:prstGeom>
          <a:noFill/>
        </p:spPr>
        <p:txBody>
          <a:bodyPr wrap="none" rtlCol="0">
            <a:spAutoFit/>
          </a:bodyPr>
          <a:lstStyle/>
          <a:p>
            <a:pPr marL="285750" indent="-285750">
              <a:buFont typeface="Wingdings" charset="2"/>
              <a:buChar char="Ø"/>
            </a:pPr>
            <a:r>
              <a:rPr lang="en-US" altLang="zh-CN" dirty="0" smtClean="0"/>
              <a:t>Culture</a:t>
            </a:r>
            <a:r>
              <a:rPr lang="zh-CN" altLang="en-US" dirty="0" smtClean="0"/>
              <a:t> </a:t>
            </a:r>
            <a:r>
              <a:rPr lang="en-US" altLang="zh-CN" dirty="0" smtClean="0"/>
              <a:t>index</a:t>
            </a:r>
            <a:r>
              <a:rPr lang="zh-CN" altLang="en-US" dirty="0" smtClean="0"/>
              <a:t> </a:t>
            </a:r>
            <a:r>
              <a:rPr lang="en-US" altLang="zh-CN" dirty="0" smtClean="0"/>
              <a:t>=</a:t>
            </a:r>
            <a:r>
              <a:rPr lang="zh-CN" altLang="en-US" dirty="0" smtClean="0"/>
              <a:t>  </a:t>
            </a:r>
            <a:r>
              <a:rPr lang="en-US" altLang="zh-CN" dirty="0" smtClean="0"/>
              <a:t>Recommendation</a:t>
            </a:r>
            <a:r>
              <a:rPr lang="zh-CN" altLang="en-US" dirty="0" smtClean="0"/>
              <a:t> </a:t>
            </a:r>
            <a:r>
              <a:rPr lang="mr-IN" altLang="zh-CN" dirty="0" smtClean="0"/>
              <a:t>–</a:t>
            </a:r>
            <a:r>
              <a:rPr lang="zh-CN" altLang="en-US" dirty="0" smtClean="0"/>
              <a:t> </a:t>
            </a:r>
            <a:r>
              <a:rPr lang="en-US" altLang="zh-CN" dirty="0" smtClean="0"/>
              <a:t>a</a:t>
            </a:r>
            <a:r>
              <a:rPr lang="zh-CN" altLang="en-US" dirty="0" smtClean="0"/>
              <a:t> </a:t>
            </a:r>
            <a:r>
              <a:rPr lang="en-US" altLang="zh-CN" dirty="0" smtClean="0"/>
              <a:t>software</a:t>
            </a:r>
            <a:r>
              <a:rPr lang="zh-CN" altLang="en-US" dirty="0" smtClean="0"/>
              <a:t> </a:t>
            </a:r>
            <a:r>
              <a:rPr lang="en-US" altLang="zh-CN" dirty="0" smtClean="0"/>
              <a:t>develop</a:t>
            </a:r>
            <a:r>
              <a:rPr lang="zh-CN" altLang="en-US" dirty="0" smtClean="0"/>
              <a:t> </a:t>
            </a:r>
            <a:r>
              <a:rPr lang="en-US" altLang="zh-CN" dirty="0" smtClean="0"/>
              <a:t>job</a:t>
            </a:r>
          </a:p>
          <a:p>
            <a:pPr marL="285750" indent="-285750">
              <a:buFont typeface="Wingdings" charset="2"/>
              <a:buChar char="Ø"/>
            </a:pPr>
            <a:r>
              <a:rPr lang="en-US" altLang="zh-CN" dirty="0" smtClean="0"/>
              <a:t>Industry</a:t>
            </a:r>
            <a:r>
              <a:rPr lang="zh-CN" altLang="en-US" dirty="0" smtClean="0"/>
              <a:t> </a:t>
            </a:r>
            <a:r>
              <a:rPr lang="en-US" altLang="zh-CN" dirty="0" smtClean="0"/>
              <a:t>index</a:t>
            </a:r>
            <a:r>
              <a:rPr lang="zh-CN" altLang="en-US" dirty="0" smtClean="0"/>
              <a:t> </a:t>
            </a:r>
            <a:r>
              <a:rPr lang="en-US" altLang="zh-CN" dirty="0" smtClean="0"/>
              <a:t>=</a:t>
            </a:r>
            <a:r>
              <a:rPr lang="zh-CN" altLang="en-US" dirty="0" smtClean="0"/>
              <a:t>  </a:t>
            </a:r>
            <a:r>
              <a:rPr lang="en-US" altLang="zh-CN" dirty="0" smtClean="0"/>
              <a:t>Recommendation</a:t>
            </a:r>
            <a:r>
              <a:rPr lang="zh-CN" altLang="en-US" dirty="0" smtClean="0"/>
              <a:t> </a:t>
            </a:r>
            <a:r>
              <a:rPr lang="mr-IN" altLang="zh-CN" dirty="0" smtClean="0"/>
              <a:t>–</a:t>
            </a:r>
            <a:r>
              <a:rPr lang="zh-CN" altLang="en-US" dirty="0" smtClean="0"/>
              <a:t> </a:t>
            </a:r>
            <a:r>
              <a:rPr lang="en-US" altLang="zh-CN" dirty="0" smtClean="0"/>
              <a:t>a</a:t>
            </a:r>
            <a:r>
              <a:rPr lang="zh-CN" altLang="en-US" dirty="0" smtClean="0"/>
              <a:t> </a:t>
            </a:r>
            <a:r>
              <a:rPr lang="en-US" altLang="zh-CN" dirty="0" smtClean="0"/>
              <a:t>clinic</a:t>
            </a:r>
            <a:r>
              <a:rPr lang="zh-CN" altLang="en-US" dirty="0" smtClean="0"/>
              <a:t> </a:t>
            </a:r>
            <a:r>
              <a:rPr lang="en-US" altLang="zh-CN" dirty="0" smtClean="0"/>
              <a:t>statistic</a:t>
            </a:r>
            <a:r>
              <a:rPr lang="zh-CN" altLang="en-US" dirty="0" smtClean="0"/>
              <a:t> </a:t>
            </a:r>
            <a:r>
              <a:rPr lang="en-US" altLang="zh-CN" dirty="0" smtClean="0"/>
              <a:t>job</a:t>
            </a:r>
            <a:endParaRPr lang="en-US" dirty="0"/>
          </a:p>
        </p:txBody>
      </p:sp>
    </p:spTree>
    <p:extLst>
      <p:ext uri="{BB962C8B-B14F-4D97-AF65-F5344CB8AC3E}">
        <p14:creationId xmlns:p14="http://schemas.microsoft.com/office/powerpoint/2010/main" val="34758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13732</TotalTime>
  <Words>114</Words>
  <Application>Microsoft Macintosh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Calibri</vt:lpstr>
      <vt:lpstr>Calibri Light</vt:lpstr>
      <vt:lpstr>DengXian</vt:lpstr>
      <vt:lpstr>DengXian Light</vt:lpstr>
      <vt:lpstr>Lora</vt:lpstr>
      <vt:lpstr>Mangal</vt:lpstr>
      <vt:lpstr>Times New Roman</vt:lpstr>
      <vt:lpstr>Wingdings</vt:lpstr>
      <vt:lpstr>Arial</vt:lpstr>
      <vt:lpstr>Office Theme</vt:lpstr>
      <vt:lpstr>Job Matcher v1</vt:lpstr>
      <vt:lpstr>My Story</vt:lpstr>
      <vt:lpstr>The questionnaire</vt:lpstr>
      <vt:lpstr>The Dataset</vt:lpstr>
      <vt:lpstr>Location index: </vt:lpstr>
      <vt:lpstr>Culture index</vt:lpstr>
      <vt:lpstr>Recommendations</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yaqiong zhang</dc:creator>
  <cp:lastModifiedBy>yaqiong zhang</cp:lastModifiedBy>
  <cp:revision>25</cp:revision>
  <dcterms:created xsi:type="dcterms:W3CDTF">2018-06-24T23:30:51Z</dcterms:created>
  <dcterms:modified xsi:type="dcterms:W3CDTF">2018-07-16T03:27:36Z</dcterms:modified>
</cp:coreProperties>
</file>