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373" r:id="rId4"/>
    <p:sldId id="374" r:id="rId5"/>
    <p:sldId id="375" r:id="rId6"/>
    <p:sldId id="376" r:id="rId7"/>
    <p:sldId id="377" r:id="rId8"/>
    <p:sldId id="378" r:id="rId9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A80"/>
    <a:srgbClr val="F05575"/>
    <a:srgbClr val="7A5195"/>
    <a:srgbClr val="023F5C"/>
    <a:srgbClr val="FFA701"/>
    <a:srgbClr val="CA76A8"/>
    <a:srgbClr val="FF6D54"/>
    <a:srgbClr val="44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8"/>
    <p:restoredTop sz="96208"/>
  </p:normalViewPr>
  <p:slideViewPr>
    <p:cSldViewPr snapToGrid="0" snapToObjects="1">
      <p:cViewPr>
        <p:scale>
          <a:sx n="90" d="100"/>
          <a:sy n="90" d="100"/>
        </p:scale>
        <p:origin x="-568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88E5-49DD-2242-8E05-A2217FC5339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5129-0D42-3741-9BE8-25E9509C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911-F175-D446-A48B-9B7D69D6F54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18554BC-CA95-704B-9444-41699D1F0C98}"/>
              </a:ext>
            </a:extLst>
          </p:cNvPr>
          <p:cNvSpPr/>
          <p:nvPr/>
        </p:nvSpPr>
        <p:spPr>
          <a:xfrm>
            <a:off x="7896780" y="6723423"/>
            <a:ext cx="1842458" cy="1124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87683-845B-0946-97FB-62A52A6E6F85}"/>
              </a:ext>
            </a:extLst>
          </p:cNvPr>
          <p:cNvSpPr txBox="1"/>
          <p:nvPr/>
        </p:nvSpPr>
        <p:spPr>
          <a:xfrm>
            <a:off x="7914879" y="6879639"/>
            <a:ext cx="724675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C=2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D0CF72-C796-F54C-A020-3DB62B7C586E}"/>
              </a:ext>
            </a:extLst>
          </p:cNvPr>
          <p:cNvGrpSpPr/>
          <p:nvPr/>
        </p:nvGrpSpPr>
        <p:grpSpPr>
          <a:xfrm>
            <a:off x="2439027" y="5917993"/>
            <a:ext cx="5218420" cy="2331847"/>
            <a:chOff x="1446629" y="6003336"/>
            <a:chExt cx="5218420" cy="233184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1687EE2-289D-E941-9DF5-7E9BCD41BE4F}"/>
                </a:ext>
              </a:extLst>
            </p:cNvPr>
            <p:cNvSpPr txBox="1">
              <a:spLocks/>
            </p:cNvSpPr>
            <p:nvPr/>
          </p:nvSpPr>
          <p:spPr>
            <a:xfrm>
              <a:off x="1446629" y="6003336"/>
              <a:ext cx="5218420" cy="23318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A: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 err="1">
                  <a:latin typeface="Courier" pitchFamily="2" charset="0"/>
                </a:rPr>
                <a:t>i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(A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m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    B: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j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(B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addr1, data1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mem(addr1)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data1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W1</a:t>
              </a:r>
              <a:b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</a:b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  </a:t>
              </a: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C: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k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(C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addr2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data2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mem(addr2)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R1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43FC6E-4E68-844E-8452-C3DA63072EDA}"/>
                </a:ext>
              </a:extLst>
            </p:cNvPr>
            <p:cNvSpPr txBox="1"/>
            <p:nvPr/>
          </p:nvSpPr>
          <p:spPr>
            <a:xfrm>
              <a:off x="1850359" y="6561309"/>
              <a:ext cx="7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3A0E87-5A43-7C49-9ECF-180061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6024" y="6530620"/>
              <a:ext cx="0" cy="4769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071B8-1E75-014A-8EB7-3DE8E647B8AA}"/>
                </a:ext>
              </a:extLst>
            </p:cNvPr>
            <p:cNvSpPr txBox="1"/>
            <p:nvPr/>
          </p:nvSpPr>
          <p:spPr>
            <a:xfrm>
              <a:off x="1852284" y="7387262"/>
              <a:ext cx="76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ops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B804A-157E-1240-BE2A-026734F731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7" y="7284499"/>
              <a:ext cx="0" cy="6348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81320-6F3C-1846-A201-2C720330407D}"/>
              </a:ext>
            </a:extLst>
          </p:cNvPr>
          <p:cNvCxnSpPr>
            <a:cxnSpLocks/>
          </p:cNvCxnSpPr>
          <p:nvPr/>
        </p:nvCxnSpPr>
        <p:spPr>
          <a:xfrm>
            <a:off x="4319603" y="12534700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B4D3D-CFB4-354A-8138-688D9E034BCD}"/>
              </a:ext>
            </a:extLst>
          </p:cNvPr>
          <p:cNvSpPr txBox="1"/>
          <p:nvPr/>
        </p:nvSpPr>
        <p:spPr>
          <a:xfrm>
            <a:off x="7419253" y="12600026"/>
            <a:ext cx="8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7CB4-30D5-924F-B968-8181B516C55C}"/>
              </a:ext>
            </a:extLst>
          </p:cNvPr>
          <p:cNvSpPr/>
          <p:nvPr/>
        </p:nvSpPr>
        <p:spPr>
          <a:xfrm>
            <a:off x="8577011" y="6844968"/>
            <a:ext cx="53881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1C2EC-4CDD-D748-88DA-C5AB3FBEFCF7}"/>
              </a:ext>
            </a:extLst>
          </p:cNvPr>
          <p:cNvSpPr/>
          <p:nvPr/>
        </p:nvSpPr>
        <p:spPr>
          <a:xfrm>
            <a:off x="8576523" y="7092231"/>
            <a:ext cx="538811" cy="1695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8C09-DBC0-DA4A-B82E-F64D77436DFC}"/>
              </a:ext>
            </a:extLst>
          </p:cNvPr>
          <p:cNvSpPr/>
          <p:nvPr/>
        </p:nvSpPr>
        <p:spPr>
          <a:xfrm>
            <a:off x="8576035" y="7339495"/>
            <a:ext cx="538811" cy="1695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3397-A776-A049-8613-2C3806C8F50F}"/>
              </a:ext>
            </a:extLst>
          </p:cNvPr>
          <p:cNvSpPr txBox="1"/>
          <p:nvPr/>
        </p:nvSpPr>
        <p:spPr>
          <a:xfrm>
            <a:off x="9133949" y="6788598"/>
            <a:ext cx="543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i=0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i=1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i=2</a:t>
            </a:r>
          </a:p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3FDF13-27C4-9441-9281-CED7C6E35F75}"/>
              </a:ext>
            </a:extLst>
          </p:cNvPr>
          <p:cNvSpPr/>
          <p:nvPr/>
        </p:nvSpPr>
        <p:spPr>
          <a:xfrm>
            <a:off x="8577499" y="7586757"/>
            <a:ext cx="538811" cy="1695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71584-804C-5F48-8576-B267D14A41FD}"/>
              </a:ext>
            </a:extLst>
          </p:cNvPr>
          <p:cNvCxnSpPr>
            <a:cxnSpLocks/>
          </p:cNvCxnSpPr>
          <p:nvPr/>
        </p:nvCxnSpPr>
        <p:spPr>
          <a:xfrm>
            <a:off x="6287929" y="8581837"/>
            <a:ext cx="0" cy="1394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CC2E8-2D17-2E4F-BC17-A2DEC1F904AA}"/>
              </a:ext>
            </a:extLst>
          </p:cNvPr>
          <p:cNvGrpSpPr/>
          <p:nvPr/>
        </p:nvGrpSpPr>
        <p:grpSpPr>
          <a:xfrm>
            <a:off x="6316097" y="9638302"/>
            <a:ext cx="1258186" cy="338108"/>
            <a:chOff x="2458066" y="2861445"/>
            <a:chExt cx="1317520" cy="360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477C6-886A-6C49-8EFE-04C90A58F2BF}"/>
                </a:ext>
              </a:extLst>
            </p:cNvPr>
            <p:cNvSpPr/>
            <p:nvPr/>
          </p:nvSpPr>
          <p:spPr>
            <a:xfrm>
              <a:off x="2458066" y="2861445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11A07A-E143-C841-B24E-811072F88D02}"/>
                </a:ext>
              </a:extLst>
            </p:cNvPr>
            <p:cNvSpPr/>
            <p:nvPr/>
          </p:nvSpPr>
          <p:spPr>
            <a:xfrm>
              <a:off x="2652252" y="3042351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F11AB4-B439-3F4D-8F59-A3D91594897C}"/>
              </a:ext>
            </a:extLst>
          </p:cNvPr>
          <p:cNvSpPr txBox="1"/>
          <p:nvPr/>
        </p:nvSpPr>
        <p:spPr>
          <a:xfrm>
            <a:off x="4512024" y="9576173"/>
            <a:ext cx="50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4BDB3-ED09-FC4D-B95C-813DA9549CCB}"/>
              </a:ext>
            </a:extLst>
          </p:cNvPr>
          <p:cNvGrpSpPr/>
          <p:nvPr/>
        </p:nvGrpSpPr>
        <p:grpSpPr>
          <a:xfrm>
            <a:off x="7616539" y="9638302"/>
            <a:ext cx="1258186" cy="338108"/>
            <a:chOff x="3807543" y="2861445"/>
            <a:chExt cx="1317520" cy="3608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E511AE-F855-9247-B16C-6AA872B49F2A}"/>
                </a:ext>
              </a:extLst>
            </p:cNvPr>
            <p:cNvSpPr/>
            <p:nvPr/>
          </p:nvSpPr>
          <p:spPr>
            <a:xfrm>
              <a:off x="3807543" y="2861445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881FF-591D-9B40-9CB6-0EB5FD1CB7E1}"/>
                </a:ext>
              </a:extLst>
            </p:cNvPr>
            <p:cNvSpPr/>
            <p:nvPr/>
          </p:nvSpPr>
          <p:spPr>
            <a:xfrm>
              <a:off x="4001729" y="3042351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F3E83-E947-644A-BC0F-0302C953E4C4}"/>
              </a:ext>
            </a:extLst>
          </p:cNvPr>
          <p:cNvCxnSpPr>
            <a:cxnSpLocks/>
            <a:stCxn id="50" idx="1"/>
          </p:cNvCxnSpPr>
          <p:nvPr/>
        </p:nvCxnSpPr>
        <p:spPr>
          <a:xfrm>
            <a:off x="7585612" y="8660950"/>
            <a:ext cx="2765" cy="13108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5D6065-ACA6-264C-93DE-49F6B71B43C0}"/>
              </a:ext>
            </a:extLst>
          </p:cNvPr>
          <p:cNvGrpSpPr/>
          <p:nvPr/>
        </p:nvGrpSpPr>
        <p:grpSpPr>
          <a:xfrm>
            <a:off x="8919324" y="9638302"/>
            <a:ext cx="1258186" cy="338108"/>
            <a:chOff x="5125063" y="2861445"/>
            <a:chExt cx="1317520" cy="3608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86B307-A44F-0340-86F8-0DF7B524793E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684F3C-2C88-254F-8079-C2176D2A8F0F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F4C80-281E-4345-A02B-AE716C533335}"/>
              </a:ext>
            </a:extLst>
          </p:cNvPr>
          <p:cNvCxnSpPr>
            <a:cxnSpLocks/>
          </p:cNvCxnSpPr>
          <p:nvPr/>
        </p:nvCxnSpPr>
        <p:spPr>
          <a:xfrm>
            <a:off x="8891161" y="8774302"/>
            <a:ext cx="0" cy="11975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B26BC-4C5D-7E41-B8B4-63276EB01DA8}"/>
              </a:ext>
            </a:extLst>
          </p:cNvPr>
          <p:cNvSpPr txBox="1"/>
          <p:nvPr/>
        </p:nvSpPr>
        <p:spPr>
          <a:xfrm>
            <a:off x="4242408" y="9660811"/>
            <a:ext cx="2850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052D4-4628-6C43-802F-6396853F4344}"/>
              </a:ext>
            </a:extLst>
          </p:cNvPr>
          <p:cNvCxnSpPr>
            <a:cxnSpLocks/>
          </p:cNvCxnSpPr>
          <p:nvPr/>
        </p:nvCxnSpPr>
        <p:spPr>
          <a:xfrm>
            <a:off x="6340501" y="9548104"/>
            <a:ext cx="10506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2F3526-CFD7-6F43-9C32-1703B191B184}"/>
              </a:ext>
            </a:extLst>
          </p:cNvPr>
          <p:cNvSpPr txBox="1"/>
          <p:nvPr/>
        </p:nvSpPr>
        <p:spPr>
          <a:xfrm>
            <a:off x="6492892" y="9264695"/>
            <a:ext cx="7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y 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06793-1E7B-924C-905D-1510EBE94CE5}"/>
              </a:ext>
            </a:extLst>
          </p:cNvPr>
          <p:cNvSpPr txBox="1"/>
          <p:nvPr/>
        </p:nvSpPr>
        <p:spPr>
          <a:xfrm>
            <a:off x="4476812" y="8511663"/>
            <a:ext cx="57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j=2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0813-DD5D-EE45-A419-70DB8EA785A1}"/>
              </a:ext>
            </a:extLst>
          </p:cNvPr>
          <p:cNvSpPr txBox="1"/>
          <p:nvPr/>
        </p:nvSpPr>
        <p:spPr>
          <a:xfrm>
            <a:off x="4246908" y="8788662"/>
            <a:ext cx="2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75939-A5AA-6D46-8FBC-9FE481B6B527}"/>
              </a:ext>
            </a:extLst>
          </p:cNvPr>
          <p:cNvSpPr txBox="1"/>
          <p:nvPr/>
        </p:nvSpPr>
        <p:spPr>
          <a:xfrm>
            <a:off x="5093874" y="8134364"/>
            <a:ext cx="66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ops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5FB63A-918E-7A4C-BA9B-DD4387582A29}"/>
              </a:ext>
            </a:extLst>
          </p:cNvPr>
          <p:cNvCxnSpPr>
            <a:cxnSpLocks/>
          </p:cNvCxnSpPr>
          <p:nvPr/>
        </p:nvCxnSpPr>
        <p:spPr>
          <a:xfrm>
            <a:off x="5075842" y="8465677"/>
            <a:ext cx="70891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D0077F1-C4E7-3C4D-BDF4-F6F1AD20EFCA}"/>
              </a:ext>
            </a:extLst>
          </p:cNvPr>
          <p:cNvSpPr/>
          <p:nvPr/>
        </p:nvSpPr>
        <p:spPr>
          <a:xfrm>
            <a:off x="5075843" y="8581836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29806-A6AE-3443-AA01-6133E9664923}"/>
              </a:ext>
            </a:extLst>
          </p:cNvPr>
          <p:cNvSpPr/>
          <p:nvPr/>
        </p:nvSpPr>
        <p:spPr>
          <a:xfrm>
            <a:off x="5247420" y="8751354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0941-42BE-2E4D-AEBC-1E3D032B523B}"/>
              </a:ext>
            </a:extLst>
          </p:cNvPr>
          <p:cNvSpPr/>
          <p:nvPr/>
        </p:nvSpPr>
        <p:spPr>
          <a:xfrm>
            <a:off x="5418997" y="8921799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255F48-CFD2-AF4C-8B82-D4E18F0835DC}"/>
              </a:ext>
            </a:extLst>
          </p:cNvPr>
          <p:cNvSpPr/>
          <p:nvPr/>
        </p:nvSpPr>
        <p:spPr>
          <a:xfrm>
            <a:off x="5590573" y="9090310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3B6576-ED2B-9E49-8B9C-799E5F0952CB}"/>
              </a:ext>
            </a:extLst>
          </p:cNvPr>
          <p:cNvGrpSpPr/>
          <p:nvPr/>
        </p:nvGrpSpPr>
        <p:grpSpPr>
          <a:xfrm>
            <a:off x="6295832" y="8579626"/>
            <a:ext cx="1209551" cy="677992"/>
            <a:chOff x="1195106" y="4306716"/>
            <a:chExt cx="1266591" cy="723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12807-1CB8-DD4B-B318-A35E45A4F4F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B0FCA6-7309-614E-B2AA-BCB56FFE9220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AF6842-DF7F-6244-867B-676ABFF7B6D9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936D0B-9465-0442-B866-0957B3BD84A1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6CD69-17F7-0D4F-843E-9D79CBE4745A}"/>
              </a:ext>
            </a:extLst>
          </p:cNvPr>
          <p:cNvGrpSpPr/>
          <p:nvPr/>
        </p:nvGrpSpPr>
        <p:grpSpPr>
          <a:xfrm>
            <a:off x="7585612" y="8576188"/>
            <a:ext cx="1209551" cy="677992"/>
            <a:chOff x="1195106" y="4306716"/>
            <a:chExt cx="1266591" cy="72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E17DEF-3A89-1940-AFC2-B8481DAAFB03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79DE06-398E-644E-8604-742778AA31C3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FDA213-FD57-7D4F-822B-D61B9AD738BC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1CD89-D188-7044-839C-36BB0A69E2A9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599EA9-2515-3A44-A54D-7B82515D7064}"/>
              </a:ext>
            </a:extLst>
          </p:cNvPr>
          <p:cNvGrpSpPr/>
          <p:nvPr/>
        </p:nvGrpSpPr>
        <p:grpSpPr>
          <a:xfrm>
            <a:off x="8891571" y="8559550"/>
            <a:ext cx="1209551" cy="677992"/>
            <a:chOff x="1195106" y="4306716"/>
            <a:chExt cx="1266591" cy="723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7F6EA6-1674-B744-9F43-41D22C17BEBB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68C8DD-9971-6347-9374-0FDC23C92036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744B7A-0363-2E41-ABE4-889A8E1CF3F8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90D658-96A7-1E47-BCC9-168B393B8ADE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51060-AFAB-7F45-9639-60C789D7CB4A}"/>
              </a:ext>
            </a:extLst>
          </p:cNvPr>
          <p:cNvGrpSpPr/>
          <p:nvPr/>
        </p:nvGrpSpPr>
        <p:grpSpPr>
          <a:xfrm>
            <a:off x="10197713" y="9629480"/>
            <a:ext cx="1258186" cy="338108"/>
            <a:chOff x="5125063" y="2861445"/>
            <a:chExt cx="1317520" cy="3608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D5548-9523-0843-9C40-FB3B41CC746F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A328A4-17E5-7E4D-B4F9-62AD3A534B19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1B511-AAE3-5F4E-93D3-4D50B2FBD0FE}"/>
              </a:ext>
            </a:extLst>
          </p:cNvPr>
          <p:cNvCxnSpPr>
            <a:cxnSpLocks/>
          </p:cNvCxnSpPr>
          <p:nvPr/>
        </p:nvCxnSpPr>
        <p:spPr>
          <a:xfrm flipH="1">
            <a:off x="10177512" y="8576188"/>
            <a:ext cx="13667" cy="14351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CA62FC-DF79-E14D-85A6-A2985D4CEE5F}"/>
              </a:ext>
            </a:extLst>
          </p:cNvPr>
          <p:cNvCxnSpPr>
            <a:cxnSpLocks/>
          </p:cNvCxnSpPr>
          <p:nvPr/>
        </p:nvCxnSpPr>
        <p:spPr>
          <a:xfrm flipH="1">
            <a:off x="5899833" y="10311859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4786-160B-4A4B-8A44-FA66A388843F}"/>
              </a:ext>
            </a:extLst>
          </p:cNvPr>
          <p:cNvSpPr/>
          <p:nvPr/>
        </p:nvSpPr>
        <p:spPr>
          <a:xfrm>
            <a:off x="5895715" y="11016048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4AE9CA-0A4B-8E46-BD4C-DEE332F2C14A}"/>
              </a:ext>
            </a:extLst>
          </p:cNvPr>
          <p:cNvSpPr txBox="1"/>
          <p:nvPr/>
        </p:nvSpPr>
        <p:spPr>
          <a:xfrm>
            <a:off x="4532778" y="10241687"/>
            <a:ext cx="4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6489E-E853-D749-816F-3A54426C43F3}"/>
              </a:ext>
            </a:extLst>
          </p:cNvPr>
          <p:cNvSpPr txBox="1"/>
          <p:nvPr/>
        </p:nvSpPr>
        <p:spPr>
          <a:xfrm>
            <a:off x="4485547" y="10956304"/>
            <a:ext cx="56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9E66CA-9088-2F4C-93DF-050F1218AB9A}"/>
              </a:ext>
            </a:extLst>
          </p:cNvPr>
          <p:cNvSpPr/>
          <p:nvPr/>
        </p:nvSpPr>
        <p:spPr>
          <a:xfrm>
            <a:off x="7025020" y="11016048"/>
            <a:ext cx="1072745" cy="16859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5EBC12-8AB1-1440-BF8F-46BAA3A12F03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7012852" y="10390970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25381-1638-1241-8FBD-37CB4F23CEB2}"/>
              </a:ext>
            </a:extLst>
          </p:cNvPr>
          <p:cNvSpPr/>
          <p:nvPr/>
        </p:nvSpPr>
        <p:spPr>
          <a:xfrm>
            <a:off x="8099411" y="11016048"/>
            <a:ext cx="1112394" cy="16859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CDF7C3-FEA7-9A42-BCEA-69731E734EE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97763" y="10504324"/>
            <a:ext cx="7280" cy="596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B2F682-F624-6446-A2DC-73D451FF9181}"/>
              </a:ext>
            </a:extLst>
          </p:cNvPr>
          <p:cNvSpPr txBox="1"/>
          <p:nvPr/>
        </p:nvSpPr>
        <p:spPr>
          <a:xfrm>
            <a:off x="4246908" y="10326325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79E56-7B1A-CE45-B28F-257D30717562}"/>
              </a:ext>
            </a:extLst>
          </p:cNvPr>
          <p:cNvSpPr txBox="1"/>
          <p:nvPr/>
        </p:nvSpPr>
        <p:spPr>
          <a:xfrm>
            <a:off x="4248511" y="10948609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0B5D65-0E58-054D-9A5D-8AFE11766617}"/>
              </a:ext>
            </a:extLst>
          </p:cNvPr>
          <p:cNvGrpSpPr/>
          <p:nvPr/>
        </p:nvGrpSpPr>
        <p:grpSpPr>
          <a:xfrm>
            <a:off x="5033436" y="10311856"/>
            <a:ext cx="866397" cy="339036"/>
            <a:chOff x="1195106" y="4306716"/>
            <a:chExt cx="907255" cy="3618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285FF2-250F-9B4F-B943-A9336CAD0DC0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966046-A4A1-9F4F-BB1B-D3D02D15AD6C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998284B-8F59-A141-B6A7-C38446B1745E}"/>
              </a:ext>
            </a:extLst>
          </p:cNvPr>
          <p:cNvGrpSpPr/>
          <p:nvPr/>
        </p:nvGrpSpPr>
        <p:grpSpPr>
          <a:xfrm>
            <a:off x="5915096" y="10309647"/>
            <a:ext cx="866397" cy="339036"/>
            <a:chOff x="1195106" y="4306716"/>
            <a:chExt cx="907255" cy="3618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7B62C9-6343-114B-9951-725F7150428C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83F027-CE7F-7F42-B478-C10076F4F40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0E977-B62A-AD41-A626-3442548FC11E}"/>
              </a:ext>
            </a:extLst>
          </p:cNvPr>
          <p:cNvGrpSpPr/>
          <p:nvPr/>
        </p:nvGrpSpPr>
        <p:grpSpPr>
          <a:xfrm>
            <a:off x="7012852" y="10306209"/>
            <a:ext cx="866397" cy="339036"/>
            <a:chOff x="1195106" y="4306716"/>
            <a:chExt cx="907255" cy="3618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160703-1BE1-C14E-9234-BA16B292A49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D29D3C9-EA77-7440-A855-2446885A931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1AEF0-3753-B649-8D30-931957314979}"/>
              </a:ext>
            </a:extLst>
          </p:cNvPr>
          <p:cNvGrpSpPr/>
          <p:nvPr/>
        </p:nvGrpSpPr>
        <p:grpSpPr>
          <a:xfrm>
            <a:off x="8117643" y="10289571"/>
            <a:ext cx="866397" cy="339036"/>
            <a:chOff x="1195106" y="4306716"/>
            <a:chExt cx="907255" cy="36181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66E70-6458-B34F-BC15-E0422B289DEF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3A1224-059B-2C43-A069-86CA14D09584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29E5C-5911-AB4D-B194-DF32C8C4ABE2}"/>
              </a:ext>
            </a:extLst>
          </p:cNvPr>
          <p:cNvSpPr/>
          <p:nvPr/>
        </p:nvSpPr>
        <p:spPr>
          <a:xfrm>
            <a:off x="9240908" y="11016048"/>
            <a:ext cx="1072745" cy="1685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8C39F-D851-3C49-8456-C51C1236B4A3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234373" y="10306212"/>
            <a:ext cx="6535" cy="7941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E24C4-DFC3-4A41-8A03-D436FA2428CA}"/>
              </a:ext>
            </a:extLst>
          </p:cNvPr>
          <p:cNvCxnSpPr>
            <a:cxnSpLocks/>
          </p:cNvCxnSpPr>
          <p:nvPr/>
        </p:nvCxnSpPr>
        <p:spPr>
          <a:xfrm flipH="1">
            <a:off x="5905929" y="11493957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B52805-ACBB-6641-9739-E79BF3474ADF}"/>
              </a:ext>
            </a:extLst>
          </p:cNvPr>
          <p:cNvSpPr/>
          <p:nvPr/>
        </p:nvSpPr>
        <p:spPr>
          <a:xfrm>
            <a:off x="5901811" y="12198146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0269D-C95F-994A-B1A8-CAA7B4CBC664}"/>
              </a:ext>
            </a:extLst>
          </p:cNvPr>
          <p:cNvSpPr txBox="1"/>
          <p:nvPr/>
        </p:nvSpPr>
        <p:spPr>
          <a:xfrm>
            <a:off x="4534483" y="11467940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2F26CC-AF86-5040-AB91-00D7A59D46C1}"/>
              </a:ext>
            </a:extLst>
          </p:cNvPr>
          <p:cNvSpPr txBox="1"/>
          <p:nvPr/>
        </p:nvSpPr>
        <p:spPr>
          <a:xfrm>
            <a:off x="4506750" y="12138402"/>
            <a:ext cx="51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2623C1-A36C-6646-B544-2C77F53EE6AF}"/>
              </a:ext>
            </a:extLst>
          </p:cNvPr>
          <p:cNvCxnSpPr>
            <a:cxnSpLocks/>
          </p:cNvCxnSpPr>
          <p:nvPr/>
        </p:nvCxnSpPr>
        <p:spPr>
          <a:xfrm>
            <a:off x="7018948" y="11573068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ECF52E9-5768-BC41-9D50-077834C82336}"/>
              </a:ext>
            </a:extLst>
          </p:cNvPr>
          <p:cNvSpPr txBox="1"/>
          <p:nvPr/>
        </p:nvSpPr>
        <p:spPr>
          <a:xfrm>
            <a:off x="4246908" y="115525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CFE2EA-A605-E049-872C-74935FC7DDEC}"/>
              </a:ext>
            </a:extLst>
          </p:cNvPr>
          <p:cNvSpPr txBox="1"/>
          <p:nvPr/>
        </p:nvSpPr>
        <p:spPr>
          <a:xfrm>
            <a:off x="4248511" y="12130707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C322A7-0329-6547-BF86-3136E83395AF}"/>
              </a:ext>
            </a:extLst>
          </p:cNvPr>
          <p:cNvGrpSpPr/>
          <p:nvPr/>
        </p:nvGrpSpPr>
        <p:grpSpPr>
          <a:xfrm>
            <a:off x="5039532" y="11493954"/>
            <a:ext cx="866397" cy="339036"/>
            <a:chOff x="1195106" y="4306716"/>
            <a:chExt cx="907255" cy="3618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5F4E5E-219A-6641-8AE4-81997C028091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F0E000-AB31-4B4B-AFC3-7FAD15F7FD4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110D7-2A32-6E41-A2DF-C98AF21C5B40}"/>
              </a:ext>
            </a:extLst>
          </p:cNvPr>
          <p:cNvGrpSpPr/>
          <p:nvPr/>
        </p:nvGrpSpPr>
        <p:grpSpPr>
          <a:xfrm>
            <a:off x="5921192" y="11491745"/>
            <a:ext cx="866397" cy="339036"/>
            <a:chOff x="1195106" y="4306716"/>
            <a:chExt cx="907255" cy="36181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E788C6-EFD5-5D46-88CE-1A893D9972AD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861FBA-4FE2-7E4C-A2A1-EBBB7248A88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1212E-A1AF-1E47-9F82-25ABFC7CD768}"/>
              </a:ext>
            </a:extLst>
          </p:cNvPr>
          <p:cNvCxnSpPr>
            <a:cxnSpLocks/>
          </p:cNvCxnSpPr>
          <p:nvPr/>
        </p:nvCxnSpPr>
        <p:spPr>
          <a:xfrm>
            <a:off x="4319603" y="11332138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2BB35D-BE0A-B04D-97CA-612F433B806C}"/>
              </a:ext>
            </a:extLst>
          </p:cNvPr>
          <p:cNvCxnSpPr>
            <a:cxnSpLocks/>
          </p:cNvCxnSpPr>
          <p:nvPr/>
        </p:nvCxnSpPr>
        <p:spPr>
          <a:xfrm>
            <a:off x="4319603" y="10129575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777642-C0FC-DC4D-8DDD-C75B26ED1E35}"/>
              </a:ext>
            </a:extLst>
          </p:cNvPr>
          <p:cNvSpPr txBox="1"/>
          <p:nvPr/>
        </p:nvSpPr>
        <p:spPr>
          <a:xfrm>
            <a:off x="2439028" y="9015654"/>
            <a:ext cx="124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aco" pitchFamily="2" charset="77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43133-AB7E-8845-BBAA-5BE331B00955}"/>
              </a:ext>
            </a:extLst>
          </p:cNvPr>
          <p:cNvSpPr txBox="1"/>
          <p:nvPr/>
        </p:nvSpPr>
        <p:spPr>
          <a:xfrm>
            <a:off x="2439027" y="10341299"/>
            <a:ext cx="171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n(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8A622-81D6-8849-943A-EE8A34579D85}"/>
              </a:ext>
            </a:extLst>
          </p:cNvPr>
          <p:cNvSpPr txBox="1"/>
          <p:nvPr/>
        </p:nvSpPr>
        <p:spPr>
          <a:xfrm>
            <a:off x="2439028" y="11578305"/>
            <a:ext cx="178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mn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19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67D4B-F80C-3946-9BD9-EABEE4D93D7C}"/>
              </a:ext>
            </a:extLst>
          </p:cNvPr>
          <p:cNvSpPr/>
          <p:nvPr/>
        </p:nvSpPr>
        <p:spPr>
          <a:xfrm>
            <a:off x="4456712" y="2856261"/>
            <a:ext cx="183749" cy="2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2BB980-722C-3D44-BB6C-9309FA46E637}"/>
              </a:ext>
            </a:extLst>
          </p:cNvPr>
          <p:cNvSpPr/>
          <p:nvPr/>
        </p:nvSpPr>
        <p:spPr>
          <a:xfrm>
            <a:off x="4471951" y="4467431"/>
            <a:ext cx="2904746" cy="60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6B7D2-EBF8-FE4A-A585-7327681BA115}"/>
              </a:ext>
            </a:extLst>
          </p:cNvPr>
          <p:cNvSpPr/>
          <p:nvPr/>
        </p:nvSpPr>
        <p:spPr>
          <a:xfrm>
            <a:off x="4458005" y="3521943"/>
            <a:ext cx="1182616" cy="155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0201E1-F3E0-EF48-B78F-FDF980B5CA00}"/>
              </a:ext>
            </a:extLst>
          </p:cNvPr>
          <p:cNvSpPr/>
          <p:nvPr/>
        </p:nvSpPr>
        <p:spPr>
          <a:xfrm>
            <a:off x="4451914" y="3872272"/>
            <a:ext cx="2473562" cy="11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4DC458-5FF1-6249-9278-F0BE0116AC29}"/>
              </a:ext>
            </a:extLst>
          </p:cNvPr>
          <p:cNvSpPr/>
          <p:nvPr/>
        </p:nvSpPr>
        <p:spPr>
          <a:xfrm>
            <a:off x="4456711" y="4465602"/>
            <a:ext cx="2919984" cy="60081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795C2-3FE9-C141-8D0C-DFCFAB213AB5}"/>
              </a:ext>
            </a:extLst>
          </p:cNvPr>
          <p:cNvCxnSpPr>
            <a:cxnSpLocks/>
          </p:cNvCxnSpPr>
          <p:nvPr/>
        </p:nvCxnSpPr>
        <p:spPr>
          <a:xfrm flipV="1">
            <a:off x="4456712" y="2340908"/>
            <a:ext cx="0" cy="27255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61DEF-5609-0746-8BA0-FC5AC1B726CE}"/>
              </a:ext>
            </a:extLst>
          </p:cNvPr>
          <p:cNvCxnSpPr>
            <a:cxnSpLocks/>
          </p:cNvCxnSpPr>
          <p:nvPr/>
        </p:nvCxnSpPr>
        <p:spPr>
          <a:xfrm>
            <a:off x="4456712" y="5066415"/>
            <a:ext cx="374203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6E42A-7875-8C4C-9418-C20C1B7DC505}"/>
              </a:ext>
            </a:extLst>
          </p:cNvPr>
          <p:cNvSpPr txBox="1"/>
          <p:nvPr/>
        </p:nvSpPr>
        <p:spPr>
          <a:xfrm>
            <a:off x="5464451" y="517818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FLOPS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05071-BCD3-7348-ACE7-C95055F253B1}"/>
              </a:ext>
            </a:extLst>
          </p:cNvPr>
          <p:cNvSpPr txBox="1"/>
          <p:nvPr/>
        </p:nvSpPr>
        <p:spPr>
          <a:xfrm rot="16200000">
            <a:off x="3414678" y="3580909"/>
            <a:ext cx="1533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A7ED-99A0-B34C-9A3C-B57BC83D2383}"/>
              </a:ext>
            </a:extLst>
          </p:cNvPr>
          <p:cNvSpPr txBox="1"/>
          <p:nvPr/>
        </p:nvSpPr>
        <p:spPr>
          <a:xfrm>
            <a:off x="5140889" y="1830144"/>
            <a:ext cx="305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Throughput = 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 x FLOPS Density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5AF38-5ABF-D44A-A365-CFBE3F3B230F}"/>
              </a:ext>
            </a:extLst>
          </p:cNvPr>
          <p:cNvSpPr txBox="1"/>
          <p:nvPr/>
        </p:nvSpPr>
        <p:spPr>
          <a:xfrm>
            <a:off x="4546438" y="23409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CPU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89AE51F-2C1F-C449-ADB0-87D3CFA71313}"/>
              </a:ext>
            </a:extLst>
          </p:cNvPr>
          <p:cNvSpPr/>
          <p:nvPr/>
        </p:nvSpPr>
        <p:spPr>
          <a:xfrm>
            <a:off x="7280766" y="4351817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73CC7-7B88-D14D-AFC8-F733D3CF3C30}"/>
              </a:ext>
            </a:extLst>
          </p:cNvPr>
          <p:cNvSpPr/>
          <p:nvPr/>
        </p:nvSpPr>
        <p:spPr>
          <a:xfrm>
            <a:off x="4462807" y="3520724"/>
            <a:ext cx="1182616" cy="15523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1F54FB-136F-634C-A83C-3730CC69B398}"/>
              </a:ext>
            </a:extLst>
          </p:cNvPr>
          <p:cNvSpPr/>
          <p:nvPr/>
        </p:nvSpPr>
        <p:spPr>
          <a:xfrm>
            <a:off x="4458466" y="2859920"/>
            <a:ext cx="183749" cy="221015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F50F752-4A15-2E4D-8EB4-F6B2F7287659}"/>
              </a:ext>
            </a:extLst>
          </p:cNvPr>
          <p:cNvSpPr/>
          <p:nvPr/>
        </p:nvSpPr>
        <p:spPr>
          <a:xfrm>
            <a:off x="5558374" y="3403358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A187DD-9DAC-474A-96A1-ACFFD3663941}"/>
              </a:ext>
            </a:extLst>
          </p:cNvPr>
          <p:cNvSpPr/>
          <p:nvPr/>
        </p:nvSpPr>
        <p:spPr>
          <a:xfrm>
            <a:off x="4546438" y="2729750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5A98-1215-DB4A-A583-48256284783D}"/>
              </a:ext>
            </a:extLst>
          </p:cNvPr>
          <p:cNvSpPr/>
          <p:nvPr/>
        </p:nvSpPr>
        <p:spPr>
          <a:xfrm>
            <a:off x="4321845" y="1950290"/>
            <a:ext cx="704090" cy="28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46EAA-BDE5-F840-B72A-D61F2E563D4A}"/>
              </a:ext>
            </a:extLst>
          </p:cNvPr>
          <p:cNvSpPr txBox="1"/>
          <p:nvPr/>
        </p:nvSpPr>
        <p:spPr>
          <a:xfrm>
            <a:off x="5640622" y="30526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9B22B-9365-5D48-94D0-E24CEF8D85C7}"/>
              </a:ext>
            </a:extLst>
          </p:cNvPr>
          <p:cNvSpPr txBox="1"/>
          <p:nvPr/>
        </p:nvSpPr>
        <p:spPr>
          <a:xfrm>
            <a:off x="7502964" y="429996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B153D-EE3B-4542-B7D5-43C46A17C3F0}"/>
              </a:ext>
            </a:extLst>
          </p:cNvPr>
          <p:cNvSpPr txBox="1"/>
          <p:nvPr/>
        </p:nvSpPr>
        <p:spPr>
          <a:xfrm>
            <a:off x="7012601" y="3576189"/>
            <a:ext cx="56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08C08-3E5B-FC4F-AB52-5CDD17222E02}"/>
              </a:ext>
            </a:extLst>
          </p:cNvPr>
          <p:cNvSpPr/>
          <p:nvPr/>
        </p:nvSpPr>
        <p:spPr>
          <a:xfrm>
            <a:off x="4463684" y="3873542"/>
            <a:ext cx="2473565" cy="11983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E0A9E3F-20E2-A346-8125-4EFB8AC102EC}"/>
              </a:ext>
            </a:extLst>
          </p:cNvPr>
          <p:cNvSpPr/>
          <p:nvPr/>
        </p:nvSpPr>
        <p:spPr>
          <a:xfrm>
            <a:off x="6847950" y="3760505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/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thrpt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app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thrpt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comp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comp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acces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off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acces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on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on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tran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net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net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blipFill>
                <a:blip r:embed="rId2"/>
                <a:stretch>
                  <a:fillRect l="-1620" t="-415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98438" r="448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01587" r="448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96875" r="44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403175" r="448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85827E-46ED-F24E-A738-97D725A86558}"/>
              </a:ext>
            </a:extLst>
          </p:cNvPr>
          <p:cNvSpPr txBox="1"/>
          <p:nvPr/>
        </p:nvSpPr>
        <p:spPr>
          <a:xfrm>
            <a:off x="10486210" y="10515029"/>
            <a:ext cx="312425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Application-specific</a:t>
            </a:r>
          </a:p>
          <a:p>
            <a:r>
              <a:rPr lang="en-US" sz="2000" dirty="0">
                <a:solidFill>
                  <a:schemeClr val="accent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Hardware-specific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Parallelization factor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Pipelining depth</a:t>
            </a:r>
          </a:p>
        </p:txBody>
      </p:sp>
    </p:spTree>
    <p:extLst>
      <p:ext uri="{BB962C8B-B14F-4D97-AF65-F5344CB8AC3E}">
        <p14:creationId xmlns:p14="http://schemas.microsoft.com/office/powerpoint/2010/main" val="324903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18BCB-6B0E-1541-90C7-FD30622E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7" y="2287595"/>
            <a:ext cx="1343957" cy="1874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E0582-3DE1-BD4B-A11D-4F68AABE6D16}"/>
              </a:ext>
            </a:extLst>
          </p:cNvPr>
          <p:cNvSpPr txBox="1"/>
          <p:nvPr/>
        </p:nvSpPr>
        <p:spPr>
          <a:xfrm>
            <a:off x="1659937" y="399883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AC58D8-4A06-7143-9DF9-8DCD30FD1E19}"/>
              </a:ext>
            </a:extLst>
          </p:cNvPr>
          <p:cNvGrpSpPr/>
          <p:nvPr/>
        </p:nvGrpSpPr>
        <p:grpSpPr>
          <a:xfrm>
            <a:off x="6803016" y="3997233"/>
            <a:ext cx="1497132" cy="439039"/>
            <a:chOff x="6944143" y="3967055"/>
            <a:chExt cx="1497132" cy="4390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58816F-DB07-8746-A38A-BFECD100799D}"/>
                </a:ext>
              </a:extLst>
            </p:cNvPr>
            <p:cNvSpPr txBox="1"/>
            <p:nvPr/>
          </p:nvSpPr>
          <p:spPr>
            <a:xfrm>
              <a:off x="6944143" y="403268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3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A35FC1-E391-AF4C-858F-28617FCD2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8010535" y="3967055"/>
              <a:ext cx="430740" cy="439039"/>
            </a:xfrm>
            <a:prstGeom prst="rect">
              <a:avLst/>
            </a:prstGeom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4B04A6B-570D-CB40-827F-5E75DA25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19868"/>
              </p:ext>
            </p:extLst>
          </p:nvPr>
        </p:nvGraphicFramePr>
        <p:xfrm>
          <a:off x="3027439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5C5CFFE-3B07-764E-B33B-57049AE5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30934"/>
              </p:ext>
            </p:extLst>
          </p:nvPr>
        </p:nvGraphicFramePr>
        <p:xfrm>
          <a:off x="4889350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B6B3070D-BEC9-364E-A12F-2F6793B89043}"/>
              </a:ext>
            </a:extLst>
          </p:cNvPr>
          <p:cNvGrpSpPr/>
          <p:nvPr/>
        </p:nvGrpSpPr>
        <p:grpSpPr>
          <a:xfrm>
            <a:off x="3120714" y="2205536"/>
            <a:ext cx="1455666" cy="2069775"/>
            <a:chOff x="2932672" y="2220630"/>
            <a:chExt cx="1455666" cy="2069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34A97-D6C5-D94A-A74B-097E269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672" y="2220630"/>
              <a:ext cx="1455666" cy="20697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9BB62B-7028-3F4F-A91C-FDB95C042732}"/>
                </a:ext>
              </a:extLst>
            </p:cNvPr>
            <p:cNvSpPr txBox="1"/>
            <p:nvPr/>
          </p:nvSpPr>
          <p:spPr>
            <a:xfrm>
              <a:off x="3867836" y="2870348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F0C2CC-F0CF-B546-9254-B69AD83A11EC}"/>
                </a:ext>
              </a:extLst>
            </p:cNvPr>
            <p:cNvSpPr txBox="1"/>
            <p:nvPr/>
          </p:nvSpPr>
          <p:spPr>
            <a:xfrm>
              <a:off x="3160455" y="367792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67A7BF-6F72-1249-8521-2DEC9AC2D6FE}"/>
              </a:ext>
            </a:extLst>
          </p:cNvPr>
          <p:cNvGrpSpPr/>
          <p:nvPr/>
        </p:nvGrpSpPr>
        <p:grpSpPr>
          <a:xfrm>
            <a:off x="4811874" y="2218177"/>
            <a:ext cx="1774890" cy="2044493"/>
            <a:chOff x="5799915" y="3435931"/>
            <a:chExt cx="1774890" cy="20444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E0FC05-0D76-8643-AE6E-8C8BA810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9915" y="3435931"/>
              <a:ext cx="1774890" cy="204449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48E68F-7B38-2D4E-9267-A002A27F1C39}"/>
                </a:ext>
              </a:extLst>
            </p:cNvPr>
            <p:cNvSpPr txBox="1"/>
            <p:nvPr/>
          </p:nvSpPr>
          <p:spPr>
            <a:xfrm>
              <a:off x="6034865" y="448827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ABB8BF-E4FE-934C-95C4-271EDDB334AE}"/>
                </a:ext>
              </a:extLst>
            </p:cNvPr>
            <p:cNvSpPr txBox="1"/>
            <p:nvPr/>
          </p:nvSpPr>
          <p:spPr>
            <a:xfrm>
              <a:off x="6732819" y="4890916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4AD2EF-1414-804F-9E44-14E85793BFF3}"/>
              </a:ext>
            </a:extLst>
          </p:cNvPr>
          <p:cNvGrpSpPr/>
          <p:nvPr/>
        </p:nvGrpSpPr>
        <p:grpSpPr>
          <a:xfrm>
            <a:off x="1281858" y="4497215"/>
            <a:ext cx="1541463" cy="1209545"/>
            <a:chOff x="1281858" y="4502539"/>
            <a:chExt cx="1541463" cy="12095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7086E5-EB77-974B-9530-FF0C0B7D13D8}"/>
                </a:ext>
              </a:extLst>
            </p:cNvPr>
            <p:cNvSpPr/>
            <p:nvPr/>
          </p:nvSpPr>
          <p:spPr>
            <a:xfrm>
              <a:off x="1281858" y="4502539"/>
              <a:ext cx="1541463" cy="120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F88608-CFE8-5E44-8CF0-CD7E53D74D29}"/>
                </a:ext>
              </a:extLst>
            </p:cNvPr>
            <p:cNvSpPr/>
            <p:nvPr/>
          </p:nvSpPr>
          <p:spPr>
            <a:xfrm>
              <a:off x="1424991" y="4766360"/>
              <a:ext cx="217172" cy="217954"/>
            </a:xfrm>
            <a:prstGeom prst="ellipse">
              <a:avLst/>
            </a:prstGeom>
            <a:solidFill>
              <a:srgbClr val="3E64B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436420-17CC-E145-867B-EA3C256B3A90}"/>
                </a:ext>
              </a:extLst>
            </p:cNvPr>
            <p:cNvSpPr txBox="1"/>
            <p:nvPr/>
          </p:nvSpPr>
          <p:spPr>
            <a:xfrm>
              <a:off x="1688616" y="474453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F6C447-0212-5740-B8F3-93F123551CD6}"/>
                </a:ext>
              </a:extLst>
            </p:cNvPr>
            <p:cNvSpPr/>
            <p:nvPr/>
          </p:nvSpPr>
          <p:spPr>
            <a:xfrm>
              <a:off x="1424991" y="5192480"/>
              <a:ext cx="217172" cy="21795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E9170B-5181-694E-A76D-E321E4B9FCD5}"/>
                </a:ext>
              </a:extLst>
            </p:cNvPr>
            <p:cNvSpPr txBox="1"/>
            <p:nvPr/>
          </p:nvSpPr>
          <p:spPr>
            <a:xfrm>
              <a:off x="1688616" y="5086014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 with live-outs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69FA93-FBE2-2C4D-83F4-827496B8BDDB}"/>
              </a:ext>
            </a:extLst>
          </p:cNvPr>
          <p:cNvGrpSpPr/>
          <p:nvPr/>
        </p:nvGrpSpPr>
        <p:grpSpPr>
          <a:xfrm>
            <a:off x="6858542" y="2237872"/>
            <a:ext cx="1443233" cy="2005102"/>
            <a:chOff x="6766907" y="2196877"/>
            <a:chExt cx="1443233" cy="20051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5A6F7DC-4181-0347-AF61-D9A393A9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907" y="2196877"/>
              <a:ext cx="1443233" cy="200510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38A36B-DE72-B144-B4CE-99E3D761F2CD}"/>
                </a:ext>
              </a:extLst>
            </p:cNvPr>
            <p:cNvSpPr txBox="1"/>
            <p:nvPr/>
          </p:nvSpPr>
          <p:spPr>
            <a:xfrm>
              <a:off x="7016720" y="3642197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4D6B99-F733-044A-8D9F-E3B456A2433F}"/>
                </a:ext>
              </a:extLst>
            </p:cNvPr>
            <p:cNvSpPr txBox="1"/>
            <p:nvPr/>
          </p:nvSpPr>
          <p:spPr>
            <a:xfrm>
              <a:off x="7906564" y="2402404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710F50-1E5B-6445-8033-65451B0A0FC9}"/>
              </a:ext>
            </a:extLst>
          </p:cNvPr>
          <p:cNvGrpSpPr/>
          <p:nvPr/>
        </p:nvGrpSpPr>
        <p:grpSpPr>
          <a:xfrm>
            <a:off x="4829123" y="4004753"/>
            <a:ext cx="1854697" cy="423998"/>
            <a:chOff x="4940786" y="4042452"/>
            <a:chExt cx="1854697" cy="4239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FCC6F-F025-8745-81FD-7909E835C100}"/>
                </a:ext>
              </a:extLst>
            </p:cNvPr>
            <p:cNvSpPr txBox="1"/>
            <p:nvPr/>
          </p:nvSpPr>
          <p:spPr>
            <a:xfrm>
              <a:off x="4940786" y="4100563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2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8A10A-1D2F-7B45-8F84-0699EEBBB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6001455" y="4042452"/>
              <a:ext cx="424603" cy="42399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8A61A7-D69C-DC48-98F6-376740DC4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866" t="16796" r="22091" b="23043"/>
            <a:stretch/>
          </p:blipFill>
          <p:spPr>
            <a:xfrm>
              <a:off x="6426543" y="4052828"/>
              <a:ext cx="368940" cy="403247"/>
            </a:xfrm>
            <a:prstGeom prst="rect">
              <a:avLst/>
            </a:prstGeom>
          </p:spPr>
        </p:pic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3935D4-5CA3-AA4A-815F-9C932046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70362"/>
              </p:ext>
            </p:extLst>
          </p:nvPr>
        </p:nvGraphicFramePr>
        <p:xfrm>
          <a:off x="6751262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F115CF7F-E4F4-D340-961F-99E1EC2225CB}"/>
              </a:ext>
            </a:extLst>
          </p:cNvPr>
          <p:cNvGrpSpPr/>
          <p:nvPr/>
        </p:nvGrpSpPr>
        <p:grpSpPr>
          <a:xfrm>
            <a:off x="3118552" y="4003603"/>
            <a:ext cx="1459991" cy="426299"/>
            <a:chOff x="3116125" y="3929569"/>
            <a:chExt cx="1459991" cy="4262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EC3880-36F2-AB4B-9A73-041E07308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4149208" y="3929569"/>
              <a:ext cx="426908" cy="4262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AE3D1-4D28-4447-979F-D57E5C708C02}"/>
                </a:ext>
              </a:extLst>
            </p:cNvPr>
            <p:cNvSpPr txBox="1"/>
            <p:nvPr/>
          </p:nvSpPr>
          <p:spPr>
            <a:xfrm>
              <a:off x="3116125" y="3988830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2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E9A79D-A1EC-8640-96A3-87DCC6099DE9}"/>
              </a:ext>
            </a:extLst>
          </p:cNvPr>
          <p:cNvSpPr/>
          <p:nvPr/>
        </p:nvSpPr>
        <p:spPr>
          <a:xfrm>
            <a:off x="455275" y="1848387"/>
            <a:ext cx="3423106" cy="652032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B7B411-2282-B744-AF70-04849C960800}"/>
              </a:ext>
            </a:extLst>
          </p:cNvPr>
          <p:cNvSpPr/>
          <p:nvPr/>
        </p:nvSpPr>
        <p:spPr>
          <a:xfrm>
            <a:off x="2276175" y="4077589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44456F-702F-4442-B121-4EFD2E2E2D70}"/>
              </a:ext>
            </a:extLst>
          </p:cNvPr>
          <p:cNvSpPr/>
          <p:nvPr/>
        </p:nvSpPr>
        <p:spPr>
          <a:xfrm>
            <a:off x="2276175" y="5202661"/>
            <a:ext cx="1602207" cy="672975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Plasticine</a:t>
            </a:r>
          </a:p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(Simulation)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F59BF9B-362F-6B49-A354-7FB90483A9AC}"/>
              </a:ext>
            </a:extLst>
          </p:cNvPr>
          <p:cNvSpPr/>
          <p:nvPr/>
        </p:nvSpPr>
        <p:spPr>
          <a:xfrm>
            <a:off x="2780500" y="37143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B4D91A1-C8F7-DC46-8C5A-3426A44A0E9B}"/>
              </a:ext>
            </a:extLst>
          </p:cNvPr>
          <p:cNvSpPr/>
          <p:nvPr/>
        </p:nvSpPr>
        <p:spPr>
          <a:xfrm>
            <a:off x="2780500" y="485788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F3E953-461F-3D40-AEDB-D0D5771B4AE4}"/>
              </a:ext>
            </a:extLst>
          </p:cNvPr>
          <p:cNvSpPr/>
          <p:nvPr/>
        </p:nvSpPr>
        <p:spPr>
          <a:xfrm>
            <a:off x="437957" y="5203396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A82E7F0-9EC5-7F42-AAF8-3C9E6908C303}"/>
              </a:ext>
            </a:extLst>
          </p:cNvPr>
          <p:cNvSpPr/>
          <p:nvPr/>
        </p:nvSpPr>
        <p:spPr>
          <a:xfrm>
            <a:off x="942282" y="4858495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A2535-ED6D-374B-9029-5272D0CCEEA5}"/>
              </a:ext>
            </a:extLst>
          </p:cNvPr>
          <p:cNvSpPr/>
          <p:nvPr/>
        </p:nvSpPr>
        <p:spPr>
          <a:xfrm>
            <a:off x="437957" y="4078078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2A0F01F-638A-C640-B31B-B93F7CF91BFE}"/>
              </a:ext>
            </a:extLst>
          </p:cNvPr>
          <p:cNvSpPr/>
          <p:nvPr/>
        </p:nvSpPr>
        <p:spPr>
          <a:xfrm>
            <a:off x="942282" y="3714707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17A08FD-0C48-8045-A950-96BF27FACC63}"/>
              </a:ext>
            </a:extLst>
          </p:cNvPr>
          <p:cNvSpPr/>
          <p:nvPr/>
        </p:nvSpPr>
        <p:spPr>
          <a:xfrm>
            <a:off x="2276175" y="2934045"/>
            <a:ext cx="1602206" cy="672974"/>
          </a:xfrm>
          <a:prstGeom prst="roundRect">
            <a:avLst/>
          </a:prstGeom>
          <a:solidFill>
            <a:srgbClr val="FF6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SARA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7CD639A-ACCC-FE4A-9BD7-1DCF6AE2D4D5}"/>
              </a:ext>
            </a:extLst>
          </p:cNvPr>
          <p:cNvSpPr/>
          <p:nvPr/>
        </p:nvSpPr>
        <p:spPr>
          <a:xfrm>
            <a:off x="2780500" y="26077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B46B6-DC86-2547-AE6D-1B2F29F3B81B}"/>
              </a:ext>
            </a:extLst>
          </p:cNvPr>
          <p:cNvSpPr txBox="1"/>
          <p:nvPr/>
        </p:nvSpPr>
        <p:spPr>
          <a:xfrm>
            <a:off x="3374057" y="254183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PIR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18DC31A-95AC-9748-B724-2DA16B44BB4E}"/>
              </a:ext>
            </a:extLst>
          </p:cNvPr>
          <p:cNvSpPr/>
          <p:nvPr/>
        </p:nvSpPr>
        <p:spPr>
          <a:xfrm>
            <a:off x="942282" y="2607863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7CE0F82-93D5-F44C-BA5D-1315C0679C33}"/>
              </a:ext>
            </a:extLst>
          </p:cNvPr>
          <p:cNvSpPr/>
          <p:nvPr/>
        </p:nvSpPr>
        <p:spPr>
          <a:xfrm>
            <a:off x="437957" y="2934290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Synthesis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F19A0-0275-BC42-9C67-D663FBEE732A}"/>
              </a:ext>
            </a:extLst>
          </p:cNvPr>
          <p:cNvSpPr txBox="1"/>
          <p:nvPr/>
        </p:nvSpPr>
        <p:spPr>
          <a:xfrm>
            <a:off x="437957" y="2523571"/>
            <a:ext cx="5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RTL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D9FD92-B5C4-EC43-8998-2B07C7183064}"/>
              </a:ext>
            </a:extLst>
          </p:cNvPr>
          <p:cNvSpPr txBox="1"/>
          <p:nvPr/>
        </p:nvSpPr>
        <p:spPr>
          <a:xfrm>
            <a:off x="14298930" y="567145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B9F70-792E-EE46-8296-0C8692D9F314}"/>
              </a:ext>
            </a:extLst>
          </p:cNvPr>
          <p:cNvSpPr txBox="1"/>
          <p:nvPr/>
        </p:nvSpPr>
        <p:spPr>
          <a:xfrm>
            <a:off x="14298931" y="7841942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57E3A-3677-FD4E-8AF6-8676214FB256}"/>
              </a:ext>
            </a:extLst>
          </p:cNvPr>
          <p:cNvSpPr/>
          <p:nvPr/>
        </p:nvSpPr>
        <p:spPr>
          <a:xfrm>
            <a:off x="437957" y="7830803"/>
            <a:ext cx="2743199" cy="657470"/>
          </a:xfrm>
          <a:prstGeom prst="roundRect">
            <a:avLst/>
          </a:prstGeom>
          <a:solidFill>
            <a:srgbClr val="F05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Partitioning &amp; Assignment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D32A40C-670E-6C4D-ADA1-B5FECD93D846}"/>
              </a:ext>
            </a:extLst>
          </p:cNvPr>
          <p:cNvSpPr/>
          <p:nvPr/>
        </p:nvSpPr>
        <p:spPr>
          <a:xfrm>
            <a:off x="437957" y="8949619"/>
            <a:ext cx="2743199" cy="647324"/>
          </a:xfrm>
          <a:prstGeom prst="roundRect">
            <a:avLst/>
          </a:prstGeom>
          <a:solidFill>
            <a:srgbClr val="7A5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Optimization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EC5E72D-1C22-4A49-B0B9-2DEADF609730}"/>
              </a:ext>
            </a:extLst>
          </p:cNvPr>
          <p:cNvSpPr/>
          <p:nvPr/>
        </p:nvSpPr>
        <p:spPr>
          <a:xfrm>
            <a:off x="438536" y="10058291"/>
            <a:ext cx="2742040" cy="647323"/>
          </a:xfrm>
          <a:prstGeom prst="roundRect">
            <a:avLst/>
          </a:prstGeom>
          <a:solidFill>
            <a:srgbClr val="02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P&amp;R Guild Generation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BA7E3A4B-D3BE-8E44-AB0A-528047CBE207}"/>
              </a:ext>
            </a:extLst>
          </p:cNvPr>
          <p:cNvSpPr/>
          <p:nvPr/>
        </p:nvSpPr>
        <p:spPr>
          <a:xfrm flipH="1">
            <a:off x="3289717" y="7796060"/>
            <a:ext cx="3423105" cy="647323"/>
          </a:xfrm>
          <a:prstGeom prst="homePlate">
            <a:avLst>
              <a:gd name="adj" fmla="val 27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 program to satisfy hardware constraints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73962742-889E-3149-8623-F1B60B39C829}"/>
              </a:ext>
            </a:extLst>
          </p:cNvPr>
          <p:cNvSpPr/>
          <p:nvPr/>
        </p:nvSpPr>
        <p:spPr>
          <a:xfrm flipH="1">
            <a:off x="3289718" y="8927175"/>
            <a:ext cx="3423104" cy="647324"/>
          </a:xfrm>
          <a:prstGeom prst="homePlate">
            <a:avLst>
              <a:gd name="adj" fmla="val 254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Improve runtime and reduce resource usage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67FC2D5C-6ABC-884E-AF2C-55BE62E7DFCD}"/>
              </a:ext>
            </a:extLst>
          </p:cNvPr>
          <p:cNvSpPr/>
          <p:nvPr/>
        </p:nvSpPr>
        <p:spPr>
          <a:xfrm flipH="1">
            <a:off x="3289719" y="10058290"/>
            <a:ext cx="3423102" cy="647323"/>
          </a:xfrm>
          <a:prstGeom prst="homePlate">
            <a:avLst>
              <a:gd name="adj" fmla="val 374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Generate heuristics to guide placement and routing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81CB1447-EA25-E944-BAA4-BA83A73DC7D0}"/>
              </a:ext>
            </a:extLst>
          </p:cNvPr>
          <p:cNvSpPr/>
          <p:nvPr/>
        </p:nvSpPr>
        <p:spPr>
          <a:xfrm flipH="1">
            <a:off x="3289717" y="6664944"/>
            <a:ext cx="3423105" cy="647324"/>
          </a:xfrm>
          <a:prstGeom prst="homePlate">
            <a:avLst>
              <a:gd name="adj" fmla="val 212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 mapping of imperative programs to dataflow on a distributed network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A5E46BE-7B16-1043-ABB3-6E34D1C1D804}"/>
              </a:ext>
            </a:extLst>
          </p:cNvPr>
          <p:cNvSpPr/>
          <p:nvPr/>
        </p:nvSpPr>
        <p:spPr>
          <a:xfrm>
            <a:off x="437958" y="6646240"/>
            <a:ext cx="2743197" cy="723217"/>
          </a:xfrm>
          <a:prstGeom prst="roundRect">
            <a:avLst/>
          </a:prstGeom>
          <a:solidFill>
            <a:srgbClr val="FFA7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Unit DFG Allocation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D149D466-D67B-7241-A85E-7114D29CEDF0}"/>
              </a:ext>
            </a:extLst>
          </p:cNvPr>
          <p:cNvSpPr/>
          <p:nvPr/>
        </p:nvSpPr>
        <p:spPr>
          <a:xfrm>
            <a:off x="1512778" y="745369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CB5B654C-73A3-A840-B542-4BA06F5070B2}"/>
              </a:ext>
            </a:extLst>
          </p:cNvPr>
          <p:cNvSpPr/>
          <p:nvPr/>
        </p:nvSpPr>
        <p:spPr>
          <a:xfrm>
            <a:off x="1512778" y="857251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4A7BC268-4BE8-2740-A0EE-AF934BBF5B18}"/>
              </a:ext>
            </a:extLst>
          </p:cNvPr>
          <p:cNvSpPr/>
          <p:nvPr/>
        </p:nvSpPr>
        <p:spPr>
          <a:xfrm>
            <a:off x="1512778" y="968118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8993D23-7CDB-D748-BEC5-7C775DAFAB86}"/>
              </a:ext>
            </a:extLst>
          </p:cNvPr>
          <p:cNvSpPr/>
          <p:nvPr/>
        </p:nvSpPr>
        <p:spPr>
          <a:xfrm>
            <a:off x="6978086" y="6664944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2630EF-632E-9D4F-B1DE-810D0C6DCDD6}"/>
              </a:ext>
            </a:extLst>
          </p:cNvPr>
          <p:cNvSpPr txBox="1"/>
          <p:nvPr/>
        </p:nvSpPr>
        <p:spPr>
          <a:xfrm>
            <a:off x="7243334" y="7369457"/>
            <a:ext cx="1404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79FCE-D36E-F040-AD33-237CAACB1E88}"/>
              </a:ext>
            </a:extLst>
          </p:cNvPr>
          <p:cNvSpPr txBox="1"/>
          <p:nvPr/>
        </p:nvSpPr>
        <p:spPr>
          <a:xfrm>
            <a:off x="7243335" y="9539944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8B1D816-7AAB-D840-8A81-0015CEFDDAB6}"/>
              </a:ext>
            </a:extLst>
          </p:cNvPr>
          <p:cNvSpPr/>
          <p:nvPr/>
        </p:nvSpPr>
        <p:spPr>
          <a:xfrm>
            <a:off x="6978086" y="8925240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092FB6-8C8A-5340-AE90-7C8C0B16F94F}"/>
              </a:ext>
            </a:extLst>
          </p:cNvPr>
          <p:cNvGrpSpPr/>
          <p:nvPr/>
        </p:nvGrpSpPr>
        <p:grpSpPr>
          <a:xfrm>
            <a:off x="4114393" y="2349165"/>
            <a:ext cx="5377278" cy="1934680"/>
            <a:chOff x="5485929" y="2263440"/>
            <a:chExt cx="5377278" cy="1934680"/>
          </a:xfrm>
        </p:grpSpPr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B6B4A1E0-1322-FB45-A77B-523B8D708BDB}"/>
                </a:ext>
              </a:extLst>
            </p:cNvPr>
            <p:cNvSpPr/>
            <p:nvPr/>
          </p:nvSpPr>
          <p:spPr>
            <a:xfrm rot="10800000">
              <a:off x="5485929" y="2263440"/>
              <a:ext cx="5316758" cy="1934680"/>
            </a:xfrm>
            <a:prstGeom prst="homePlate">
              <a:avLst>
                <a:gd name="adj" fmla="val 2073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9B81CC-A503-EB45-994D-9B05C3B49945}"/>
                </a:ext>
              </a:extLst>
            </p:cNvPr>
            <p:cNvSpPr txBox="1"/>
            <p:nvPr/>
          </p:nvSpPr>
          <p:spPr>
            <a:xfrm>
              <a:off x="5886469" y="2351993"/>
              <a:ext cx="4976738" cy="157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caling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R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econfigurable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ccelerator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Support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imperative control constructs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distributed network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Systematically handle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hardware constraints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hierarchical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8" grpId="0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25751BE-9761-B545-B804-7195F576F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62" y="2069060"/>
            <a:ext cx="5943600" cy="40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E6449F-9D4C-CB4C-B315-816671BB72CF}"/>
              </a:ext>
            </a:extLst>
          </p:cNvPr>
          <p:cNvSpPr/>
          <p:nvPr/>
        </p:nvSpPr>
        <p:spPr>
          <a:xfrm>
            <a:off x="7065953" y="2969542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66DB4-F00B-CC49-AEEA-FD2019FB9BF4}"/>
              </a:ext>
            </a:extLst>
          </p:cNvPr>
          <p:cNvSpPr/>
          <p:nvPr/>
        </p:nvSpPr>
        <p:spPr>
          <a:xfrm>
            <a:off x="4689829" y="293296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C07C3-03DA-B548-8D1F-B24E33176E67}"/>
              </a:ext>
            </a:extLst>
          </p:cNvPr>
          <p:cNvSpPr/>
          <p:nvPr/>
        </p:nvSpPr>
        <p:spPr>
          <a:xfrm>
            <a:off x="7937718" y="2745316"/>
            <a:ext cx="2871259" cy="1645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CC4019-4168-8B4E-9D12-544B91A4980C}"/>
              </a:ext>
            </a:extLst>
          </p:cNvPr>
          <p:cNvSpPr/>
          <p:nvPr/>
        </p:nvSpPr>
        <p:spPr>
          <a:xfrm>
            <a:off x="5764782" y="1831496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AA6E2D-029B-F344-9F59-209F2134546A}"/>
              </a:ext>
            </a:extLst>
          </p:cNvPr>
          <p:cNvSpPr/>
          <p:nvPr/>
        </p:nvSpPr>
        <p:spPr>
          <a:xfrm>
            <a:off x="4619725" y="3082319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711F74-5B5F-0344-BB2E-6CE8D7891341}"/>
              </a:ext>
            </a:extLst>
          </p:cNvPr>
          <p:cNvSpPr/>
          <p:nvPr/>
        </p:nvSpPr>
        <p:spPr>
          <a:xfrm>
            <a:off x="6959273" y="3082318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7B7099-D0A5-1A43-AE6A-A4E81405BE6E}"/>
              </a:ext>
            </a:extLst>
          </p:cNvPr>
          <p:cNvSpPr/>
          <p:nvPr/>
        </p:nvSpPr>
        <p:spPr>
          <a:xfrm>
            <a:off x="5624738" y="4007065"/>
            <a:ext cx="799070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77E3A40-B400-5B43-9147-26664918392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rot="16200000" flipH="1">
            <a:off x="6255600" y="2119153"/>
            <a:ext cx="731838" cy="1194491"/>
          </a:xfrm>
          <a:prstGeom prst="bent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CA2F98-0494-164A-8E02-BF9ED2AEA6B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5085827" y="2143871"/>
            <a:ext cx="731839" cy="1145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2A5AAFA-9788-EF4B-B079-C4103CECB9F5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16200000" flipH="1">
            <a:off x="4946955" y="3533564"/>
            <a:ext cx="610045" cy="74552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F7EE2C-2AA3-BC44-930F-46A1652305DD}"/>
              </a:ext>
            </a:extLst>
          </p:cNvPr>
          <p:cNvCxnSpPr>
            <a:cxnSpLocks/>
            <a:stCxn id="9" idx="4"/>
            <a:endCxn id="10" idx="3"/>
          </p:cNvCxnSpPr>
          <p:nvPr/>
        </p:nvCxnSpPr>
        <p:spPr>
          <a:xfrm rot="5400000">
            <a:off x="6516264" y="3508847"/>
            <a:ext cx="610046" cy="794957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D8CC7B1-EB2D-A047-9862-A3B7BD97164F}"/>
              </a:ext>
            </a:extLst>
          </p:cNvPr>
          <p:cNvSpPr/>
          <p:nvPr/>
        </p:nvSpPr>
        <p:spPr>
          <a:xfrm>
            <a:off x="8042968" y="2901322"/>
            <a:ext cx="419133" cy="41913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DC10-EB2C-C546-AA93-C38CE47AF710}"/>
              </a:ext>
            </a:extLst>
          </p:cNvPr>
          <p:cNvSpPr txBox="1"/>
          <p:nvPr/>
        </p:nvSpPr>
        <p:spPr>
          <a:xfrm>
            <a:off x="8526013" y="2926223"/>
            <a:ext cx="119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22FCF09-9EE8-F149-B18F-4A1B133DE3C2}"/>
              </a:ext>
            </a:extLst>
          </p:cNvPr>
          <p:cNvSpPr/>
          <p:nvPr/>
        </p:nvSpPr>
        <p:spPr>
          <a:xfrm>
            <a:off x="8055457" y="3433612"/>
            <a:ext cx="419133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83346-6FDE-F248-A2AA-CE13688719ED}"/>
              </a:ext>
            </a:extLst>
          </p:cNvPr>
          <p:cNvSpPr txBox="1"/>
          <p:nvPr/>
        </p:nvSpPr>
        <p:spPr>
          <a:xfrm>
            <a:off x="8557912" y="3453229"/>
            <a:ext cx="766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SRAM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730509-B96D-634D-ABE1-AB54F924F1FA}"/>
              </a:ext>
            </a:extLst>
          </p:cNvPr>
          <p:cNvCxnSpPr>
            <a:cxnSpLocks/>
            <a:stCxn id="8" idx="5"/>
          </p:cNvCxnSpPr>
          <p:nvPr/>
        </p:nvCxnSpPr>
        <p:spPr>
          <a:xfrm rot="16200000" flipH="1">
            <a:off x="5084072" y="3503932"/>
            <a:ext cx="519300" cy="56203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3475379-1F4F-4344-AD71-96180C0373E8}"/>
              </a:ext>
            </a:extLst>
          </p:cNvPr>
          <p:cNvCxnSpPr>
            <a:cxnSpLocks/>
            <a:stCxn id="9" idx="5"/>
          </p:cNvCxnSpPr>
          <p:nvPr/>
        </p:nvCxnSpPr>
        <p:spPr>
          <a:xfrm rot="5400000">
            <a:off x="6653381" y="3295727"/>
            <a:ext cx="519301" cy="978444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9E5B135-71DF-AF46-857C-4315B86626AB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6365328" y="2009425"/>
            <a:ext cx="619062" cy="1301171"/>
          </a:xfrm>
          <a:prstGeom prst="bentConnector3">
            <a:avLst>
              <a:gd name="adj1" fmla="val 337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798031C-7AE8-1E4B-855E-9FFD1EAE584F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5195555" y="2104247"/>
            <a:ext cx="582487" cy="1074953"/>
          </a:xfrm>
          <a:prstGeom prst="bentConnector3">
            <a:avLst>
              <a:gd name="adj1" fmla="val 3587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BDC7C5-EA91-E044-9A60-D7A5EB726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03107" y="4101024"/>
            <a:ext cx="4229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4A6B9-E5D5-D845-8391-CA90949876C8}"/>
              </a:ext>
            </a:extLst>
          </p:cNvPr>
          <p:cNvSpPr txBox="1"/>
          <p:nvPr/>
        </p:nvSpPr>
        <p:spPr>
          <a:xfrm>
            <a:off x="8557912" y="3903701"/>
            <a:ext cx="225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Vectorized </a:t>
            </a: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datapath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42E3C0A-F0DC-A046-B7CA-718EDBB841D6}"/>
              </a:ext>
            </a:extLst>
          </p:cNvPr>
          <p:cNvSpPr/>
          <p:nvPr/>
        </p:nvSpPr>
        <p:spPr>
          <a:xfrm>
            <a:off x="7115992" y="2010577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F81400-E5E9-8A49-87D8-B2CA71455564}"/>
              </a:ext>
            </a:extLst>
          </p:cNvPr>
          <p:cNvSpPr/>
          <p:nvPr/>
        </p:nvSpPr>
        <p:spPr>
          <a:xfrm>
            <a:off x="5811012" y="3317490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E3EA08-AC9E-954C-A4D8-D16E82D2F63F}"/>
              </a:ext>
            </a:extLst>
          </p:cNvPr>
          <p:cNvSpPr/>
          <p:nvPr/>
        </p:nvSpPr>
        <p:spPr>
          <a:xfrm>
            <a:off x="8518595" y="3317489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483ACB8-B9DA-5E47-97DC-BF0FFC97F3D8}"/>
              </a:ext>
            </a:extLst>
          </p:cNvPr>
          <p:cNvSpPr/>
          <p:nvPr/>
        </p:nvSpPr>
        <p:spPr>
          <a:xfrm>
            <a:off x="7115991" y="4744080"/>
            <a:ext cx="871248" cy="5575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9593E0E-09A1-7145-9926-AA10709AB9D4}"/>
              </a:ext>
            </a:extLst>
          </p:cNvPr>
          <p:cNvCxnSpPr>
            <a:cxnSpLocks/>
            <a:stCxn id="40" idx="1"/>
            <a:endCxn id="41" idx="0"/>
          </p:cNvCxnSpPr>
          <p:nvPr/>
        </p:nvCxnSpPr>
        <p:spPr>
          <a:xfrm rot="10800000" flipV="1">
            <a:off x="6205770" y="2289344"/>
            <a:ext cx="910223" cy="1028145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E8FE05-E58D-1A4A-A3ED-4849B6C8FAA4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>
            <a:off x="7905505" y="2289345"/>
            <a:ext cx="1007847" cy="102814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C6B6D39-E279-F24F-801B-0BC309973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2687" y="2514185"/>
            <a:ext cx="887798" cy="718810"/>
          </a:xfrm>
          <a:prstGeom prst="bentConnector3">
            <a:avLst>
              <a:gd name="adj1" fmla="val 99906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633DB26-9DC9-034A-BE1E-7E8C129ABD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0509" y="2444690"/>
            <a:ext cx="887797" cy="857802"/>
          </a:xfrm>
          <a:prstGeom prst="bentConnector3">
            <a:avLst>
              <a:gd name="adj1" fmla="val 9990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AAAD-5547-CC4F-98B3-25B862953F90}"/>
              </a:ext>
            </a:extLst>
          </p:cNvPr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6086969" y="3993825"/>
            <a:ext cx="1147823" cy="910222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11FA50F-EB5D-5440-AF50-5E982A66D09F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V="1">
            <a:off x="7987239" y="3875024"/>
            <a:ext cx="926113" cy="1147824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94C0B36-CC5B-C046-AFB1-145F2225353F}"/>
              </a:ext>
            </a:extLst>
          </p:cNvPr>
          <p:cNvCxnSpPr>
            <a:cxnSpLocks/>
          </p:cNvCxnSpPr>
          <p:nvPr/>
        </p:nvCxnSpPr>
        <p:spPr>
          <a:xfrm rot="5400000">
            <a:off x="7903680" y="3958583"/>
            <a:ext cx="943188" cy="776070"/>
          </a:xfrm>
          <a:prstGeom prst="bentConnector3">
            <a:avLst>
              <a:gd name="adj1" fmla="val 9997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96D25B-29A4-E54F-9152-EE2ADBFE8030}"/>
              </a:ext>
            </a:extLst>
          </p:cNvPr>
          <p:cNvSpPr txBox="1"/>
          <p:nvPr/>
        </p:nvSpPr>
        <p:spPr>
          <a:xfrm>
            <a:off x="8148874" y="42642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D54221-B5B0-5B49-AD83-ED3590287CB5}"/>
              </a:ext>
            </a:extLst>
          </p:cNvPr>
          <p:cNvSpPr txBox="1"/>
          <p:nvPr/>
        </p:nvSpPr>
        <p:spPr>
          <a:xfrm>
            <a:off x="8126117" y="508984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497568-819E-6247-BB2C-4A81DDE7B48F}"/>
              </a:ext>
            </a:extLst>
          </p:cNvPr>
          <p:cNvSpPr txBox="1"/>
          <p:nvPr/>
        </p:nvSpPr>
        <p:spPr>
          <a:xfrm>
            <a:off x="6171230" y="51169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42A60122-AA53-8B40-AE76-893F028C1068}"/>
              </a:ext>
            </a:extLst>
          </p:cNvPr>
          <p:cNvSpPr/>
          <p:nvPr/>
        </p:nvSpPr>
        <p:spPr>
          <a:xfrm>
            <a:off x="5920654" y="2573795"/>
            <a:ext cx="405827" cy="228600"/>
          </a:xfrm>
          <a:prstGeom prst="clou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9E585D3-F584-7A44-AD5D-9D818709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63" y="2759956"/>
            <a:ext cx="411971" cy="255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0E2555-48D7-AA49-A42D-1F6615E6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501" y="4298635"/>
            <a:ext cx="442680" cy="2747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AE1070-F267-5C4D-8B17-7BB2CA0B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869" y="4636557"/>
            <a:ext cx="455617" cy="2827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441157-1E64-3B4C-ACDB-A989B099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29" y="4834152"/>
            <a:ext cx="455617" cy="28279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1B0722D-BAE5-E94F-8124-90314FF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594" y="2862779"/>
            <a:ext cx="402897" cy="25007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2941CF-1A3D-C24E-823F-0B53E4DD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71" y="2391240"/>
            <a:ext cx="430249" cy="2670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CFE592F-CB07-F14A-A921-36EDD618EBD6}"/>
              </a:ext>
            </a:extLst>
          </p:cNvPr>
          <p:cNvSpPr txBox="1"/>
          <p:nvPr/>
        </p:nvSpPr>
        <p:spPr>
          <a:xfrm>
            <a:off x="6313288" y="187569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3DC745-DF3B-6141-8389-7D31280ED8FE}"/>
              </a:ext>
            </a:extLst>
          </p:cNvPr>
          <p:cNvSpPr txBox="1"/>
          <p:nvPr/>
        </p:nvSpPr>
        <p:spPr>
          <a:xfrm>
            <a:off x="6408737" y="29481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DD541D-62F0-8C43-8F17-2E080E3A3033}"/>
              </a:ext>
            </a:extLst>
          </p:cNvPr>
          <p:cNvSpPr txBox="1"/>
          <p:nvPr/>
        </p:nvSpPr>
        <p:spPr>
          <a:xfrm>
            <a:off x="5843907" y="457340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F80460-2B91-D64F-82EB-59DA4B662056}"/>
              </a:ext>
            </a:extLst>
          </p:cNvPr>
          <p:cNvSpPr txBox="1"/>
          <p:nvPr/>
        </p:nvSpPr>
        <p:spPr>
          <a:xfrm>
            <a:off x="8486017" y="185824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6246F9-E182-594A-B419-48B2AC3293A1}"/>
              </a:ext>
            </a:extLst>
          </p:cNvPr>
          <p:cNvSpPr txBox="1"/>
          <p:nvPr/>
        </p:nvSpPr>
        <p:spPr>
          <a:xfrm>
            <a:off x="8367098" y="392930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F51C53-581B-2242-9B08-25E4671980EC}"/>
              </a:ext>
            </a:extLst>
          </p:cNvPr>
          <p:cNvSpPr txBox="1"/>
          <p:nvPr/>
        </p:nvSpPr>
        <p:spPr>
          <a:xfrm>
            <a:off x="9000010" y="49978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D4889-AC93-394D-917B-064300138ABE}"/>
              </a:ext>
            </a:extLst>
          </p:cNvPr>
          <p:cNvSpPr txBox="1"/>
          <p:nvPr/>
        </p:nvSpPr>
        <p:spPr>
          <a:xfrm>
            <a:off x="8364546" y="247362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39A34B-E721-4D4C-BBD4-127080D34081}"/>
              </a:ext>
            </a:extLst>
          </p:cNvPr>
          <p:cNvSpPr/>
          <p:nvPr/>
        </p:nvSpPr>
        <p:spPr>
          <a:xfrm>
            <a:off x="9820857" y="3853869"/>
            <a:ext cx="2337806" cy="146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862D575-A3B2-8149-A074-C12452FCDBE8}"/>
              </a:ext>
            </a:extLst>
          </p:cNvPr>
          <p:cNvSpPr/>
          <p:nvPr/>
        </p:nvSpPr>
        <p:spPr>
          <a:xfrm>
            <a:off x="10009785" y="4030354"/>
            <a:ext cx="612337" cy="33731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VCU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8B0DED8-F2A9-ED4F-A4C0-F2AFAA211261}"/>
              </a:ext>
            </a:extLst>
          </p:cNvPr>
          <p:cNvSpPr/>
          <p:nvPr/>
        </p:nvSpPr>
        <p:spPr>
          <a:xfrm>
            <a:off x="10003671" y="4475710"/>
            <a:ext cx="624565" cy="3373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VMU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B3A5B5-FBB4-3E4C-BF17-D1ECB2A575D3}"/>
              </a:ext>
            </a:extLst>
          </p:cNvPr>
          <p:cNvCxnSpPr>
            <a:cxnSpLocks/>
          </p:cNvCxnSpPr>
          <p:nvPr/>
        </p:nvCxnSpPr>
        <p:spPr>
          <a:xfrm>
            <a:off x="10768108" y="4059669"/>
            <a:ext cx="95511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0A1FC5-1D7C-EF43-8FF4-CE3E3E3D36B8}"/>
              </a:ext>
            </a:extLst>
          </p:cNvPr>
          <p:cNvSpPr txBox="1"/>
          <p:nvPr/>
        </p:nvSpPr>
        <p:spPr>
          <a:xfrm>
            <a:off x="10768108" y="4090667"/>
            <a:ext cx="10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dataflow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4D2D8D-CFFB-FE46-9302-1CF1C08055AF}"/>
              </a:ext>
            </a:extLst>
          </p:cNvPr>
          <p:cNvCxnSpPr>
            <a:cxnSpLocks/>
          </p:cNvCxnSpPr>
          <p:nvPr/>
        </p:nvCxnSpPr>
        <p:spPr>
          <a:xfrm>
            <a:off x="10768108" y="4396344"/>
            <a:ext cx="95511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3CA69D-C2D8-9C45-912C-3C8EC75F8192}"/>
              </a:ext>
            </a:extLst>
          </p:cNvPr>
          <p:cNvSpPr txBox="1"/>
          <p:nvPr/>
        </p:nvSpPr>
        <p:spPr>
          <a:xfrm>
            <a:off x="10641650" y="4439803"/>
            <a:ext cx="133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 token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1359D31-91FF-514C-AC54-20C351D0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737" y="4921066"/>
            <a:ext cx="496432" cy="30813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D2D79AA-9CA5-FE4A-B6C5-30FA636D1573}"/>
              </a:ext>
            </a:extLst>
          </p:cNvPr>
          <p:cNvSpPr txBox="1"/>
          <p:nvPr/>
        </p:nvSpPr>
        <p:spPr>
          <a:xfrm>
            <a:off x="10571543" y="4761670"/>
            <a:ext cx="147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unpredictable network latency</a:t>
            </a:r>
          </a:p>
        </p:txBody>
      </p:sp>
    </p:spTree>
    <p:extLst>
      <p:ext uri="{BB962C8B-B14F-4D97-AF65-F5344CB8AC3E}">
        <p14:creationId xmlns:p14="http://schemas.microsoft.com/office/powerpoint/2010/main" val="35719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1" grpId="0"/>
      <p:bldP spid="52" grpId="0"/>
      <p:bldP spid="53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4378</TotalTime>
  <Words>436</Words>
  <Application>Microsoft Macintosh PowerPoint</Application>
  <PresentationFormat>Custom</PresentationFormat>
  <Paragraphs>172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</vt:lpstr>
      <vt:lpstr>DejaVu Sans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40</cp:revision>
  <dcterms:created xsi:type="dcterms:W3CDTF">2020-05-05T21:42:37Z</dcterms:created>
  <dcterms:modified xsi:type="dcterms:W3CDTF">2020-05-13T04:26:56Z</dcterms:modified>
</cp:coreProperties>
</file>