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79" r:id="rId3"/>
    <p:sldId id="380" r:id="rId4"/>
    <p:sldId id="257" r:id="rId5"/>
    <p:sldId id="373" r:id="rId6"/>
    <p:sldId id="374" r:id="rId7"/>
    <p:sldId id="375" r:id="rId8"/>
    <p:sldId id="376" r:id="rId9"/>
    <p:sldId id="377" r:id="rId10"/>
    <p:sldId id="378" r:id="rId11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9"/>
    <p:restoredTop sz="96208"/>
  </p:normalViewPr>
  <p:slideViewPr>
    <p:cSldViewPr snapToGrid="0" snapToObjects="1">
      <p:cViewPr>
        <p:scale>
          <a:sx n="95" d="100"/>
          <a:sy n="9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addr1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addr2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41207DF-77CE-7A4C-BB8D-960905AA7271}"/>
              </a:ext>
            </a:extLst>
          </p:cNvPr>
          <p:cNvCxnSpPr>
            <a:cxnSpLocks/>
          </p:cNvCxnSpPr>
          <p:nvPr/>
        </p:nvCxnSpPr>
        <p:spPr>
          <a:xfrm flipH="1">
            <a:off x="6386159" y="6530456"/>
            <a:ext cx="1" cy="14590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6BB4A5E-8776-EB46-96D3-F084351D3704}"/>
              </a:ext>
            </a:extLst>
          </p:cNvPr>
          <p:cNvSpPr/>
          <p:nvPr/>
        </p:nvSpPr>
        <p:spPr>
          <a:xfrm>
            <a:off x="7940568" y="7224647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F174D7-037A-8F4F-802C-67A7112E56C1}"/>
              </a:ext>
            </a:extLst>
          </p:cNvPr>
          <p:cNvSpPr/>
          <p:nvPr/>
        </p:nvSpPr>
        <p:spPr>
          <a:xfrm>
            <a:off x="6043543" y="6514590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692545-AED9-DE44-8293-D08DB10F64EC}"/>
              </a:ext>
            </a:extLst>
          </p:cNvPr>
          <p:cNvSpPr/>
          <p:nvPr/>
        </p:nvSpPr>
        <p:spPr>
          <a:xfrm>
            <a:off x="7062323" y="7419086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E4FD65B-6BA9-DC48-BD31-ABF18F1C2CB7}"/>
              </a:ext>
            </a:extLst>
          </p:cNvPr>
          <p:cNvSpPr/>
          <p:nvPr/>
        </p:nvSpPr>
        <p:spPr>
          <a:xfrm>
            <a:off x="6394154" y="7419085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E190CA-A62D-1541-8031-E331BAEDC8CD}"/>
              </a:ext>
            </a:extLst>
          </p:cNvPr>
          <p:cNvSpPr/>
          <p:nvPr/>
        </p:nvSpPr>
        <p:spPr>
          <a:xfrm>
            <a:off x="6727432" y="741908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E2226C-BC70-CF45-B9F1-9D8814C83029}"/>
              </a:ext>
            </a:extLst>
          </p:cNvPr>
          <p:cNvSpPr/>
          <p:nvPr/>
        </p:nvSpPr>
        <p:spPr>
          <a:xfrm>
            <a:off x="7200997" y="7610814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FC3841-CCAF-3B40-8FFD-3425DF6F93EF}"/>
              </a:ext>
            </a:extLst>
          </p:cNvPr>
          <p:cNvSpPr/>
          <p:nvPr/>
        </p:nvSpPr>
        <p:spPr>
          <a:xfrm>
            <a:off x="6536722" y="7610813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FC40D5E-DF96-364D-BF52-C3B8D03361B3}"/>
              </a:ext>
            </a:extLst>
          </p:cNvPr>
          <p:cNvSpPr/>
          <p:nvPr/>
        </p:nvSpPr>
        <p:spPr>
          <a:xfrm>
            <a:off x="6866106" y="761081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9A92E-2CC2-5D46-87DA-53293E365032}"/>
              </a:ext>
            </a:extLst>
          </p:cNvPr>
          <p:cNvCxnSpPr>
            <a:cxnSpLocks/>
          </p:cNvCxnSpPr>
          <p:nvPr/>
        </p:nvCxnSpPr>
        <p:spPr>
          <a:xfrm>
            <a:off x="8293957" y="5503248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D86D0A-E551-5942-9C0B-C19DAE5BD1DC}"/>
              </a:ext>
            </a:extLst>
          </p:cNvPr>
          <p:cNvCxnSpPr>
            <a:cxnSpLocks/>
          </p:cNvCxnSpPr>
          <p:nvPr/>
        </p:nvCxnSpPr>
        <p:spPr>
          <a:xfrm>
            <a:off x="3167485" y="8160298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B9D931C-E67B-4343-B785-6B4BD33E202C}"/>
              </a:ext>
            </a:extLst>
          </p:cNvPr>
          <p:cNvSpPr txBox="1"/>
          <p:nvPr/>
        </p:nvSpPr>
        <p:spPr>
          <a:xfrm>
            <a:off x="8333567" y="817491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D149E3-47E8-E340-8281-704BD05ECA11}"/>
              </a:ext>
            </a:extLst>
          </p:cNvPr>
          <p:cNvSpPr/>
          <p:nvPr/>
        </p:nvSpPr>
        <p:spPr>
          <a:xfrm>
            <a:off x="9955681" y="5940957"/>
            <a:ext cx="334891" cy="19284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6BE7ED-1135-8343-8C26-9E6A8D66A63A}"/>
              </a:ext>
            </a:extLst>
          </p:cNvPr>
          <p:cNvCxnSpPr>
            <a:cxnSpLocks/>
          </p:cNvCxnSpPr>
          <p:nvPr/>
        </p:nvCxnSpPr>
        <p:spPr>
          <a:xfrm>
            <a:off x="10306085" y="5328668"/>
            <a:ext cx="14173" cy="28322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F16E2B-B441-F24E-A386-332937A4E5E9}"/>
              </a:ext>
            </a:extLst>
          </p:cNvPr>
          <p:cNvSpPr/>
          <p:nvPr/>
        </p:nvSpPr>
        <p:spPr>
          <a:xfrm>
            <a:off x="10998676" y="7042154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F70E85-8B7A-D943-8871-6102C0382941}"/>
              </a:ext>
            </a:extLst>
          </p:cNvPr>
          <p:cNvSpPr/>
          <p:nvPr/>
        </p:nvSpPr>
        <p:spPr>
          <a:xfrm>
            <a:off x="10324569" y="7042153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06005FE-E213-C441-A18E-90414B0272A2}"/>
              </a:ext>
            </a:extLst>
          </p:cNvPr>
          <p:cNvSpPr/>
          <p:nvPr/>
        </p:nvSpPr>
        <p:spPr>
          <a:xfrm>
            <a:off x="10663785" y="704215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C75B90-B0A5-8B40-AA1A-B5B7328B0136}"/>
              </a:ext>
            </a:extLst>
          </p:cNvPr>
          <p:cNvSpPr/>
          <p:nvPr/>
        </p:nvSpPr>
        <p:spPr>
          <a:xfrm>
            <a:off x="11131412" y="7224406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F76120-9818-C44A-B8FC-68870E9068B7}"/>
              </a:ext>
            </a:extLst>
          </p:cNvPr>
          <p:cNvSpPr/>
          <p:nvPr/>
        </p:nvSpPr>
        <p:spPr>
          <a:xfrm>
            <a:off x="10467137" y="7225789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454468-2B42-8841-A312-95418BD26EDF}"/>
              </a:ext>
            </a:extLst>
          </p:cNvPr>
          <p:cNvSpPr/>
          <p:nvPr/>
        </p:nvSpPr>
        <p:spPr>
          <a:xfrm>
            <a:off x="10796521" y="7225789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D56959-15C1-CD4D-995C-0109D1D35C80}"/>
              </a:ext>
            </a:extLst>
          </p:cNvPr>
          <p:cNvSpPr/>
          <p:nvPr/>
        </p:nvSpPr>
        <p:spPr>
          <a:xfrm>
            <a:off x="3979903" y="5573043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C6885D6-AF4F-1243-A4FB-18F58E4B72D4}"/>
              </a:ext>
            </a:extLst>
          </p:cNvPr>
          <p:cNvSpPr/>
          <p:nvPr/>
        </p:nvSpPr>
        <p:spPr>
          <a:xfrm>
            <a:off x="4706897" y="5573041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4A6981-2A15-7C40-A293-E4A1C5FA7861}"/>
              </a:ext>
            </a:extLst>
          </p:cNvPr>
          <p:cNvSpPr/>
          <p:nvPr/>
        </p:nvSpPr>
        <p:spPr>
          <a:xfrm>
            <a:off x="4092975" y="5759345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A85600-2211-3D42-8154-4978B5220B9E}"/>
              </a:ext>
            </a:extLst>
          </p:cNvPr>
          <p:cNvSpPr/>
          <p:nvPr/>
        </p:nvSpPr>
        <p:spPr>
          <a:xfrm>
            <a:off x="4819969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E830E9-9F3D-9F47-8443-640F710B282D}"/>
              </a:ext>
            </a:extLst>
          </p:cNvPr>
          <p:cNvSpPr/>
          <p:nvPr/>
        </p:nvSpPr>
        <p:spPr>
          <a:xfrm>
            <a:off x="4245375" y="5948841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A87D14-AE58-B94B-BB67-59CA31A2C40A}"/>
              </a:ext>
            </a:extLst>
          </p:cNvPr>
          <p:cNvSpPr/>
          <p:nvPr/>
        </p:nvSpPr>
        <p:spPr>
          <a:xfrm>
            <a:off x="4972369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CFDD8B-7FBB-CB4C-9522-EECAF122C90C}"/>
              </a:ext>
            </a:extLst>
          </p:cNvPr>
          <p:cNvSpPr/>
          <p:nvPr/>
        </p:nvSpPr>
        <p:spPr>
          <a:xfrm>
            <a:off x="5036283" y="5571959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50C4FA-9A24-6744-9112-B7FA8CB35D43}"/>
              </a:ext>
            </a:extLst>
          </p:cNvPr>
          <p:cNvSpPr/>
          <p:nvPr/>
        </p:nvSpPr>
        <p:spPr>
          <a:xfrm>
            <a:off x="5149355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13A0BF-ED77-D34C-AFDD-55F50EEBF1B7}"/>
              </a:ext>
            </a:extLst>
          </p:cNvPr>
          <p:cNvSpPr/>
          <p:nvPr/>
        </p:nvSpPr>
        <p:spPr>
          <a:xfrm>
            <a:off x="5301755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F22603-0868-CC43-AAA0-633EDD8B974F}"/>
              </a:ext>
            </a:extLst>
          </p:cNvPr>
          <p:cNvSpPr/>
          <p:nvPr/>
        </p:nvSpPr>
        <p:spPr>
          <a:xfrm>
            <a:off x="5385120" y="65145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2D0D1D-732B-5C44-A266-D6AAC46C9B25}"/>
              </a:ext>
            </a:extLst>
          </p:cNvPr>
          <p:cNvCxnSpPr>
            <a:cxnSpLocks/>
          </p:cNvCxnSpPr>
          <p:nvPr/>
        </p:nvCxnSpPr>
        <p:spPr>
          <a:xfrm>
            <a:off x="5983507" y="5692914"/>
            <a:ext cx="14173" cy="24673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175847-77B7-1141-B7DA-11A4437D4E9C}"/>
              </a:ext>
            </a:extLst>
          </p:cNvPr>
          <p:cNvSpPr/>
          <p:nvPr/>
        </p:nvSpPr>
        <p:spPr>
          <a:xfrm>
            <a:off x="6681110" y="7042154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51C7BBB-0EE7-D14C-961A-C201EC4090AD}"/>
              </a:ext>
            </a:extLst>
          </p:cNvPr>
          <p:cNvSpPr/>
          <p:nvPr/>
        </p:nvSpPr>
        <p:spPr>
          <a:xfrm>
            <a:off x="6016835" y="7042153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A49D43-73BD-A64A-BDA1-7E4E6E328CF5}"/>
              </a:ext>
            </a:extLst>
          </p:cNvPr>
          <p:cNvSpPr/>
          <p:nvPr/>
        </p:nvSpPr>
        <p:spPr>
          <a:xfrm>
            <a:off x="6346219" y="704215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327C17-8B07-344E-889B-056E361A2E6A}"/>
              </a:ext>
            </a:extLst>
          </p:cNvPr>
          <p:cNvSpPr/>
          <p:nvPr/>
        </p:nvSpPr>
        <p:spPr>
          <a:xfrm>
            <a:off x="5636199" y="5949842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43D893-7859-3946-A388-4E410B22C075}"/>
              </a:ext>
            </a:extLst>
          </p:cNvPr>
          <p:cNvSpPr/>
          <p:nvPr/>
        </p:nvSpPr>
        <p:spPr>
          <a:xfrm>
            <a:off x="6813846" y="7225790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175263E-DD95-E645-A450-C6F5453491C2}"/>
              </a:ext>
            </a:extLst>
          </p:cNvPr>
          <p:cNvSpPr/>
          <p:nvPr/>
        </p:nvSpPr>
        <p:spPr>
          <a:xfrm>
            <a:off x="6149571" y="7225789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26D71F-ABC5-404F-9B53-EFF754B2B2A9}"/>
              </a:ext>
            </a:extLst>
          </p:cNvPr>
          <p:cNvSpPr/>
          <p:nvPr/>
        </p:nvSpPr>
        <p:spPr>
          <a:xfrm>
            <a:off x="6478955" y="722578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5194F9-2B59-664E-8C1F-282CACDA5E2F}"/>
              </a:ext>
            </a:extLst>
          </p:cNvPr>
          <p:cNvSpPr/>
          <p:nvPr/>
        </p:nvSpPr>
        <p:spPr>
          <a:xfrm>
            <a:off x="4392654" y="6133825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E7A38A-838A-9747-8B9B-B7B24C66EE94}"/>
              </a:ext>
            </a:extLst>
          </p:cNvPr>
          <p:cNvSpPr/>
          <p:nvPr/>
        </p:nvSpPr>
        <p:spPr>
          <a:xfrm>
            <a:off x="5119648" y="613382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F6D2CE-8298-E64B-8A66-C85EA67D6BB0}"/>
              </a:ext>
            </a:extLst>
          </p:cNvPr>
          <p:cNvSpPr/>
          <p:nvPr/>
        </p:nvSpPr>
        <p:spPr>
          <a:xfrm>
            <a:off x="4505726" y="6324823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F4040C-26B7-7A40-9AED-F23A14A5189F}"/>
              </a:ext>
            </a:extLst>
          </p:cNvPr>
          <p:cNvSpPr/>
          <p:nvPr/>
        </p:nvSpPr>
        <p:spPr>
          <a:xfrm>
            <a:off x="5232720" y="6324821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44375C-67D2-7F4E-99A9-A5BD66D881B3}"/>
              </a:ext>
            </a:extLst>
          </p:cNvPr>
          <p:cNvSpPr/>
          <p:nvPr/>
        </p:nvSpPr>
        <p:spPr>
          <a:xfrm>
            <a:off x="4658126" y="651459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36DDF8-76FB-1043-BFD1-C9049ED1B707}"/>
              </a:ext>
            </a:extLst>
          </p:cNvPr>
          <p:cNvSpPr/>
          <p:nvPr/>
        </p:nvSpPr>
        <p:spPr>
          <a:xfrm>
            <a:off x="5449034" y="6135148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04D41BA-24A6-4A43-91C5-C46E6D7521C1}"/>
              </a:ext>
            </a:extLst>
          </p:cNvPr>
          <p:cNvSpPr/>
          <p:nvPr/>
        </p:nvSpPr>
        <p:spPr>
          <a:xfrm>
            <a:off x="5562106" y="6325958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9885D-92BB-5740-A3A4-8CD2564A156A}"/>
              </a:ext>
            </a:extLst>
          </p:cNvPr>
          <p:cNvSpPr/>
          <p:nvPr/>
        </p:nvSpPr>
        <p:spPr>
          <a:xfrm>
            <a:off x="5714506" y="6512618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CAD2F95-72AF-CF49-8BB8-8B9600D21234}"/>
              </a:ext>
            </a:extLst>
          </p:cNvPr>
          <p:cNvSpPr/>
          <p:nvPr/>
        </p:nvSpPr>
        <p:spPr>
          <a:xfrm>
            <a:off x="8301583" y="5573043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D39582-8E62-254F-AC7B-B25899EB6788}"/>
              </a:ext>
            </a:extLst>
          </p:cNvPr>
          <p:cNvSpPr/>
          <p:nvPr/>
        </p:nvSpPr>
        <p:spPr>
          <a:xfrm>
            <a:off x="9028577" y="5573041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E47033-069A-7043-BC2F-D6BA2445697E}"/>
              </a:ext>
            </a:extLst>
          </p:cNvPr>
          <p:cNvSpPr/>
          <p:nvPr/>
        </p:nvSpPr>
        <p:spPr>
          <a:xfrm>
            <a:off x="8414655" y="5759345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536697-193F-4444-9F37-3BC22220BA07}"/>
              </a:ext>
            </a:extLst>
          </p:cNvPr>
          <p:cNvSpPr/>
          <p:nvPr/>
        </p:nvSpPr>
        <p:spPr>
          <a:xfrm>
            <a:off x="9141649" y="575934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4D06FD-B0E4-D74B-9377-62FF04017DC0}"/>
              </a:ext>
            </a:extLst>
          </p:cNvPr>
          <p:cNvSpPr/>
          <p:nvPr/>
        </p:nvSpPr>
        <p:spPr>
          <a:xfrm>
            <a:off x="8567055" y="5944895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E90E35-436D-5A44-A6E4-71F645A45067}"/>
              </a:ext>
            </a:extLst>
          </p:cNvPr>
          <p:cNvSpPr/>
          <p:nvPr/>
        </p:nvSpPr>
        <p:spPr>
          <a:xfrm>
            <a:off x="9294049" y="5940957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5EE7CA4-0295-3C44-B659-75C251EDE35D}"/>
              </a:ext>
            </a:extLst>
          </p:cNvPr>
          <p:cNvSpPr/>
          <p:nvPr/>
        </p:nvSpPr>
        <p:spPr>
          <a:xfrm>
            <a:off x="9357963" y="5573043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475FEB6-F3E6-FF44-B266-292BFFC329C3}"/>
              </a:ext>
            </a:extLst>
          </p:cNvPr>
          <p:cNvSpPr/>
          <p:nvPr/>
        </p:nvSpPr>
        <p:spPr>
          <a:xfrm>
            <a:off x="9473992" y="5758213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9C947D-B883-A449-8C29-212481AB00EF}"/>
              </a:ext>
            </a:extLst>
          </p:cNvPr>
          <p:cNvSpPr/>
          <p:nvPr/>
        </p:nvSpPr>
        <p:spPr>
          <a:xfrm>
            <a:off x="9623435" y="5946868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EEF2E0-2C14-674F-A5C3-362D13ACD88A}"/>
              </a:ext>
            </a:extLst>
          </p:cNvPr>
          <p:cNvSpPr txBox="1"/>
          <p:nvPr/>
        </p:nvSpPr>
        <p:spPr>
          <a:xfrm>
            <a:off x="3167485" y="5519599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CEBED6-A292-B745-8294-F8DA73E27F61}"/>
              </a:ext>
            </a:extLst>
          </p:cNvPr>
          <p:cNvSpPr txBox="1"/>
          <p:nvPr/>
        </p:nvSpPr>
        <p:spPr>
          <a:xfrm>
            <a:off x="5112854" y="7006883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CDEC526-2E99-EE4D-A93D-1EB1AE9BE644}"/>
              </a:ext>
            </a:extLst>
          </p:cNvPr>
          <p:cNvSpPr txBox="1"/>
          <p:nvPr/>
        </p:nvSpPr>
        <p:spPr>
          <a:xfrm>
            <a:off x="7436293" y="5522933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80A642-B3A4-2F4E-84A8-825E8E78D530}"/>
              </a:ext>
            </a:extLst>
          </p:cNvPr>
          <p:cNvSpPr txBox="1"/>
          <p:nvPr/>
        </p:nvSpPr>
        <p:spPr>
          <a:xfrm>
            <a:off x="9394991" y="697454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BE57DE-23E5-104F-92BF-BD933EC61895}"/>
              </a:ext>
            </a:extLst>
          </p:cNvPr>
          <p:cNvSpPr txBox="1"/>
          <p:nvPr/>
        </p:nvSpPr>
        <p:spPr>
          <a:xfrm>
            <a:off x="2269812" y="5822241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F6DACC-5CAB-7741-AF0C-A796310B0947}"/>
              </a:ext>
            </a:extLst>
          </p:cNvPr>
          <p:cNvSpPr txBox="1"/>
          <p:nvPr/>
        </p:nvSpPr>
        <p:spPr>
          <a:xfrm>
            <a:off x="2244613" y="7177908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F73EBC-4847-5A48-8EF7-EB026EE86B56}"/>
              </a:ext>
            </a:extLst>
          </p:cNvPr>
          <p:cNvSpPr/>
          <p:nvPr/>
        </p:nvSpPr>
        <p:spPr>
          <a:xfrm>
            <a:off x="8330016" y="7610816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B95043-9E02-0B4D-A21F-7A444295367E}"/>
              </a:ext>
            </a:extLst>
          </p:cNvPr>
          <p:cNvSpPr/>
          <p:nvPr/>
        </p:nvSpPr>
        <p:spPr>
          <a:xfrm>
            <a:off x="12254746" y="7224406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89DC52E-9AE1-A94A-8F78-C2F3BF511F51}"/>
              </a:ext>
            </a:extLst>
          </p:cNvPr>
          <p:cNvGrpSpPr/>
          <p:nvPr/>
        </p:nvGrpSpPr>
        <p:grpSpPr>
          <a:xfrm>
            <a:off x="3193515" y="7066033"/>
            <a:ext cx="1390341" cy="962529"/>
            <a:chOff x="6927743" y="2058753"/>
            <a:chExt cx="1390341" cy="96252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C07EA84-AC12-684C-ABE8-941E11FBFE2E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ECBE887-58E6-FC46-9C82-D07ABE2859F6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F8AD15C-0658-C941-961D-26E225F04FF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D58F801-C6AF-4148-858A-09C75A30558C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6F0C221-5109-864E-9CE5-014AE1CFB462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AA3323B-07FB-9841-9E74-4C380B51EE28}"/>
              </a:ext>
            </a:extLst>
          </p:cNvPr>
          <p:cNvSpPr/>
          <p:nvPr/>
        </p:nvSpPr>
        <p:spPr>
          <a:xfrm>
            <a:off x="5603292" y="5049850"/>
            <a:ext cx="1583618" cy="79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D: data1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88D189D-2D36-824A-B210-AFED1E660CB1}"/>
              </a:ext>
            </a:extLst>
          </p:cNvPr>
          <p:cNvSpPr/>
          <p:nvPr/>
        </p:nvSpPr>
        <p:spPr>
          <a:xfrm>
            <a:off x="11006019" y="6193608"/>
            <a:ext cx="1583618" cy="75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addr2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D: data2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AD2EF-1414-804F-9E44-14E85793BFF3}"/>
              </a:ext>
            </a:extLst>
          </p:cNvPr>
          <p:cNvGrpSpPr/>
          <p:nvPr/>
        </p:nvGrpSpPr>
        <p:grpSpPr>
          <a:xfrm>
            <a:off x="1281858" y="4497215"/>
            <a:ext cx="1541463" cy="1209545"/>
            <a:chOff x="1281858" y="4502539"/>
            <a:chExt cx="1541463" cy="12095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7086E5-EB77-974B-9530-FF0C0B7D13D8}"/>
                </a:ext>
              </a:extLst>
            </p:cNvPr>
            <p:cNvSpPr/>
            <p:nvPr/>
          </p:nvSpPr>
          <p:spPr>
            <a:xfrm>
              <a:off x="1281858" y="4502539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F88608-CFE8-5E44-8CF0-CD7E53D74D29}"/>
                </a:ext>
              </a:extLst>
            </p:cNvPr>
            <p:cNvSpPr/>
            <p:nvPr/>
          </p:nvSpPr>
          <p:spPr>
            <a:xfrm>
              <a:off x="1424991" y="4766360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436420-17CC-E145-867B-EA3C256B3A90}"/>
                </a:ext>
              </a:extLst>
            </p:cNvPr>
            <p:cNvSpPr txBox="1"/>
            <p:nvPr/>
          </p:nvSpPr>
          <p:spPr>
            <a:xfrm>
              <a:off x="1688616" y="474453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F6C447-0212-5740-B8F3-93F123551CD6}"/>
                </a:ext>
              </a:extLst>
            </p:cNvPr>
            <p:cNvSpPr/>
            <p:nvPr/>
          </p:nvSpPr>
          <p:spPr>
            <a:xfrm>
              <a:off x="1424991" y="5192480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9170B-5181-694E-A76D-E321E4B9FCD5}"/>
                </a:ext>
              </a:extLst>
            </p:cNvPr>
            <p:cNvSpPr txBox="1"/>
            <p:nvPr/>
          </p:nvSpPr>
          <p:spPr>
            <a:xfrm>
              <a:off x="1688616" y="5086014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6124</TotalTime>
  <Words>638</Words>
  <Application>Microsoft Macintosh PowerPoint</Application>
  <PresentationFormat>Custom</PresentationFormat>
  <Paragraphs>257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48</cp:revision>
  <dcterms:created xsi:type="dcterms:W3CDTF">2020-05-05T21:42:37Z</dcterms:created>
  <dcterms:modified xsi:type="dcterms:W3CDTF">2020-05-14T09:34:02Z</dcterms:modified>
</cp:coreProperties>
</file>