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373" r:id="rId4"/>
    <p:sldId id="374" r:id="rId5"/>
    <p:sldId id="375" r:id="rId6"/>
    <p:sldId id="376" r:id="rId7"/>
    <p:sldId id="377" r:id="rId8"/>
    <p:sldId id="378" r:id="rId9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8"/>
    <p:restoredTop sz="96208"/>
  </p:normalViewPr>
  <p:slideViewPr>
    <p:cSldViewPr snapToGrid="0" snapToObjects="1">
      <p:cViewPr>
        <p:scale>
          <a:sx n="90" d="100"/>
          <a:sy n="90" d="100"/>
        </p:scale>
        <p:origin x="-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97132" cy="439039"/>
            <a:chOff x="6944143" y="3967055"/>
            <a:chExt cx="1497132" cy="4390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430740" cy="439039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9868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30934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AD2EF-1414-804F-9E44-14E85793BFF3}"/>
              </a:ext>
            </a:extLst>
          </p:cNvPr>
          <p:cNvGrpSpPr/>
          <p:nvPr/>
        </p:nvGrpSpPr>
        <p:grpSpPr>
          <a:xfrm>
            <a:off x="1281858" y="4497215"/>
            <a:ext cx="1541463" cy="1209545"/>
            <a:chOff x="1281858" y="4502539"/>
            <a:chExt cx="1541463" cy="12095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7086E5-EB77-974B-9530-FF0C0B7D13D8}"/>
                </a:ext>
              </a:extLst>
            </p:cNvPr>
            <p:cNvSpPr/>
            <p:nvPr/>
          </p:nvSpPr>
          <p:spPr>
            <a:xfrm>
              <a:off x="1281858" y="4502539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F88608-CFE8-5E44-8CF0-CD7E53D74D29}"/>
                </a:ext>
              </a:extLst>
            </p:cNvPr>
            <p:cNvSpPr/>
            <p:nvPr/>
          </p:nvSpPr>
          <p:spPr>
            <a:xfrm>
              <a:off x="1424991" y="4766360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436420-17CC-E145-867B-EA3C256B3A90}"/>
                </a:ext>
              </a:extLst>
            </p:cNvPr>
            <p:cNvSpPr txBox="1"/>
            <p:nvPr/>
          </p:nvSpPr>
          <p:spPr>
            <a:xfrm>
              <a:off x="1688616" y="474453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F6C447-0212-5740-B8F3-93F123551CD6}"/>
                </a:ext>
              </a:extLst>
            </p:cNvPr>
            <p:cNvSpPr/>
            <p:nvPr/>
          </p:nvSpPr>
          <p:spPr>
            <a:xfrm>
              <a:off x="1424991" y="5192480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E9170B-5181-694E-A76D-E321E4B9FCD5}"/>
                </a:ext>
              </a:extLst>
            </p:cNvPr>
            <p:cNvSpPr txBox="1"/>
            <p:nvPr/>
          </p:nvSpPr>
          <p:spPr>
            <a:xfrm>
              <a:off x="1688616" y="5086014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54697" cy="423998"/>
            <a:chOff x="4940786" y="4042452"/>
            <a:chExt cx="1854697" cy="423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5" y="4042452"/>
              <a:ext cx="424603" cy="42399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8"/>
              <a:ext cx="368940" cy="403247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0362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3"/>
            <a:ext cx="1459991" cy="426299"/>
            <a:chOff x="3116125" y="3929569"/>
            <a:chExt cx="1459991" cy="4262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69"/>
              <a:ext cx="426908" cy="4262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437957" y="7830803"/>
            <a:ext cx="2743199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Partitioning &amp; Assignment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437957" y="8949619"/>
            <a:ext cx="2743199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438536" y="10058291"/>
            <a:ext cx="2742040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7" y="7796060"/>
            <a:ext cx="3423105" cy="647323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 program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27175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Improve runtime and reduce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7" y="6664944"/>
            <a:ext cx="3423105" cy="647324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 mapping of imperative programs to dataflow on a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437958" y="6646240"/>
            <a:ext cx="2743197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DFG Allocation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4713677" y="4802562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4818927" y="4958568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5301972" y="4983469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4831416" y="5490858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5333871" y="5510475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9066" y="6158270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5333871" y="5960947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4168</TotalTime>
  <Words>436</Words>
  <Application>Microsoft Macintosh PowerPoint</Application>
  <PresentationFormat>Custom</PresentationFormat>
  <Paragraphs>172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37</cp:revision>
  <dcterms:created xsi:type="dcterms:W3CDTF">2020-05-05T21:42:37Z</dcterms:created>
  <dcterms:modified xsi:type="dcterms:W3CDTF">2020-05-13T00:57:15Z</dcterms:modified>
</cp:coreProperties>
</file>