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373" r:id="rId4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6190"/>
  </p:normalViewPr>
  <p:slideViewPr>
    <p:cSldViewPr snapToGrid="0" snapToObjects="1">
      <p:cViewPr>
        <p:scale>
          <a:sx n="74" d="100"/>
          <a:sy n="74" d="100"/>
        </p:scale>
        <p:origin x="1752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7896780" y="6723423"/>
            <a:ext cx="1842458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87683-845B-0946-97FB-62A52A6E6F85}"/>
              </a:ext>
            </a:extLst>
          </p:cNvPr>
          <p:cNvSpPr txBox="1"/>
          <p:nvPr/>
        </p:nvSpPr>
        <p:spPr>
          <a:xfrm>
            <a:off x="7914879" y="6879639"/>
            <a:ext cx="724675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A=4</a:t>
            </a:r>
          </a:p>
          <a:p>
            <a:r>
              <a:rPr lang="en-US" dirty="0"/>
              <a:t>B=4</a:t>
            </a:r>
          </a:p>
          <a:p>
            <a:r>
              <a:rPr lang="en-US" dirty="0"/>
              <a:t>C=2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/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8577011" y="6844968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8576523" y="7092231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8576035" y="7339495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9133949" y="6788598"/>
            <a:ext cx="437940" cy="1077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i=0</a:t>
            </a:r>
          </a:p>
          <a:p>
            <a:r>
              <a:rPr lang="en-US" sz="1600" dirty="0"/>
              <a:t>i=1</a:t>
            </a:r>
          </a:p>
          <a:p>
            <a:r>
              <a:rPr lang="en-US" sz="1600" dirty="0"/>
              <a:t>i=2</a:t>
            </a:r>
          </a:p>
          <a:p>
            <a:r>
              <a:rPr lang="en-US" sz="1600" dirty="0" err="1"/>
              <a:t>i</a:t>
            </a:r>
            <a:r>
              <a:rPr lang="en-US" sz="1600" dirty="0"/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8577499" y="7586757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08490" y="9576173"/>
            <a:ext cx="47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/>
              <a:t>k=0</a:t>
            </a:r>
          </a:p>
          <a:p>
            <a:pPr algn="ctr"/>
            <a:r>
              <a:rPr lang="en-US" dirty="0"/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0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/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567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/>
              <a:t>j=0</a:t>
            </a:r>
          </a:p>
          <a:p>
            <a:pPr algn="ctr"/>
            <a:r>
              <a:rPr lang="en-US" dirty="0"/>
              <a:t>j=1</a:t>
            </a:r>
          </a:p>
          <a:p>
            <a:pPr algn="ctr"/>
            <a:r>
              <a:rPr lang="en-US" dirty="0"/>
              <a:t>j=2</a:t>
            </a:r>
          </a:p>
          <a:p>
            <a:pPr algn="ctr"/>
            <a:r>
              <a:rPr lang="en-US" dirty="0"/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0967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/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12677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/>
              <a:t>j=0</a:t>
            </a:r>
          </a:p>
          <a:p>
            <a:pPr algn="ctr"/>
            <a:r>
              <a:rPr lang="en-US" dirty="0"/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514382" y="10956305"/>
            <a:ext cx="463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/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36584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14382" y="11453652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/>
              <a:t>j=0</a:t>
            </a:r>
          </a:p>
          <a:p>
            <a:pPr algn="ctr"/>
            <a:r>
              <a:rPr lang="en-US" dirty="0"/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14382" y="12138403"/>
            <a:ext cx="463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/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38289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2728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439028" y="8944214"/>
            <a:ext cx="124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Courier" pitchFamily="2" charset="0"/>
              </a:rPr>
              <a:t>m = 1</a:t>
            </a:r>
          </a:p>
          <a:p>
            <a:r>
              <a:rPr lang="en-US" dirty="0">
                <a:latin typeface="Courier" pitchFamily="2" charset="0"/>
              </a:rPr>
              <a:t>n = 1</a:t>
            </a:r>
          </a:p>
          <a:p>
            <a:r>
              <a:rPr lang="en-US" dirty="0" err="1">
                <a:latin typeface="Courier" pitchFamily="2" charset="0"/>
              </a:rPr>
              <a:t>thrpt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x+y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439027" y="10269859"/>
            <a:ext cx="171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/>
              <a:t>m = 1</a:t>
            </a:r>
          </a:p>
          <a:p>
            <a:r>
              <a:rPr lang="en-US" dirty="0"/>
              <a:t>n = 1</a:t>
            </a:r>
          </a:p>
          <a:p>
            <a:r>
              <a:rPr lang="en-US" dirty="0" err="1"/>
              <a:t>thrpt</a:t>
            </a:r>
            <a:r>
              <a:rPr lang="en-US" dirty="0"/>
              <a:t> = n*(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439028" y="11506865"/>
            <a:ext cx="17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/>
              <a:t>m = 1</a:t>
            </a:r>
          </a:p>
          <a:p>
            <a:r>
              <a:rPr lang="en-US" dirty="0"/>
              <a:t>n = 1</a:t>
            </a:r>
          </a:p>
          <a:p>
            <a:r>
              <a:rPr lang="en-US" dirty="0" err="1"/>
              <a:t>thrpt</a:t>
            </a:r>
            <a:r>
              <a:rPr lang="en-US" dirty="0"/>
              <a:t> = m*n*(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229884" y="3580909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621504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Avg. Throughput = </a:t>
            </a:r>
          </a:p>
          <a:p>
            <a:r>
              <a:rPr lang="en-US" sz="1400" dirty="0">
                <a:latin typeface="Courier" pitchFamily="2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D7380D4-CA38-BE4C-BC74-F6F59930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PhD Oral Examination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A8B2DF3-9B4A-BF4F-A134-AD275901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Scaling a Reconfigurable Dataflow Accelerator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645F08-D0A3-0841-9CF4-B940F82E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A7C25-9D8C-794C-9DA9-2467A87F123B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397067" y="8733688"/>
                <a:ext cx="5473806" cy="3049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67" y="8733688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830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9225359"/>
                  </p:ext>
                </p:extLst>
              </p:nvPr>
            </p:nvGraphicFramePr>
            <p:xfrm>
              <a:off x="6906670" y="7949711"/>
              <a:ext cx="3517002" cy="38352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384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1992618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767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Proportional To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767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Compute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767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Off-chip Memory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767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On-chip Memory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767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On-chip Network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9225359"/>
                  </p:ext>
                </p:extLst>
              </p:nvPr>
            </p:nvGraphicFramePr>
            <p:xfrm>
              <a:off x="6906670" y="7949711"/>
              <a:ext cx="3517002" cy="38352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384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1992618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767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Proportional To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767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Compute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949" t="-101667" r="633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767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Off-chip Memory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949" t="-198361" r="633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767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On-chip Memory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949" t="-303333" r="633" b="-1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767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On-chip Network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949" t="-396721" r="633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59469" y="9411285"/>
            <a:ext cx="2612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Application Specific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Hardware Specific</a:t>
            </a:r>
          </a:p>
          <a:p>
            <a:r>
              <a:rPr lang="en-US" sz="2000" dirty="0"/>
              <a:t>P: Parallelization Factor</a:t>
            </a:r>
          </a:p>
          <a:p>
            <a:r>
              <a:rPr lang="en-US" sz="2000" dirty="0"/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1527</TotalTime>
  <Words>266</Words>
  <Application>Microsoft Macintosh PowerPoint</Application>
  <PresentationFormat>Custom</PresentationFormat>
  <Paragraphs>74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12</cp:revision>
  <dcterms:created xsi:type="dcterms:W3CDTF">2020-05-05T21:42:37Z</dcterms:created>
  <dcterms:modified xsi:type="dcterms:W3CDTF">2020-05-09T00:53:52Z</dcterms:modified>
</cp:coreProperties>
</file>