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373" r:id="rId4"/>
    <p:sldId id="374" r:id="rId5"/>
  </p:sldIdLst>
  <p:sldSz cx="146304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/>
    <p:restoredTop sz="96190"/>
  </p:normalViewPr>
  <p:slideViewPr>
    <p:cSldViewPr snapToGrid="0" snapToObjects="1">
      <p:cViewPr>
        <p:scale>
          <a:sx n="90" d="100"/>
          <a:sy n="90" d="100"/>
        </p:scale>
        <p:origin x="912" y="-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388E5-49DD-2242-8E05-A2217FC53398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5513" y="1143000"/>
            <a:ext cx="2466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C5129-0D42-3741-9BE8-25E9509C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1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1143000"/>
            <a:ext cx="2466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C5129-0D42-3741-9BE8-25E9509C4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92968"/>
            <a:ext cx="12435840" cy="6366933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9605435"/>
            <a:ext cx="10972800" cy="4415365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0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2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973667"/>
            <a:ext cx="315468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973667"/>
            <a:ext cx="928116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6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2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4559305"/>
            <a:ext cx="12618720" cy="760729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12238572"/>
            <a:ext cx="12618720" cy="40004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7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4868333"/>
            <a:ext cx="62179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4868333"/>
            <a:ext cx="62179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3671"/>
            <a:ext cx="1261872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4483101"/>
            <a:ext cx="6189344" cy="219709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6680200"/>
            <a:ext cx="6189344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4483101"/>
            <a:ext cx="6219826" cy="219709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6680200"/>
            <a:ext cx="6219826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3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9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6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219200"/>
            <a:ext cx="4718685" cy="426720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633138"/>
            <a:ext cx="7406640" cy="12996333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486400"/>
            <a:ext cx="4718685" cy="10164235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8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219200"/>
            <a:ext cx="4718685" cy="426720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633138"/>
            <a:ext cx="7406640" cy="12996333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486400"/>
            <a:ext cx="4718685" cy="10164235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3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973671"/>
            <a:ext cx="1261872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4868333"/>
            <a:ext cx="1261872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6950271"/>
            <a:ext cx="32918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6950271"/>
            <a:ext cx="49377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6950271"/>
            <a:ext cx="32918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5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18554BC-CA95-704B-9444-41699D1F0C98}"/>
              </a:ext>
            </a:extLst>
          </p:cNvPr>
          <p:cNvSpPr/>
          <p:nvPr/>
        </p:nvSpPr>
        <p:spPr>
          <a:xfrm>
            <a:off x="7896780" y="6723423"/>
            <a:ext cx="1842458" cy="1124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87683-845B-0946-97FB-62A52A6E6F85}"/>
              </a:ext>
            </a:extLst>
          </p:cNvPr>
          <p:cNvSpPr txBox="1"/>
          <p:nvPr/>
        </p:nvSpPr>
        <p:spPr>
          <a:xfrm>
            <a:off x="7914879" y="6879639"/>
            <a:ext cx="724675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A=4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B=4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C=2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9D0CF72-C796-F54C-A020-3DB62B7C586E}"/>
              </a:ext>
            </a:extLst>
          </p:cNvPr>
          <p:cNvGrpSpPr/>
          <p:nvPr/>
        </p:nvGrpSpPr>
        <p:grpSpPr>
          <a:xfrm>
            <a:off x="2439027" y="5917993"/>
            <a:ext cx="5218420" cy="2331847"/>
            <a:chOff x="1446629" y="6003336"/>
            <a:chExt cx="5218420" cy="2331847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41687EE2-289D-E941-9DF5-7E9BCD41BE4F}"/>
                </a:ext>
              </a:extLst>
            </p:cNvPr>
            <p:cNvSpPr txBox="1">
              <a:spLocks/>
            </p:cNvSpPr>
            <p:nvPr/>
          </p:nvSpPr>
          <p:spPr>
            <a:xfrm>
              <a:off x="1446629" y="6003336"/>
              <a:ext cx="5218420" cy="233184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300"/>
                </a:spcBef>
              </a:pP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A: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 err="1">
                  <a:latin typeface="Courier" pitchFamily="2" charset="0"/>
                </a:rPr>
                <a:t>i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(A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m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    B: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j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(B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n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      addr1, data1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      mem(addr1)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data1 </a:t>
              </a:r>
              <a: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  <a:t># W1</a:t>
              </a:r>
              <a:b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</a:b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  </a:t>
              </a: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C: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k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(C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n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addr2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data2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mem(addr2) </a:t>
              </a:r>
              <a: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  <a:t># R1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43FC6E-4E68-844E-8452-C3DA63072EDA}"/>
                </a:ext>
              </a:extLst>
            </p:cNvPr>
            <p:cNvSpPr txBox="1"/>
            <p:nvPr/>
          </p:nvSpPr>
          <p:spPr>
            <a:xfrm>
              <a:off x="1850359" y="6561309"/>
              <a:ext cx="753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ops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13A0E87-5A43-7C49-9ECF-18006148DA13}"/>
                </a:ext>
              </a:extLst>
            </p:cNvPr>
            <p:cNvCxnSpPr>
              <a:cxnSpLocks/>
            </p:cNvCxnSpPr>
            <p:nvPr/>
          </p:nvCxnSpPr>
          <p:spPr>
            <a:xfrm>
              <a:off x="2526024" y="6530620"/>
              <a:ext cx="0" cy="47697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2071B8-1E75-014A-8EB7-3DE8E647B8AA}"/>
                </a:ext>
              </a:extLst>
            </p:cNvPr>
            <p:cNvSpPr txBox="1"/>
            <p:nvPr/>
          </p:nvSpPr>
          <p:spPr>
            <a:xfrm>
              <a:off x="1852284" y="7387262"/>
              <a:ext cx="761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 ops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0B804A-157E-1240-BE2A-026734F73161}"/>
                </a:ext>
              </a:extLst>
            </p:cNvPr>
            <p:cNvCxnSpPr>
              <a:cxnSpLocks/>
            </p:cNvCxnSpPr>
            <p:nvPr/>
          </p:nvCxnSpPr>
          <p:spPr>
            <a:xfrm>
              <a:off x="2530507" y="7284499"/>
              <a:ext cx="0" cy="63485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881320-6F3C-1846-A201-2C720330407D}"/>
              </a:ext>
            </a:extLst>
          </p:cNvPr>
          <p:cNvCxnSpPr>
            <a:cxnSpLocks/>
          </p:cNvCxnSpPr>
          <p:nvPr/>
        </p:nvCxnSpPr>
        <p:spPr>
          <a:xfrm>
            <a:off x="4319603" y="12534700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01B4D3D-CFB4-354A-8138-688D9E034BCD}"/>
              </a:ext>
            </a:extLst>
          </p:cNvPr>
          <p:cNvSpPr txBox="1"/>
          <p:nvPr/>
        </p:nvSpPr>
        <p:spPr>
          <a:xfrm>
            <a:off x="7419253" y="12600026"/>
            <a:ext cx="869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Time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077CB4-30D5-924F-B968-8181B516C55C}"/>
              </a:ext>
            </a:extLst>
          </p:cNvPr>
          <p:cNvSpPr/>
          <p:nvPr/>
        </p:nvSpPr>
        <p:spPr>
          <a:xfrm>
            <a:off x="8577011" y="6844968"/>
            <a:ext cx="53881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31C2EC-4CDD-D748-88DA-C5AB3FBEFCF7}"/>
              </a:ext>
            </a:extLst>
          </p:cNvPr>
          <p:cNvSpPr/>
          <p:nvPr/>
        </p:nvSpPr>
        <p:spPr>
          <a:xfrm>
            <a:off x="8576523" y="7092231"/>
            <a:ext cx="538811" cy="16951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F58C09-DBC0-DA4A-B82E-F64D77436DFC}"/>
              </a:ext>
            </a:extLst>
          </p:cNvPr>
          <p:cNvSpPr/>
          <p:nvPr/>
        </p:nvSpPr>
        <p:spPr>
          <a:xfrm>
            <a:off x="8576035" y="7339495"/>
            <a:ext cx="538811" cy="169518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4B3397-A776-A049-8613-2C3806C8F50F}"/>
              </a:ext>
            </a:extLst>
          </p:cNvPr>
          <p:cNvSpPr txBox="1"/>
          <p:nvPr/>
        </p:nvSpPr>
        <p:spPr>
          <a:xfrm>
            <a:off x="9133949" y="6788598"/>
            <a:ext cx="5437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i=0</a:t>
            </a:r>
          </a:p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i=1</a:t>
            </a:r>
          </a:p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i=2</a:t>
            </a:r>
          </a:p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3FDF13-27C4-9441-9281-CED7C6E35F75}"/>
              </a:ext>
            </a:extLst>
          </p:cNvPr>
          <p:cNvSpPr/>
          <p:nvPr/>
        </p:nvSpPr>
        <p:spPr>
          <a:xfrm>
            <a:off x="8577499" y="7586757"/>
            <a:ext cx="538811" cy="16951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B71584-804C-5F48-8576-B267D14A41FD}"/>
              </a:ext>
            </a:extLst>
          </p:cNvPr>
          <p:cNvCxnSpPr>
            <a:cxnSpLocks/>
          </p:cNvCxnSpPr>
          <p:nvPr/>
        </p:nvCxnSpPr>
        <p:spPr>
          <a:xfrm>
            <a:off x="6287929" y="8581837"/>
            <a:ext cx="0" cy="139457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4CC2E8-2D17-2E4F-BC17-A2DEC1F904AA}"/>
              </a:ext>
            </a:extLst>
          </p:cNvPr>
          <p:cNvGrpSpPr/>
          <p:nvPr/>
        </p:nvGrpSpPr>
        <p:grpSpPr>
          <a:xfrm>
            <a:off x="6316097" y="9638302"/>
            <a:ext cx="1258186" cy="338108"/>
            <a:chOff x="2458066" y="2861445"/>
            <a:chExt cx="1317520" cy="3608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8477C6-886A-6C49-8EFE-04C90A58F2BF}"/>
                </a:ext>
              </a:extLst>
            </p:cNvPr>
            <p:cNvSpPr/>
            <p:nvPr/>
          </p:nvSpPr>
          <p:spPr>
            <a:xfrm>
              <a:off x="2458066" y="2861445"/>
              <a:ext cx="1123334" cy="17991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11A07A-E143-C841-B24E-811072F88D02}"/>
                </a:ext>
              </a:extLst>
            </p:cNvPr>
            <p:cNvSpPr/>
            <p:nvPr/>
          </p:nvSpPr>
          <p:spPr>
            <a:xfrm>
              <a:off x="2652252" y="3042351"/>
              <a:ext cx="1123334" cy="17991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F11AB4-B439-3F4D-8F59-A3D91594897C}"/>
              </a:ext>
            </a:extLst>
          </p:cNvPr>
          <p:cNvSpPr txBox="1"/>
          <p:nvPr/>
        </p:nvSpPr>
        <p:spPr>
          <a:xfrm>
            <a:off x="4512024" y="9576173"/>
            <a:ext cx="508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F4BDB3-ED09-FC4D-B95C-813DA9549CCB}"/>
              </a:ext>
            </a:extLst>
          </p:cNvPr>
          <p:cNvGrpSpPr/>
          <p:nvPr/>
        </p:nvGrpSpPr>
        <p:grpSpPr>
          <a:xfrm>
            <a:off x="7616539" y="9638302"/>
            <a:ext cx="1258186" cy="338108"/>
            <a:chOff x="3807543" y="2861445"/>
            <a:chExt cx="1317520" cy="36082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E511AE-F855-9247-B16C-6AA872B49F2A}"/>
                </a:ext>
              </a:extLst>
            </p:cNvPr>
            <p:cNvSpPr/>
            <p:nvPr/>
          </p:nvSpPr>
          <p:spPr>
            <a:xfrm>
              <a:off x="3807543" y="2861445"/>
              <a:ext cx="1123334" cy="17991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6881FF-591D-9B40-9CB6-0EB5FD1CB7E1}"/>
                </a:ext>
              </a:extLst>
            </p:cNvPr>
            <p:cNvSpPr/>
            <p:nvPr/>
          </p:nvSpPr>
          <p:spPr>
            <a:xfrm>
              <a:off x="4001729" y="3042351"/>
              <a:ext cx="1123334" cy="17991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3F3E83-E947-644A-BC0F-0302C953E4C4}"/>
              </a:ext>
            </a:extLst>
          </p:cNvPr>
          <p:cNvCxnSpPr>
            <a:cxnSpLocks/>
            <a:stCxn id="50" idx="1"/>
          </p:cNvCxnSpPr>
          <p:nvPr/>
        </p:nvCxnSpPr>
        <p:spPr>
          <a:xfrm>
            <a:off x="7585612" y="8660950"/>
            <a:ext cx="2765" cy="131085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5D6065-ACA6-264C-93DE-49F6B71B43C0}"/>
              </a:ext>
            </a:extLst>
          </p:cNvPr>
          <p:cNvGrpSpPr/>
          <p:nvPr/>
        </p:nvGrpSpPr>
        <p:grpSpPr>
          <a:xfrm>
            <a:off x="8919324" y="9638302"/>
            <a:ext cx="1258186" cy="338108"/>
            <a:chOff x="5125063" y="2861445"/>
            <a:chExt cx="1317520" cy="36082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786B307-A44F-0340-86F8-0DF7B524793E}"/>
                </a:ext>
              </a:extLst>
            </p:cNvPr>
            <p:cNvSpPr/>
            <p:nvPr/>
          </p:nvSpPr>
          <p:spPr>
            <a:xfrm>
              <a:off x="5125063" y="2861445"/>
              <a:ext cx="1123334" cy="17991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684F3C-2C88-254F-8079-C2176D2A8F0F}"/>
                </a:ext>
              </a:extLst>
            </p:cNvPr>
            <p:cNvSpPr/>
            <p:nvPr/>
          </p:nvSpPr>
          <p:spPr>
            <a:xfrm>
              <a:off x="5319249" y="3042351"/>
              <a:ext cx="1123334" cy="17991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BF4C80-281E-4345-A02B-AE716C533335}"/>
              </a:ext>
            </a:extLst>
          </p:cNvPr>
          <p:cNvCxnSpPr>
            <a:cxnSpLocks/>
          </p:cNvCxnSpPr>
          <p:nvPr/>
        </p:nvCxnSpPr>
        <p:spPr>
          <a:xfrm>
            <a:off x="8891161" y="8774302"/>
            <a:ext cx="0" cy="119750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1B26BC-4C5D-7E41-B8B4-63276EB01DA8}"/>
              </a:ext>
            </a:extLst>
          </p:cNvPr>
          <p:cNvSpPr txBox="1"/>
          <p:nvPr/>
        </p:nvSpPr>
        <p:spPr>
          <a:xfrm>
            <a:off x="4242408" y="9660811"/>
            <a:ext cx="2850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F052D4-4628-6C43-802F-6396853F4344}"/>
              </a:ext>
            </a:extLst>
          </p:cNvPr>
          <p:cNvCxnSpPr>
            <a:cxnSpLocks/>
          </p:cNvCxnSpPr>
          <p:nvPr/>
        </p:nvCxnSpPr>
        <p:spPr>
          <a:xfrm>
            <a:off x="6340501" y="9548104"/>
            <a:ext cx="105069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D2F3526-CFD7-6F43-9C32-1703B191B184}"/>
              </a:ext>
            </a:extLst>
          </p:cNvPr>
          <p:cNvSpPr txBox="1"/>
          <p:nvPr/>
        </p:nvSpPr>
        <p:spPr>
          <a:xfrm>
            <a:off x="6492892" y="9264695"/>
            <a:ext cx="755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y ops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306793-1E7B-924C-905D-1510EBE94CE5}"/>
              </a:ext>
            </a:extLst>
          </p:cNvPr>
          <p:cNvSpPr txBox="1"/>
          <p:nvPr/>
        </p:nvSpPr>
        <p:spPr>
          <a:xfrm>
            <a:off x="4476812" y="8511663"/>
            <a:ext cx="578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j=2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F0813-DD5D-EE45-A419-70DB8EA785A1}"/>
              </a:ext>
            </a:extLst>
          </p:cNvPr>
          <p:cNvSpPr txBox="1"/>
          <p:nvPr/>
        </p:nvSpPr>
        <p:spPr>
          <a:xfrm>
            <a:off x="4246908" y="8788662"/>
            <a:ext cx="27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075939-A5AA-6D46-8FBC-9FE481B6B527}"/>
              </a:ext>
            </a:extLst>
          </p:cNvPr>
          <p:cNvSpPr txBox="1"/>
          <p:nvPr/>
        </p:nvSpPr>
        <p:spPr>
          <a:xfrm>
            <a:off x="5093874" y="8134364"/>
            <a:ext cx="66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 ops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5FB63A-918E-7A4C-BA9B-DD4387582A29}"/>
              </a:ext>
            </a:extLst>
          </p:cNvPr>
          <p:cNvCxnSpPr>
            <a:cxnSpLocks/>
          </p:cNvCxnSpPr>
          <p:nvPr/>
        </p:nvCxnSpPr>
        <p:spPr>
          <a:xfrm>
            <a:off x="5075842" y="8465677"/>
            <a:ext cx="70891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D0077F1-C4E7-3C4D-BDF4-F6F1AD20EFCA}"/>
              </a:ext>
            </a:extLst>
          </p:cNvPr>
          <p:cNvSpPr/>
          <p:nvPr/>
        </p:nvSpPr>
        <p:spPr>
          <a:xfrm>
            <a:off x="5075843" y="8581836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C129806-A6AE-3443-AA01-6133E9664923}"/>
              </a:ext>
            </a:extLst>
          </p:cNvPr>
          <p:cNvSpPr/>
          <p:nvPr/>
        </p:nvSpPr>
        <p:spPr>
          <a:xfrm>
            <a:off x="5247420" y="8751354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F20941-42BE-2E4D-AEBC-1E3D032B523B}"/>
              </a:ext>
            </a:extLst>
          </p:cNvPr>
          <p:cNvSpPr/>
          <p:nvPr/>
        </p:nvSpPr>
        <p:spPr>
          <a:xfrm>
            <a:off x="5418997" y="8921799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255F48-CFD2-AF4C-8B82-D4E18F0835DC}"/>
              </a:ext>
            </a:extLst>
          </p:cNvPr>
          <p:cNvSpPr/>
          <p:nvPr/>
        </p:nvSpPr>
        <p:spPr>
          <a:xfrm>
            <a:off x="5590573" y="9090310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3B6576-ED2B-9E49-8B9C-799E5F0952CB}"/>
              </a:ext>
            </a:extLst>
          </p:cNvPr>
          <p:cNvGrpSpPr/>
          <p:nvPr/>
        </p:nvGrpSpPr>
        <p:grpSpPr>
          <a:xfrm>
            <a:off x="6295832" y="8579626"/>
            <a:ext cx="1209551" cy="677992"/>
            <a:chOff x="1195106" y="4306716"/>
            <a:chExt cx="1266591" cy="72354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3212807-1CB8-DD4B-B318-A35E45A4F4FE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B0FCA6-7309-614E-B2AA-BCB56FFE9220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7AF6842-DF7F-6244-867B-676ABFF7B6D9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A936D0B-9465-0442-B866-0957B3BD84A1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456CD69-17F7-0D4F-843E-9D79CBE4745A}"/>
              </a:ext>
            </a:extLst>
          </p:cNvPr>
          <p:cNvGrpSpPr/>
          <p:nvPr/>
        </p:nvGrpSpPr>
        <p:grpSpPr>
          <a:xfrm>
            <a:off x="7585612" y="8576188"/>
            <a:ext cx="1209551" cy="677992"/>
            <a:chOff x="1195106" y="4306716"/>
            <a:chExt cx="1266591" cy="72354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CE17DEF-3A89-1940-AFC2-B8481DAAFB03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E79DE06-398E-644E-8604-742778AA31C3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FDA213-FD57-7D4F-822B-D61B9AD738BC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061CD89-D188-7044-839C-36BB0A69E2A9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C599EA9-2515-3A44-A54D-7B82515D7064}"/>
              </a:ext>
            </a:extLst>
          </p:cNvPr>
          <p:cNvGrpSpPr/>
          <p:nvPr/>
        </p:nvGrpSpPr>
        <p:grpSpPr>
          <a:xfrm>
            <a:off x="8891571" y="8559550"/>
            <a:ext cx="1209551" cy="677992"/>
            <a:chOff x="1195106" y="4306716"/>
            <a:chExt cx="1266591" cy="72354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37F6EA6-1674-B744-9F43-41D22C17BEBB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868C8DD-9971-6347-9374-0FDC23C92036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744B7A-0363-2E41-ABE4-889A8E1CF3F8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E90D658-96A7-1E47-BCC9-168B393B8ADE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651060-AFAB-7F45-9639-60C789D7CB4A}"/>
              </a:ext>
            </a:extLst>
          </p:cNvPr>
          <p:cNvGrpSpPr/>
          <p:nvPr/>
        </p:nvGrpSpPr>
        <p:grpSpPr>
          <a:xfrm>
            <a:off x="10197713" y="9629480"/>
            <a:ext cx="1258186" cy="338108"/>
            <a:chOff x="5125063" y="2861445"/>
            <a:chExt cx="1317520" cy="36082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A0D5548-9523-0843-9C40-FB3B41CC746F}"/>
                </a:ext>
              </a:extLst>
            </p:cNvPr>
            <p:cNvSpPr/>
            <p:nvPr/>
          </p:nvSpPr>
          <p:spPr>
            <a:xfrm>
              <a:off x="5125063" y="2861445"/>
              <a:ext cx="1123334" cy="1799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CA328A4-17E5-7E4D-B4F9-62AD3A534B19}"/>
                </a:ext>
              </a:extLst>
            </p:cNvPr>
            <p:cNvSpPr/>
            <p:nvPr/>
          </p:nvSpPr>
          <p:spPr>
            <a:xfrm>
              <a:off x="5319249" y="3042351"/>
              <a:ext cx="1123334" cy="1799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AA1B511-AAE3-5F4E-93D3-4D50B2FBD0FE}"/>
              </a:ext>
            </a:extLst>
          </p:cNvPr>
          <p:cNvCxnSpPr>
            <a:cxnSpLocks/>
          </p:cNvCxnSpPr>
          <p:nvPr/>
        </p:nvCxnSpPr>
        <p:spPr>
          <a:xfrm flipH="1">
            <a:off x="10177512" y="8576188"/>
            <a:ext cx="13667" cy="14351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ECA62FC-DF79-E14D-85A6-A2985D4CEE5F}"/>
              </a:ext>
            </a:extLst>
          </p:cNvPr>
          <p:cNvCxnSpPr>
            <a:cxnSpLocks/>
          </p:cNvCxnSpPr>
          <p:nvPr/>
        </p:nvCxnSpPr>
        <p:spPr>
          <a:xfrm flipH="1">
            <a:off x="5899833" y="10311859"/>
            <a:ext cx="7363" cy="87277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3B74786-160B-4A4B-8A44-FA66A388843F}"/>
              </a:ext>
            </a:extLst>
          </p:cNvPr>
          <p:cNvSpPr/>
          <p:nvPr/>
        </p:nvSpPr>
        <p:spPr>
          <a:xfrm>
            <a:off x="5895715" y="11016048"/>
            <a:ext cx="1112394" cy="1685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4AE9CA-0A4B-8E46-BD4C-DEE332F2C14A}"/>
              </a:ext>
            </a:extLst>
          </p:cNvPr>
          <p:cNvSpPr txBox="1"/>
          <p:nvPr/>
        </p:nvSpPr>
        <p:spPr>
          <a:xfrm>
            <a:off x="4532778" y="10241687"/>
            <a:ext cx="466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26489E-E853-D749-816F-3A54426C43F3}"/>
              </a:ext>
            </a:extLst>
          </p:cNvPr>
          <p:cNvSpPr txBox="1"/>
          <p:nvPr/>
        </p:nvSpPr>
        <p:spPr>
          <a:xfrm>
            <a:off x="4485547" y="10956304"/>
            <a:ext cx="561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59E66CA-9088-2F4C-93DF-050F1218AB9A}"/>
              </a:ext>
            </a:extLst>
          </p:cNvPr>
          <p:cNvSpPr/>
          <p:nvPr/>
        </p:nvSpPr>
        <p:spPr>
          <a:xfrm>
            <a:off x="7025020" y="11016048"/>
            <a:ext cx="1072745" cy="16859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5EBC12-8AB1-1440-BF8F-46BAA3A12F03}"/>
              </a:ext>
            </a:extLst>
          </p:cNvPr>
          <p:cNvCxnSpPr>
            <a:cxnSpLocks/>
            <a:stCxn id="100" idx="1"/>
          </p:cNvCxnSpPr>
          <p:nvPr/>
        </p:nvCxnSpPr>
        <p:spPr>
          <a:xfrm>
            <a:off x="7012852" y="10390970"/>
            <a:ext cx="1" cy="793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4325381-1638-1241-8FBD-37CB4F23CEB2}"/>
              </a:ext>
            </a:extLst>
          </p:cNvPr>
          <p:cNvSpPr/>
          <p:nvPr/>
        </p:nvSpPr>
        <p:spPr>
          <a:xfrm>
            <a:off x="8099411" y="11016048"/>
            <a:ext cx="1112394" cy="16859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BCDF7C3-FEA7-9A42-BCEA-69731E734EE3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8097763" y="10504324"/>
            <a:ext cx="7280" cy="596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BB2F682-F624-6446-A2DC-73D451FF9181}"/>
              </a:ext>
            </a:extLst>
          </p:cNvPr>
          <p:cNvSpPr txBox="1"/>
          <p:nvPr/>
        </p:nvSpPr>
        <p:spPr>
          <a:xfrm>
            <a:off x="4246908" y="10326325"/>
            <a:ext cx="2984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4A79E56-7B1A-CE45-B28F-257D30717562}"/>
              </a:ext>
            </a:extLst>
          </p:cNvPr>
          <p:cNvSpPr txBox="1"/>
          <p:nvPr/>
        </p:nvSpPr>
        <p:spPr>
          <a:xfrm>
            <a:off x="4248511" y="10948609"/>
            <a:ext cx="3016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70B5D65-0E58-054D-9A5D-8AFE11766617}"/>
              </a:ext>
            </a:extLst>
          </p:cNvPr>
          <p:cNvGrpSpPr/>
          <p:nvPr/>
        </p:nvGrpSpPr>
        <p:grpSpPr>
          <a:xfrm>
            <a:off x="5033436" y="10311856"/>
            <a:ext cx="866397" cy="339036"/>
            <a:chOff x="1195106" y="4306716"/>
            <a:chExt cx="907255" cy="36181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5285FF2-250F-9B4F-B943-A9336CAD0DC0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B966046-A4A1-9F4F-BB1B-D3D02D15AD6C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998284B-8F59-A141-B6A7-C38446B1745E}"/>
              </a:ext>
            </a:extLst>
          </p:cNvPr>
          <p:cNvGrpSpPr/>
          <p:nvPr/>
        </p:nvGrpSpPr>
        <p:grpSpPr>
          <a:xfrm>
            <a:off x="5915096" y="10309647"/>
            <a:ext cx="866397" cy="339036"/>
            <a:chOff x="1195106" y="4306716"/>
            <a:chExt cx="907255" cy="36181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17B62C9-6343-114B-9951-725F7150428C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683F027-CE7F-7F42-B478-C10076F4F40F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C0E977-B62A-AD41-A626-3442548FC11E}"/>
              </a:ext>
            </a:extLst>
          </p:cNvPr>
          <p:cNvGrpSpPr/>
          <p:nvPr/>
        </p:nvGrpSpPr>
        <p:grpSpPr>
          <a:xfrm>
            <a:off x="7012852" y="10306209"/>
            <a:ext cx="866397" cy="339036"/>
            <a:chOff x="1195106" y="4306716"/>
            <a:chExt cx="907255" cy="3618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160703-1BE1-C14E-9234-BA16B292A49E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D29D3C9-EA77-7440-A855-2446885A931F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201AEF0-3753-B649-8D30-931957314979}"/>
              </a:ext>
            </a:extLst>
          </p:cNvPr>
          <p:cNvGrpSpPr/>
          <p:nvPr/>
        </p:nvGrpSpPr>
        <p:grpSpPr>
          <a:xfrm>
            <a:off x="8117643" y="10289571"/>
            <a:ext cx="866397" cy="339036"/>
            <a:chOff x="1195106" y="4306716"/>
            <a:chExt cx="907255" cy="361814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CE66E70-6458-B34F-BC15-E0422B289DEF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E3A1224-059B-2C43-A069-86CA14D09584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B429E5C-5911-AB4D-B194-DF32C8C4ABE2}"/>
              </a:ext>
            </a:extLst>
          </p:cNvPr>
          <p:cNvSpPr/>
          <p:nvPr/>
        </p:nvSpPr>
        <p:spPr>
          <a:xfrm>
            <a:off x="9240908" y="11016048"/>
            <a:ext cx="1072745" cy="16859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098C39F-D851-3C49-8456-C51C1236B4A3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9234373" y="10306212"/>
            <a:ext cx="6535" cy="79413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B4E24C4-DFC3-4A41-8A03-D436FA2428CA}"/>
              </a:ext>
            </a:extLst>
          </p:cNvPr>
          <p:cNvCxnSpPr>
            <a:cxnSpLocks/>
          </p:cNvCxnSpPr>
          <p:nvPr/>
        </p:nvCxnSpPr>
        <p:spPr>
          <a:xfrm flipH="1">
            <a:off x="5905929" y="11493957"/>
            <a:ext cx="7363" cy="87277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BB52805-ACBB-6641-9739-E79BF3474ADF}"/>
              </a:ext>
            </a:extLst>
          </p:cNvPr>
          <p:cNvSpPr/>
          <p:nvPr/>
        </p:nvSpPr>
        <p:spPr>
          <a:xfrm>
            <a:off x="5901811" y="12198146"/>
            <a:ext cx="1112394" cy="1685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7B0269D-C95F-994A-B1A8-CAA7B4CBC664}"/>
              </a:ext>
            </a:extLst>
          </p:cNvPr>
          <p:cNvSpPr txBox="1"/>
          <p:nvPr/>
        </p:nvSpPr>
        <p:spPr>
          <a:xfrm>
            <a:off x="4534483" y="11467940"/>
            <a:ext cx="463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2F26CC-AF86-5040-AB91-00D7A59D46C1}"/>
              </a:ext>
            </a:extLst>
          </p:cNvPr>
          <p:cNvSpPr txBox="1"/>
          <p:nvPr/>
        </p:nvSpPr>
        <p:spPr>
          <a:xfrm>
            <a:off x="4506750" y="12138402"/>
            <a:ext cx="519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12623C1-A36C-6646-B544-2C77F53EE6AF}"/>
              </a:ext>
            </a:extLst>
          </p:cNvPr>
          <p:cNvCxnSpPr>
            <a:cxnSpLocks/>
          </p:cNvCxnSpPr>
          <p:nvPr/>
        </p:nvCxnSpPr>
        <p:spPr>
          <a:xfrm>
            <a:off x="7018948" y="11573068"/>
            <a:ext cx="1" cy="793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ECF52E9-5768-BC41-9D50-077834C82336}"/>
              </a:ext>
            </a:extLst>
          </p:cNvPr>
          <p:cNvSpPr txBox="1"/>
          <p:nvPr/>
        </p:nvSpPr>
        <p:spPr>
          <a:xfrm>
            <a:off x="4246908" y="11552578"/>
            <a:ext cx="2984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DCFE2EA-A605-E049-872C-74935FC7DDEC}"/>
              </a:ext>
            </a:extLst>
          </p:cNvPr>
          <p:cNvSpPr txBox="1"/>
          <p:nvPr/>
        </p:nvSpPr>
        <p:spPr>
          <a:xfrm>
            <a:off x="4248511" y="12130707"/>
            <a:ext cx="3016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AC322A7-0329-6547-BF86-3136E83395AF}"/>
              </a:ext>
            </a:extLst>
          </p:cNvPr>
          <p:cNvGrpSpPr/>
          <p:nvPr/>
        </p:nvGrpSpPr>
        <p:grpSpPr>
          <a:xfrm>
            <a:off x="5039532" y="11493954"/>
            <a:ext cx="866397" cy="339036"/>
            <a:chOff x="1195106" y="4306716"/>
            <a:chExt cx="907255" cy="361814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C5F4E5E-219A-6641-8AE4-81997C028091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3F0E000-AB31-4B4B-AFC3-7FAD15F7FD41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06110D7-2A32-6E41-A2DF-C98AF21C5B40}"/>
              </a:ext>
            </a:extLst>
          </p:cNvPr>
          <p:cNvGrpSpPr/>
          <p:nvPr/>
        </p:nvGrpSpPr>
        <p:grpSpPr>
          <a:xfrm>
            <a:off x="5921192" y="11491745"/>
            <a:ext cx="866397" cy="339036"/>
            <a:chOff x="1195106" y="4306716"/>
            <a:chExt cx="907255" cy="361814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4E788C6-EFD5-5D46-88CE-1A893D9972AD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9861FBA-4FE2-7E4C-A2A1-EBBB7248A881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0F1212E-A1AF-1E47-9F82-25ABFC7CD768}"/>
              </a:ext>
            </a:extLst>
          </p:cNvPr>
          <p:cNvCxnSpPr>
            <a:cxnSpLocks/>
          </p:cNvCxnSpPr>
          <p:nvPr/>
        </p:nvCxnSpPr>
        <p:spPr>
          <a:xfrm>
            <a:off x="4319603" y="11332138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42BB35D-BE0A-B04D-97CA-612F433B806C}"/>
              </a:ext>
            </a:extLst>
          </p:cNvPr>
          <p:cNvCxnSpPr>
            <a:cxnSpLocks/>
          </p:cNvCxnSpPr>
          <p:nvPr/>
        </p:nvCxnSpPr>
        <p:spPr>
          <a:xfrm>
            <a:off x="4319603" y="10129575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60777642-C0FC-DC4D-8DDD-C75B26ED1E35}"/>
              </a:ext>
            </a:extLst>
          </p:cNvPr>
          <p:cNvSpPr txBox="1"/>
          <p:nvPr/>
        </p:nvSpPr>
        <p:spPr>
          <a:xfrm>
            <a:off x="2439028" y="9015654"/>
            <a:ext cx="1246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Monaco" pitchFamily="2" charset="77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1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1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endParaRPr lang="en-US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1743133-AB7E-8845-BBAA-5BE331B00955}"/>
              </a:ext>
            </a:extLst>
          </p:cNvPr>
          <p:cNvSpPr txBox="1"/>
          <p:nvPr/>
        </p:nvSpPr>
        <p:spPr>
          <a:xfrm>
            <a:off x="2439027" y="10341299"/>
            <a:ext cx="171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1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1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n(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9C8A622-81D6-8849-943A-EE8A34579D85}"/>
              </a:ext>
            </a:extLst>
          </p:cNvPr>
          <p:cNvSpPr txBox="1"/>
          <p:nvPr/>
        </p:nvSpPr>
        <p:spPr>
          <a:xfrm>
            <a:off x="2439028" y="11578305"/>
            <a:ext cx="1785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1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1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mn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719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4067D4B-F80C-3946-9BD9-EABEE4D93D7C}"/>
              </a:ext>
            </a:extLst>
          </p:cNvPr>
          <p:cNvSpPr/>
          <p:nvPr/>
        </p:nvSpPr>
        <p:spPr>
          <a:xfrm>
            <a:off x="4456712" y="2856261"/>
            <a:ext cx="183749" cy="2210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2BB980-722C-3D44-BB6C-9309FA46E637}"/>
              </a:ext>
            </a:extLst>
          </p:cNvPr>
          <p:cNvSpPr/>
          <p:nvPr/>
        </p:nvSpPr>
        <p:spPr>
          <a:xfrm>
            <a:off x="4471951" y="4467431"/>
            <a:ext cx="2904746" cy="605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E6B7D2-EBF8-FE4A-A585-7327681BA115}"/>
              </a:ext>
            </a:extLst>
          </p:cNvPr>
          <p:cNvSpPr/>
          <p:nvPr/>
        </p:nvSpPr>
        <p:spPr>
          <a:xfrm>
            <a:off x="4458005" y="3521943"/>
            <a:ext cx="1182616" cy="1552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90201E1-F3E0-EF48-B78F-FDF980B5CA00}"/>
              </a:ext>
            </a:extLst>
          </p:cNvPr>
          <p:cNvSpPr/>
          <p:nvPr/>
        </p:nvSpPr>
        <p:spPr>
          <a:xfrm>
            <a:off x="4451914" y="3872272"/>
            <a:ext cx="2473562" cy="1194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4DC458-5FF1-6249-9278-F0BE0116AC29}"/>
              </a:ext>
            </a:extLst>
          </p:cNvPr>
          <p:cNvSpPr/>
          <p:nvPr/>
        </p:nvSpPr>
        <p:spPr>
          <a:xfrm>
            <a:off x="4456711" y="4465602"/>
            <a:ext cx="2919984" cy="600814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0795C2-3FE9-C141-8D0C-DFCFAB213AB5}"/>
              </a:ext>
            </a:extLst>
          </p:cNvPr>
          <p:cNvCxnSpPr>
            <a:cxnSpLocks/>
          </p:cNvCxnSpPr>
          <p:nvPr/>
        </p:nvCxnSpPr>
        <p:spPr>
          <a:xfrm flipV="1">
            <a:off x="4456712" y="2340908"/>
            <a:ext cx="0" cy="272550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B61DEF-5609-0746-8BA0-FC5AC1B726CE}"/>
              </a:ext>
            </a:extLst>
          </p:cNvPr>
          <p:cNvCxnSpPr>
            <a:cxnSpLocks/>
          </p:cNvCxnSpPr>
          <p:nvPr/>
        </p:nvCxnSpPr>
        <p:spPr>
          <a:xfrm>
            <a:off x="4456712" y="5066415"/>
            <a:ext cx="3742034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6A6E42A-7875-8C4C-9418-C20C1B7DC505}"/>
              </a:ext>
            </a:extLst>
          </p:cNvPr>
          <p:cNvSpPr txBox="1"/>
          <p:nvPr/>
        </p:nvSpPr>
        <p:spPr>
          <a:xfrm>
            <a:off x="5464451" y="5178185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FLOPS Density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D05071-BCD3-7348-ACE7-C95055F253B1}"/>
              </a:ext>
            </a:extLst>
          </p:cNvPr>
          <p:cNvSpPr txBox="1"/>
          <p:nvPr/>
        </p:nvSpPr>
        <p:spPr>
          <a:xfrm rot="16200000">
            <a:off x="3414678" y="3580909"/>
            <a:ext cx="1533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Utilization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B5A7ED-99A0-B34C-9A3C-B57BC83D2383}"/>
              </a:ext>
            </a:extLst>
          </p:cNvPr>
          <p:cNvSpPr txBox="1"/>
          <p:nvPr/>
        </p:nvSpPr>
        <p:spPr>
          <a:xfrm>
            <a:off x="5140889" y="1830144"/>
            <a:ext cx="3053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Throughput = </a:t>
            </a:r>
          </a:p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Utilization x FLOPS Density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85AF38-5ABF-D44A-A365-CFBE3F3B230F}"/>
              </a:ext>
            </a:extLst>
          </p:cNvPr>
          <p:cNvSpPr txBox="1"/>
          <p:nvPr/>
        </p:nvSpPr>
        <p:spPr>
          <a:xfrm>
            <a:off x="4546438" y="234090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CPU</a:t>
            </a: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A89AE51F-2C1F-C449-ADB0-87D3CFA71313}"/>
              </a:ext>
            </a:extLst>
          </p:cNvPr>
          <p:cNvSpPr/>
          <p:nvPr/>
        </p:nvSpPr>
        <p:spPr>
          <a:xfrm>
            <a:off x="7280766" y="4351817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A73CC7-7B88-D14D-AFC8-F733D3CF3C30}"/>
              </a:ext>
            </a:extLst>
          </p:cNvPr>
          <p:cNvSpPr/>
          <p:nvPr/>
        </p:nvSpPr>
        <p:spPr>
          <a:xfrm>
            <a:off x="4462807" y="3520724"/>
            <a:ext cx="1182616" cy="1552398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1F54FB-136F-634C-A83C-3730CC69B398}"/>
              </a:ext>
            </a:extLst>
          </p:cNvPr>
          <p:cNvSpPr/>
          <p:nvPr/>
        </p:nvSpPr>
        <p:spPr>
          <a:xfrm>
            <a:off x="4458466" y="2859920"/>
            <a:ext cx="183749" cy="221015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5F50F752-4A15-2E4D-8EB4-F6B2F7287659}"/>
              </a:ext>
            </a:extLst>
          </p:cNvPr>
          <p:cNvSpPr/>
          <p:nvPr/>
        </p:nvSpPr>
        <p:spPr>
          <a:xfrm>
            <a:off x="5558374" y="3403358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E1A187DD-9DAC-474A-96A1-ACFFD3663941}"/>
              </a:ext>
            </a:extLst>
          </p:cNvPr>
          <p:cNvSpPr/>
          <p:nvPr/>
        </p:nvSpPr>
        <p:spPr>
          <a:xfrm>
            <a:off x="4546438" y="2729750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E55A98-1215-DB4A-A583-48256284783D}"/>
              </a:ext>
            </a:extLst>
          </p:cNvPr>
          <p:cNvSpPr/>
          <p:nvPr/>
        </p:nvSpPr>
        <p:spPr>
          <a:xfrm>
            <a:off x="4321845" y="1950290"/>
            <a:ext cx="704090" cy="282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F46EAA-BDE5-F840-B72A-D61F2E563D4A}"/>
              </a:ext>
            </a:extLst>
          </p:cNvPr>
          <p:cNvSpPr txBox="1"/>
          <p:nvPr/>
        </p:nvSpPr>
        <p:spPr>
          <a:xfrm>
            <a:off x="5640622" y="3052679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FPGA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A9B22B-9365-5D48-94D0-E24CEF8D85C7}"/>
              </a:ext>
            </a:extLst>
          </p:cNvPr>
          <p:cNvSpPr txBox="1"/>
          <p:nvPr/>
        </p:nvSpPr>
        <p:spPr>
          <a:xfrm>
            <a:off x="7502964" y="4299961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GPU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6B153D-EE3B-4542-B7D5-43C46A17C3F0}"/>
              </a:ext>
            </a:extLst>
          </p:cNvPr>
          <p:cNvSpPr txBox="1"/>
          <p:nvPr/>
        </p:nvSpPr>
        <p:spPr>
          <a:xfrm>
            <a:off x="7012601" y="3576189"/>
            <a:ext cx="567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RDA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408C08-3E5B-FC4F-AB52-5CDD17222E02}"/>
              </a:ext>
            </a:extLst>
          </p:cNvPr>
          <p:cNvSpPr/>
          <p:nvPr/>
        </p:nvSpPr>
        <p:spPr>
          <a:xfrm>
            <a:off x="4463684" y="3873542"/>
            <a:ext cx="2473565" cy="119831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CE0A9E3F-20E2-A346-8125-4EFB8AC102EC}"/>
              </a:ext>
            </a:extLst>
          </p:cNvPr>
          <p:cNvSpPr/>
          <p:nvPr/>
        </p:nvSpPr>
        <p:spPr>
          <a:xfrm>
            <a:off x="6847950" y="3760505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9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8CE29A-E1B2-484E-8383-368BBEAC3D1F}"/>
                  </a:ext>
                </a:extLst>
              </p:cNvPr>
              <p:cNvSpPr txBox="1"/>
              <p:nvPr/>
            </p:nvSpPr>
            <p:spPr>
              <a:xfrm>
                <a:off x="140892" y="8789107"/>
                <a:ext cx="5473806" cy="3049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thrpt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app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thrpt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comp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comp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acces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s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off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BW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off</m:t>
                                          </m:r>
                                        </m:sub>
                                      </m:sSub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comp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acces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s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on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W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on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comp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tran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s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net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BW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net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8CE29A-E1B2-484E-8383-368BBEAC3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2" y="8789107"/>
                <a:ext cx="5473806" cy="3049361"/>
              </a:xfrm>
              <a:prstGeom prst="rect">
                <a:avLst/>
              </a:prstGeom>
              <a:blipFill>
                <a:blip r:embed="rId2"/>
                <a:stretch>
                  <a:fillRect l="-1620" t="-415" b="-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17">
                <a:extLst>
                  <a:ext uri="{FF2B5EF4-FFF2-40B4-BE49-F238E27FC236}">
                    <a16:creationId xmlns:a16="http://schemas.microsoft.com/office/drawing/2014/main" id="{4B4BDE31-237C-CA48-BA2F-056630A6C8F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78076660"/>
                  </p:ext>
                </p:extLst>
              </p:nvPr>
            </p:nvGraphicFramePr>
            <p:xfrm>
              <a:off x="5614696" y="8005130"/>
              <a:ext cx="4983831" cy="4010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0157">
                      <a:extLst>
                        <a:ext uri="{9D8B030D-6E8A-4147-A177-3AD203B41FA5}">
                          <a16:colId xmlns:a16="http://schemas.microsoft.com/office/drawing/2014/main" val="1635195151"/>
                        </a:ext>
                      </a:extLst>
                    </a:gridCol>
                    <a:gridCol w="2823674">
                      <a:extLst>
                        <a:ext uri="{9D8B030D-6E8A-4147-A177-3AD203B41FA5}">
                          <a16:colId xmlns:a16="http://schemas.microsoft.com/office/drawing/2014/main" val="2971800328"/>
                        </a:ext>
                      </a:extLst>
                    </a:gridCol>
                  </a:tblGrid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Throughput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Proportional To</a:t>
                          </a:r>
                          <a:endParaRPr lang="en-US" sz="2000" b="1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5111198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Compute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211490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Off-chip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𝑃</m:t>
                              </m:r>
                              <m:r>
                                <a:rPr lang="en-US" sz="2000" b="0" i="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D</m:t>
                              </m:r>
                            </m:oMath>
                          </a14:m>
                          <a:r>
                            <a:rPr lang="en-US" sz="2000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39464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9364407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Network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i="1" dirty="0" smtClean="0">
                                      <a:latin typeface="DejaVu Sans Book" panose="020B0603030804020204" pitchFamily="34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dirty="0" smtClean="0">
                                      <a:latin typeface="DejaVu Sans Book" panose="020B0603030804020204" pitchFamily="34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000" dirty="0" smtClean="0">
                                      <a:latin typeface="DejaVu Sans Book" panose="020B0603030804020204" pitchFamily="34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,</m:t>
                              </m:r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sz="2000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62349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17">
                <a:extLst>
                  <a:ext uri="{FF2B5EF4-FFF2-40B4-BE49-F238E27FC236}">
                    <a16:creationId xmlns:a16="http://schemas.microsoft.com/office/drawing/2014/main" id="{4B4BDE31-237C-CA48-BA2F-056630A6C8F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78076660"/>
                  </p:ext>
                </p:extLst>
              </p:nvPr>
            </p:nvGraphicFramePr>
            <p:xfrm>
              <a:off x="5614696" y="8005130"/>
              <a:ext cx="4983831" cy="4010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0157">
                      <a:extLst>
                        <a:ext uri="{9D8B030D-6E8A-4147-A177-3AD203B41FA5}">
                          <a16:colId xmlns:a16="http://schemas.microsoft.com/office/drawing/2014/main" val="1635195151"/>
                        </a:ext>
                      </a:extLst>
                    </a:gridCol>
                    <a:gridCol w="2823674">
                      <a:extLst>
                        <a:ext uri="{9D8B030D-6E8A-4147-A177-3AD203B41FA5}">
                          <a16:colId xmlns:a16="http://schemas.microsoft.com/office/drawing/2014/main" val="2971800328"/>
                        </a:ext>
                      </a:extLst>
                    </a:gridCol>
                  </a:tblGrid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Throughput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Proportional To</a:t>
                          </a:r>
                          <a:endParaRPr lang="en-US" sz="2000" b="1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5111198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Compute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98438" r="448" b="-3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211490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Off-chip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201587" r="448" b="-206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9464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296875" r="448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364407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Network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403175" r="448" b="-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62349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185827E-46ED-F24E-A738-97D725A86558}"/>
              </a:ext>
            </a:extLst>
          </p:cNvPr>
          <p:cNvSpPr txBox="1"/>
          <p:nvPr/>
        </p:nvSpPr>
        <p:spPr>
          <a:xfrm>
            <a:off x="10457635" y="10313787"/>
            <a:ext cx="3124253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Application-specific</a:t>
            </a:r>
          </a:p>
          <a:p>
            <a:r>
              <a:rPr lang="en-US" sz="2000" dirty="0">
                <a:solidFill>
                  <a:schemeClr val="accent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Hardware-specific</a:t>
            </a:r>
          </a:p>
          <a:p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P: Parallelization factor</a:t>
            </a:r>
          </a:p>
          <a:p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D: Pipelining depth</a:t>
            </a:r>
          </a:p>
        </p:txBody>
      </p:sp>
    </p:spTree>
    <p:extLst>
      <p:ext uri="{BB962C8B-B14F-4D97-AF65-F5344CB8AC3E}">
        <p14:creationId xmlns:p14="http://schemas.microsoft.com/office/powerpoint/2010/main" val="324903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E5D1234B-8C04-954E-9CD7-21BBB980B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682" y="6464681"/>
            <a:ext cx="9205035" cy="460251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F72DE3-3726-E14F-B3EE-F6341116B11F}"/>
              </a:ext>
            </a:extLst>
          </p:cNvPr>
          <p:cNvSpPr txBox="1"/>
          <p:nvPr/>
        </p:nvSpPr>
        <p:spPr>
          <a:xfrm>
            <a:off x="4101807" y="6141515"/>
            <a:ext cx="152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Latency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Throughput</a:t>
            </a:r>
          </a:p>
        </p:txBody>
      </p:sp>
    </p:spTree>
    <p:extLst>
      <p:ext uri="{BB962C8B-B14F-4D97-AF65-F5344CB8AC3E}">
        <p14:creationId xmlns:p14="http://schemas.microsoft.com/office/powerpoint/2010/main" val="138620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1561</TotalTime>
  <Words>255</Words>
  <Application>Microsoft Macintosh PowerPoint</Application>
  <PresentationFormat>Custom</PresentationFormat>
  <Paragraphs>73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Courier</vt:lpstr>
      <vt:lpstr>DejaVu Sans Book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Yaqi Zhang</dc:creator>
  <cp:lastModifiedBy>Yaqi Zhang</cp:lastModifiedBy>
  <cp:revision>16</cp:revision>
  <dcterms:created xsi:type="dcterms:W3CDTF">2020-05-05T21:42:37Z</dcterms:created>
  <dcterms:modified xsi:type="dcterms:W3CDTF">2020-05-11T05:29:21Z</dcterms:modified>
</cp:coreProperties>
</file>