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379" r:id="rId3"/>
    <p:sldId id="257" r:id="rId4"/>
    <p:sldId id="373" r:id="rId5"/>
    <p:sldId id="374" r:id="rId6"/>
    <p:sldId id="375" r:id="rId7"/>
    <p:sldId id="376" r:id="rId8"/>
    <p:sldId id="377" r:id="rId9"/>
    <p:sldId id="378" r:id="rId10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9"/>
    <p:restoredTop sz="96208"/>
  </p:normalViewPr>
  <p:slideViewPr>
    <p:cSldViewPr snapToGrid="0" snapToObjects="1">
      <p:cViewPr>
        <p:scale>
          <a:sx n="100" d="100"/>
          <a:sy n="100" d="100"/>
        </p:scale>
        <p:origin x="-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901565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34129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n(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7830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mn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CCDA6D-D09A-2A46-8ADF-5FBB91448D98}"/>
              </a:ext>
            </a:extLst>
          </p:cNvPr>
          <p:cNvSpPr/>
          <p:nvPr/>
        </p:nvSpPr>
        <p:spPr>
          <a:xfrm>
            <a:off x="9914491" y="3688669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7FF76F-43B5-9B4E-8AA3-6B106E4251C9}"/>
              </a:ext>
            </a:extLst>
          </p:cNvPr>
          <p:cNvSpPr/>
          <p:nvPr/>
        </p:nvSpPr>
        <p:spPr>
          <a:xfrm>
            <a:off x="9124919" y="236735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882671-D8CF-EE45-8385-CEC9140650F1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9634216" y="2974622"/>
            <a:ext cx="749642" cy="678452"/>
          </a:xfrm>
          <a:prstGeom prst="bentConnector3">
            <a:avLst>
              <a:gd name="adj1" fmla="val 31364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EC9C43-1E1D-3E4C-A24B-7D67572D300E}"/>
              </a:ext>
            </a:extLst>
          </p:cNvPr>
          <p:cNvSpPr txBox="1"/>
          <p:nvPr/>
        </p:nvSpPr>
        <p:spPr>
          <a:xfrm>
            <a:off x="9315418" y="332037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addr1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2D491DB-15E0-BA4F-B447-832EE714EC9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9444806" y="2999755"/>
            <a:ext cx="763785" cy="6140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A4AEEB-DEA1-134A-9B7C-426D24DEDDE3}"/>
              </a:ext>
            </a:extLst>
          </p:cNvPr>
          <p:cNvSpPr txBox="1"/>
          <p:nvPr/>
        </p:nvSpPr>
        <p:spPr>
          <a:xfrm>
            <a:off x="9861032" y="2785139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E0FF07-98F9-5E48-80A0-FD3CB92850D2}"/>
              </a:ext>
            </a:extLst>
          </p:cNvPr>
          <p:cNvSpPr/>
          <p:nvPr/>
        </p:nvSpPr>
        <p:spPr>
          <a:xfrm>
            <a:off x="10542668" y="2367350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52EB87F-E604-5E4E-BE5C-46BA4D0B157D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10378527" y="3118901"/>
            <a:ext cx="752914" cy="3648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B644E-E789-DB41-ADEB-BFE013368F11}"/>
              </a:ext>
            </a:extLst>
          </p:cNvPr>
          <p:cNvSpPr txBox="1"/>
          <p:nvPr/>
        </p:nvSpPr>
        <p:spPr>
          <a:xfrm>
            <a:off x="10540022" y="332383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ack1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3371C-16D4-154B-968B-32B3A1F20610}"/>
              </a:ext>
            </a:extLst>
          </p:cNvPr>
          <p:cNvSpPr txBox="1"/>
          <p:nvPr/>
        </p:nvSpPr>
        <p:spPr>
          <a:xfrm>
            <a:off x="9421268" y="420364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0904D6-C990-FA49-AD47-CE374851145E}"/>
              </a:ext>
            </a:extLst>
          </p:cNvPr>
          <p:cNvSpPr txBox="1"/>
          <p:nvPr/>
        </p:nvSpPr>
        <p:spPr>
          <a:xfrm>
            <a:off x="10173356" y="449291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addr2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7F11FB9-31D3-DF4C-8907-253A10DCCCAD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9594810" y="4258239"/>
            <a:ext cx="646381" cy="5335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EA34B5A-06F0-7947-B81B-15B6FAD24CFE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10409438" y="4321564"/>
            <a:ext cx="657250" cy="3960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7AED9DA-9ABB-E147-BDDC-CBAA7B42A2BF}"/>
              </a:ext>
            </a:extLst>
          </p:cNvPr>
          <p:cNvSpPr/>
          <p:nvPr/>
        </p:nvSpPr>
        <p:spPr>
          <a:xfrm>
            <a:off x="9256444" y="4848228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8888F27-F192-E34F-8AB7-C303AB25D0CD}"/>
              </a:ext>
            </a:extLst>
          </p:cNvPr>
          <p:cNvSpPr/>
          <p:nvPr/>
        </p:nvSpPr>
        <p:spPr>
          <a:xfrm>
            <a:off x="10540022" y="4848228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9E7D7B-0DC4-8D48-B842-327048327F32}"/>
              </a:ext>
            </a:extLst>
          </p:cNvPr>
          <p:cNvSpPr txBox="1"/>
          <p:nvPr/>
        </p:nvSpPr>
        <p:spPr>
          <a:xfrm>
            <a:off x="11142885" y="377403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1C7240-DEB0-694C-B4B6-AA7D65E35A53}"/>
              </a:ext>
            </a:extLst>
          </p:cNvPr>
          <p:cNvSpPr txBox="1"/>
          <p:nvPr/>
        </p:nvSpPr>
        <p:spPr>
          <a:xfrm>
            <a:off x="8738996" y="3776859"/>
            <a:ext cx="698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5379E-DBC4-6A47-B126-A6055005AB33}"/>
              </a:ext>
            </a:extLst>
          </p:cNvPr>
          <p:cNvSpPr txBox="1"/>
          <p:nvPr/>
        </p:nvSpPr>
        <p:spPr>
          <a:xfrm>
            <a:off x="8646025" y="299158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B4479-6EEC-B14F-9614-402B8930BDE7}"/>
              </a:ext>
            </a:extLst>
          </p:cNvPr>
          <p:cNvCxnSpPr>
            <a:cxnSpLocks/>
          </p:cNvCxnSpPr>
          <p:nvPr/>
        </p:nvCxnSpPr>
        <p:spPr>
          <a:xfrm flipV="1">
            <a:off x="9378918" y="2923378"/>
            <a:ext cx="0" cy="1924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97A8DB-D879-ED4D-9130-21BA38851A5C}"/>
              </a:ext>
            </a:extLst>
          </p:cNvPr>
          <p:cNvCxnSpPr>
            <a:cxnSpLocks/>
          </p:cNvCxnSpPr>
          <p:nvPr/>
        </p:nvCxnSpPr>
        <p:spPr>
          <a:xfrm>
            <a:off x="11142885" y="2914014"/>
            <a:ext cx="9805" cy="19342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97132" cy="439039"/>
            <a:chOff x="6944143" y="3967055"/>
            <a:chExt cx="1497132" cy="4390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430740" cy="439039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19868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30934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4AD2EF-1414-804F-9E44-14E85793BFF3}"/>
              </a:ext>
            </a:extLst>
          </p:cNvPr>
          <p:cNvGrpSpPr/>
          <p:nvPr/>
        </p:nvGrpSpPr>
        <p:grpSpPr>
          <a:xfrm>
            <a:off x="1281858" y="4497215"/>
            <a:ext cx="1541463" cy="1209545"/>
            <a:chOff x="1281858" y="4502539"/>
            <a:chExt cx="1541463" cy="12095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7086E5-EB77-974B-9530-FF0C0B7D13D8}"/>
                </a:ext>
              </a:extLst>
            </p:cNvPr>
            <p:cNvSpPr/>
            <p:nvPr/>
          </p:nvSpPr>
          <p:spPr>
            <a:xfrm>
              <a:off x="1281858" y="4502539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F88608-CFE8-5E44-8CF0-CD7E53D74D29}"/>
                </a:ext>
              </a:extLst>
            </p:cNvPr>
            <p:cNvSpPr/>
            <p:nvPr/>
          </p:nvSpPr>
          <p:spPr>
            <a:xfrm>
              <a:off x="1424991" y="4766360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436420-17CC-E145-867B-EA3C256B3A90}"/>
                </a:ext>
              </a:extLst>
            </p:cNvPr>
            <p:cNvSpPr txBox="1"/>
            <p:nvPr/>
          </p:nvSpPr>
          <p:spPr>
            <a:xfrm>
              <a:off x="1688616" y="474453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F6C447-0212-5740-B8F3-93F123551CD6}"/>
                </a:ext>
              </a:extLst>
            </p:cNvPr>
            <p:cNvSpPr/>
            <p:nvPr/>
          </p:nvSpPr>
          <p:spPr>
            <a:xfrm>
              <a:off x="1424991" y="5192480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E9170B-5181-694E-A76D-E321E4B9FCD5}"/>
                </a:ext>
              </a:extLst>
            </p:cNvPr>
            <p:cNvSpPr txBox="1"/>
            <p:nvPr/>
          </p:nvSpPr>
          <p:spPr>
            <a:xfrm>
              <a:off x="1688616" y="5086014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54697" cy="423998"/>
            <a:chOff x="4940786" y="4042452"/>
            <a:chExt cx="1854697" cy="4239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5" y="4042452"/>
              <a:ext cx="424603" cy="42399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8"/>
              <a:ext cx="368940" cy="403247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70362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3"/>
            <a:ext cx="1459991" cy="426299"/>
            <a:chOff x="3116125" y="3929569"/>
            <a:chExt cx="1459991" cy="4262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69"/>
              <a:ext cx="426908" cy="4262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9FD92-B5C4-EC43-8998-2B07C7183064}"/>
              </a:ext>
            </a:extLst>
          </p:cNvPr>
          <p:cNvSpPr txBox="1"/>
          <p:nvPr/>
        </p:nvSpPr>
        <p:spPr>
          <a:xfrm>
            <a:off x="14298930" y="56714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B9F70-792E-EE46-8296-0C8692D9F314}"/>
              </a:ext>
            </a:extLst>
          </p:cNvPr>
          <p:cNvSpPr txBox="1"/>
          <p:nvPr/>
        </p:nvSpPr>
        <p:spPr>
          <a:xfrm>
            <a:off x="14298931" y="7841942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437957" y="7830803"/>
            <a:ext cx="2743199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Partitioning &amp; Assignment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437957" y="8949619"/>
            <a:ext cx="2743199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438536" y="10058291"/>
            <a:ext cx="2742040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7" y="7796060"/>
            <a:ext cx="3423105" cy="647323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 program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27175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Improve runtime and reduce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7" y="6664944"/>
            <a:ext cx="3423105" cy="647324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 mapping of imperative programs to dataflow on a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437958" y="6646240"/>
            <a:ext cx="2743197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DFG Allocation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5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Support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hierarchical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7937718" y="2745316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8042968" y="2901322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8526013" y="2926223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8055457" y="3433612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8557912" y="345322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3107" y="4101024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8557912" y="3903701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7115992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811012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8518595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7115991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6205770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905505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2687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0509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86969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987239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903680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8148874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8126117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6171230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920654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63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01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69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29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94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71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6313288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6408737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843907" y="4573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8486017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8367098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9000010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8364546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9820857" y="3853869"/>
            <a:ext cx="2337806" cy="146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10009785" y="4030354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10003671" y="4475710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10768108" y="4059669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10768108" y="4090667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10768108" y="4396344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10641650" y="4439803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37" y="4921066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10571543" y="4761670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5991</TotalTime>
  <Words>453</Words>
  <Application>Microsoft Macintosh PowerPoint</Application>
  <PresentationFormat>Custom</PresentationFormat>
  <Paragraphs>185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42</cp:revision>
  <dcterms:created xsi:type="dcterms:W3CDTF">2020-05-05T21:42:37Z</dcterms:created>
  <dcterms:modified xsi:type="dcterms:W3CDTF">2020-05-14T07:21:12Z</dcterms:modified>
</cp:coreProperties>
</file>