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379" r:id="rId3"/>
    <p:sldId id="381" r:id="rId4"/>
    <p:sldId id="380" r:id="rId5"/>
    <p:sldId id="257" r:id="rId6"/>
    <p:sldId id="373" r:id="rId7"/>
    <p:sldId id="374" r:id="rId8"/>
    <p:sldId id="375" r:id="rId9"/>
    <p:sldId id="376" r:id="rId10"/>
    <p:sldId id="377" r:id="rId11"/>
    <p:sldId id="378" r:id="rId12"/>
    <p:sldId id="382" r:id="rId13"/>
  </p:sldIdLst>
  <p:sldSz cx="146304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00"/>
    <a:srgbClr val="416A80"/>
    <a:srgbClr val="F05575"/>
    <a:srgbClr val="7A5195"/>
    <a:srgbClr val="023F5C"/>
    <a:srgbClr val="FFA701"/>
    <a:srgbClr val="CA76A8"/>
    <a:srgbClr val="FF6D54"/>
    <a:srgbClr val="444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99"/>
    <p:restoredTop sz="96208"/>
  </p:normalViewPr>
  <p:slideViewPr>
    <p:cSldViewPr snapToGrid="0" snapToObjects="1">
      <p:cViewPr>
        <p:scale>
          <a:sx n="140" d="100"/>
          <a:sy n="140" d="100"/>
        </p:scale>
        <p:origin x="144" y="-7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254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388E5-49DD-2242-8E05-A2217FC5339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5513" y="1143000"/>
            <a:ext cx="2466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C5129-0D42-3741-9BE8-25E9509C4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1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1143000"/>
            <a:ext cx="2466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C5129-0D42-3741-9BE8-25E9509C40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0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C5129-0D42-3741-9BE8-25E9509C40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52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C5129-0D42-3741-9BE8-25E9509C40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3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92968"/>
            <a:ext cx="12435840" cy="6366933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9605435"/>
            <a:ext cx="10972800" cy="4415365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0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2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973667"/>
            <a:ext cx="315468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973667"/>
            <a:ext cx="928116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6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2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4559305"/>
            <a:ext cx="12618720" cy="760729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12238572"/>
            <a:ext cx="12618720" cy="40004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7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4868333"/>
            <a:ext cx="62179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4868333"/>
            <a:ext cx="62179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3671"/>
            <a:ext cx="1261872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4483101"/>
            <a:ext cx="6189344" cy="219709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6680200"/>
            <a:ext cx="6189344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4483101"/>
            <a:ext cx="6219826" cy="219709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6680200"/>
            <a:ext cx="6219826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3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9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6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219200"/>
            <a:ext cx="4718685" cy="426720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633138"/>
            <a:ext cx="7406640" cy="12996333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5486400"/>
            <a:ext cx="4718685" cy="10164235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8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219200"/>
            <a:ext cx="4718685" cy="426720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633138"/>
            <a:ext cx="7406640" cy="12996333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5486400"/>
            <a:ext cx="4718685" cy="10164235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3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973671"/>
            <a:ext cx="1261872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4868333"/>
            <a:ext cx="1261872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6950271"/>
            <a:ext cx="32918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6950271"/>
            <a:ext cx="49377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6950271"/>
            <a:ext cx="32918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5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tiff"/><Relationship Id="rId7" Type="http://schemas.openxmlformats.org/officeDocument/2006/relationships/image" Target="../media/image17.tif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18554BC-CA95-704B-9444-41699D1F0C98}"/>
              </a:ext>
            </a:extLst>
          </p:cNvPr>
          <p:cNvSpPr/>
          <p:nvPr/>
        </p:nvSpPr>
        <p:spPr>
          <a:xfrm>
            <a:off x="7896780" y="6723423"/>
            <a:ext cx="1842458" cy="1124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87683-845B-0946-97FB-62A52A6E6F85}"/>
              </a:ext>
            </a:extLst>
          </p:cNvPr>
          <p:cNvSpPr txBox="1"/>
          <p:nvPr/>
        </p:nvSpPr>
        <p:spPr>
          <a:xfrm>
            <a:off x="7914879" y="6879639"/>
            <a:ext cx="724675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A=4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B=4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C=2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9D0CF72-C796-F54C-A020-3DB62B7C586E}"/>
              </a:ext>
            </a:extLst>
          </p:cNvPr>
          <p:cNvGrpSpPr/>
          <p:nvPr/>
        </p:nvGrpSpPr>
        <p:grpSpPr>
          <a:xfrm>
            <a:off x="2439027" y="5917993"/>
            <a:ext cx="5218420" cy="2331847"/>
            <a:chOff x="1446629" y="6003336"/>
            <a:chExt cx="5218420" cy="2331847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41687EE2-289D-E941-9DF5-7E9BCD41BE4F}"/>
                </a:ext>
              </a:extLst>
            </p:cNvPr>
            <p:cNvSpPr txBox="1">
              <a:spLocks/>
            </p:cNvSpPr>
            <p:nvPr/>
          </p:nvSpPr>
          <p:spPr>
            <a:xfrm>
              <a:off x="1446629" y="6003336"/>
              <a:ext cx="5218420" cy="233184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300"/>
                </a:spcBef>
              </a:pP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A: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 err="1">
                  <a:latin typeface="Courier" pitchFamily="2" charset="0"/>
                </a:rPr>
                <a:t>i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(A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m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    B: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j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(B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n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      addr1, data1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      mem(addr1)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data1 </a:t>
              </a:r>
              <a: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  <a:t># W1</a:t>
              </a:r>
              <a:b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</a:b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  </a:t>
              </a: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C: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k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(C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n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addr2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data2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mem(addr2) </a:t>
              </a:r>
              <a: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  <a:t># R1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43FC6E-4E68-844E-8452-C3DA63072EDA}"/>
                </a:ext>
              </a:extLst>
            </p:cNvPr>
            <p:cNvSpPr txBox="1"/>
            <p:nvPr/>
          </p:nvSpPr>
          <p:spPr>
            <a:xfrm>
              <a:off x="1850359" y="6561309"/>
              <a:ext cx="753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ops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13A0E87-5A43-7C49-9ECF-18006148DA13}"/>
                </a:ext>
              </a:extLst>
            </p:cNvPr>
            <p:cNvCxnSpPr>
              <a:cxnSpLocks/>
            </p:cNvCxnSpPr>
            <p:nvPr/>
          </p:nvCxnSpPr>
          <p:spPr>
            <a:xfrm>
              <a:off x="2526024" y="6530620"/>
              <a:ext cx="0" cy="47697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2071B8-1E75-014A-8EB7-3DE8E647B8AA}"/>
                </a:ext>
              </a:extLst>
            </p:cNvPr>
            <p:cNvSpPr txBox="1"/>
            <p:nvPr/>
          </p:nvSpPr>
          <p:spPr>
            <a:xfrm>
              <a:off x="1852284" y="7387262"/>
              <a:ext cx="761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 ops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80B804A-157E-1240-BE2A-026734F73161}"/>
                </a:ext>
              </a:extLst>
            </p:cNvPr>
            <p:cNvCxnSpPr>
              <a:cxnSpLocks/>
            </p:cNvCxnSpPr>
            <p:nvPr/>
          </p:nvCxnSpPr>
          <p:spPr>
            <a:xfrm>
              <a:off x="2530507" y="7284499"/>
              <a:ext cx="0" cy="63485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881320-6F3C-1846-A201-2C720330407D}"/>
              </a:ext>
            </a:extLst>
          </p:cNvPr>
          <p:cNvCxnSpPr>
            <a:cxnSpLocks/>
          </p:cNvCxnSpPr>
          <p:nvPr/>
        </p:nvCxnSpPr>
        <p:spPr>
          <a:xfrm>
            <a:off x="4319603" y="12534700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01B4D3D-CFB4-354A-8138-688D9E034BCD}"/>
              </a:ext>
            </a:extLst>
          </p:cNvPr>
          <p:cNvSpPr txBox="1"/>
          <p:nvPr/>
        </p:nvSpPr>
        <p:spPr>
          <a:xfrm>
            <a:off x="7419253" y="12600026"/>
            <a:ext cx="869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Time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077CB4-30D5-924F-B968-8181B516C55C}"/>
              </a:ext>
            </a:extLst>
          </p:cNvPr>
          <p:cNvSpPr/>
          <p:nvPr/>
        </p:nvSpPr>
        <p:spPr>
          <a:xfrm>
            <a:off x="8577011" y="6844968"/>
            <a:ext cx="53881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31C2EC-4CDD-D748-88DA-C5AB3FBEFCF7}"/>
              </a:ext>
            </a:extLst>
          </p:cNvPr>
          <p:cNvSpPr/>
          <p:nvPr/>
        </p:nvSpPr>
        <p:spPr>
          <a:xfrm>
            <a:off x="8576523" y="7092231"/>
            <a:ext cx="538811" cy="16951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F58C09-DBC0-DA4A-B82E-F64D77436DFC}"/>
              </a:ext>
            </a:extLst>
          </p:cNvPr>
          <p:cNvSpPr/>
          <p:nvPr/>
        </p:nvSpPr>
        <p:spPr>
          <a:xfrm>
            <a:off x="8576035" y="7339495"/>
            <a:ext cx="538811" cy="169518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4B3397-A776-A049-8613-2C3806C8F50F}"/>
              </a:ext>
            </a:extLst>
          </p:cNvPr>
          <p:cNvSpPr txBox="1"/>
          <p:nvPr/>
        </p:nvSpPr>
        <p:spPr>
          <a:xfrm>
            <a:off x="9133949" y="6788598"/>
            <a:ext cx="5437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i=0</a:t>
            </a:r>
          </a:p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i=1</a:t>
            </a:r>
          </a:p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i=2</a:t>
            </a:r>
          </a:p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3FDF13-27C4-9441-9281-CED7C6E35F75}"/>
              </a:ext>
            </a:extLst>
          </p:cNvPr>
          <p:cNvSpPr/>
          <p:nvPr/>
        </p:nvSpPr>
        <p:spPr>
          <a:xfrm>
            <a:off x="8577499" y="7586757"/>
            <a:ext cx="538811" cy="16951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B71584-804C-5F48-8576-B267D14A41FD}"/>
              </a:ext>
            </a:extLst>
          </p:cNvPr>
          <p:cNvCxnSpPr>
            <a:cxnSpLocks/>
          </p:cNvCxnSpPr>
          <p:nvPr/>
        </p:nvCxnSpPr>
        <p:spPr>
          <a:xfrm>
            <a:off x="6287929" y="8581837"/>
            <a:ext cx="0" cy="139457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4CC2E8-2D17-2E4F-BC17-A2DEC1F904AA}"/>
              </a:ext>
            </a:extLst>
          </p:cNvPr>
          <p:cNvGrpSpPr/>
          <p:nvPr/>
        </p:nvGrpSpPr>
        <p:grpSpPr>
          <a:xfrm>
            <a:off x="6316097" y="9638302"/>
            <a:ext cx="1258186" cy="338108"/>
            <a:chOff x="2458066" y="2861445"/>
            <a:chExt cx="1317520" cy="3608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8477C6-886A-6C49-8EFE-04C90A58F2BF}"/>
                </a:ext>
              </a:extLst>
            </p:cNvPr>
            <p:cNvSpPr/>
            <p:nvPr/>
          </p:nvSpPr>
          <p:spPr>
            <a:xfrm>
              <a:off x="2458066" y="2861445"/>
              <a:ext cx="1123334" cy="17991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11A07A-E143-C841-B24E-811072F88D02}"/>
                </a:ext>
              </a:extLst>
            </p:cNvPr>
            <p:cNvSpPr/>
            <p:nvPr/>
          </p:nvSpPr>
          <p:spPr>
            <a:xfrm>
              <a:off x="2652252" y="3042351"/>
              <a:ext cx="1123334" cy="17991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F11AB4-B439-3F4D-8F59-A3D91594897C}"/>
              </a:ext>
            </a:extLst>
          </p:cNvPr>
          <p:cNvSpPr txBox="1"/>
          <p:nvPr/>
        </p:nvSpPr>
        <p:spPr>
          <a:xfrm>
            <a:off x="4512024" y="9576173"/>
            <a:ext cx="508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F4BDB3-ED09-FC4D-B95C-813DA9549CCB}"/>
              </a:ext>
            </a:extLst>
          </p:cNvPr>
          <p:cNvGrpSpPr/>
          <p:nvPr/>
        </p:nvGrpSpPr>
        <p:grpSpPr>
          <a:xfrm>
            <a:off x="7616539" y="9638302"/>
            <a:ext cx="1258186" cy="338108"/>
            <a:chOff x="3807543" y="2861445"/>
            <a:chExt cx="1317520" cy="36082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E511AE-F855-9247-B16C-6AA872B49F2A}"/>
                </a:ext>
              </a:extLst>
            </p:cNvPr>
            <p:cNvSpPr/>
            <p:nvPr/>
          </p:nvSpPr>
          <p:spPr>
            <a:xfrm>
              <a:off x="3807543" y="2861445"/>
              <a:ext cx="1123334" cy="17991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6881FF-591D-9B40-9CB6-0EB5FD1CB7E1}"/>
                </a:ext>
              </a:extLst>
            </p:cNvPr>
            <p:cNvSpPr/>
            <p:nvPr/>
          </p:nvSpPr>
          <p:spPr>
            <a:xfrm>
              <a:off x="4001729" y="3042351"/>
              <a:ext cx="1123334" cy="17991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3F3E83-E947-644A-BC0F-0302C953E4C4}"/>
              </a:ext>
            </a:extLst>
          </p:cNvPr>
          <p:cNvCxnSpPr>
            <a:cxnSpLocks/>
            <a:stCxn id="50" idx="1"/>
          </p:cNvCxnSpPr>
          <p:nvPr/>
        </p:nvCxnSpPr>
        <p:spPr>
          <a:xfrm>
            <a:off x="7585612" y="8660950"/>
            <a:ext cx="2765" cy="131085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55D6065-ACA6-264C-93DE-49F6B71B43C0}"/>
              </a:ext>
            </a:extLst>
          </p:cNvPr>
          <p:cNvGrpSpPr/>
          <p:nvPr/>
        </p:nvGrpSpPr>
        <p:grpSpPr>
          <a:xfrm>
            <a:off x="8919324" y="9638302"/>
            <a:ext cx="1258186" cy="338108"/>
            <a:chOff x="5125063" y="2861445"/>
            <a:chExt cx="1317520" cy="36082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786B307-A44F-0340-86F8-0DF7B524793E}"/>
                </a:ext>
              </a:extLst>
            </p:cNvPr>
            <p:cNvSpPr/>
            <p:nvPr/>
          </p:nvSpPr>
          <p:spPr>
            <a:xfrm>
              <a:off x="5125063" y="2861445"/>
              <a:ext cx="1123334" cy="17991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684F3C-2C88-254F-8079-C2176D2A8F0F}"/>
                </a:ext>
              </a:extLst>
            </p:cNvPr>
            <p:cNvSpPr/>
            <p:nvPr/>
          </p:nvSpPr>
          <p:spPr>
            <a:xfrm>
              <a:off x="5319249" y="3042351"/>
              <a:ext cx="1123334" cy="17991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BF4C80-281E-4345-A02B-AE716C533335}"/>
              </a:ext>
            </a:extLst>
          </p:cNvPr>
          <p:cNvCxnSpPr>
            <a:cxnSpLocks/>
          </p:cNvCxnSpPr>
          <p:nvPr/>
        </p:nvCxnSpPr>
        <p:spPr>
          <a:xfrm>
            <a:off x="8891161" y="8774302"/>
            <a:ext cx="0" cy="119750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1B26BC-4C5D-7E41-B8B4-63276EB01DA8}"/>
              </a:ext>
            </a:extLst>
          </p:cNvPr>
          <p:cNvSpPr txBox="1"/>
          <p:nvPr/>
        </p:nvSpPr>
        <p:spPr>
          <a:xfrm>
            <a:off x="4242408" y="9660811"/>
            <a:ext cx="2850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F052D4-4628-6C43-802F-6396853F4344}"/>
              </a:ext>
            </a:extLst>
          </p:cNvPr>
          <p:cNvCxnSpPr>
            <a:cxnSpLocks/>
          </p:cNvCxnSpPr>
          <p:nvPr/>
        </p:nvCxnSpPr>
        <p:spPr>
          <a:xfrm>
            <a:off x="6340501" y="9548104"/>
            <a:ext cx="105069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D2F3526-CFD7-6F43-9C32-1703B191B184}"/>
              </a:ext>
            </a:extLst>
          </p:cNvPr>
          <p:cNvSpPr txBox="1"/>
          <p:nvPr/>
        </p:nvSpPr>
        <p:spPr>
          <a:xfrm>
            <a:off x="6492892" y="9264695"/>
            <a:ext cx="755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y ops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306793-1E7B-924C-905D-1510EBE94CE5}"/>
              </a:ext>
            </a:extLst>
          </p:cNvPr>
          <p:cNvSpPr txBox="1"/>
          <p:nvPr/>
        </p:nvSpPr>
        <p:spPr>
          <a:xfrm>
            <a:off x="4476812" y="8511663"/>
            <a:ext cx="578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j=1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j=2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EF0813-DD5D-EE45-A419-70DB8EA785A1}"/>
              </a:ext>
            </a:extLst>
          </p:cNvPr>
          <p:cNvSpPr txBox="1"/>
          <p:nvPr/>
        </p:nvSpPr>
        <p:spPr>
          <a:xfrm>
            <a:off x="4246908" y="8788662"/>
            <a:ext cx="27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075939-A5AA-6D46-8FBC-9FE481B6B527}"/>
              </a:ext>
            </a:extLst>
          </p:cNvPr>
          <p:cNvSpPr txBox="1"/>
          <p:nvPr/>
        </p:nvSpPr>
        <p:spPr>
          <a:xfrm>
            <a:off x="5093874" y="8134364"/>
            <a:ext cx="66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 ops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5FB63A-918E-7A4C-BA9B-DD4387582A29}"/>
              </a:ext>
            </a:extLst>
          </p:cNvPr>
          <p:cNvCxnSpPr>
            <a:cxnSpLocks/>
          </p:cNvCxnSpPr>
          <p:nvPr/>
        </p:nvCxnSpPr>
        <p:spPr>
          <a:xfrm>
            <a:off x="5075842" y="8465677"/>
            <a:ext cx="70891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D0077F1-C4E7-3C4D-BDF4-F6F1AD20EFCA}"/>
              </a:ext>
            </a:extLst>
          </p:cNvPr>
          <p:cNvSpPr/>
          <p:nvPr/>
        </p:nvSpPr>
        <p:spPr>
          <a:xfrm>
            <a:off x="5075843" y="8581836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C129806-A6AE-3443-AA01-6133E9664923}"/>
              </a:ext>
            </a:extLst>
          </p:cNvPr>
          <p:cNvSpPr/>
          <p:nvPr/>
        </p:nvSpPr>
        <p:spPr>
          <a:xfrm>
            <a:off x="5247420" y="8751354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F20941-42BE-2E4D-AEBC-1E3D032B523B}"/>
              </a:ext>
            </a:extLst>
          </p:cNvPr>
          <p:cNvSpPr/>
          <p:nvPr/>
        </p:nvSpPr>
        <p:spPr>
          <a:xfrm>
            <a:off x="5418997" y="8921799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255F48-CFD2-AF4C-8B82-D4E18F0835DC}"/>
              </a:ext>
            </a:extLst>
          </p:cNvPr>
          <p:cNvSpPr/>
          <p:nvPr/>
        </p:nvSpPr>
        <p:spPr>
          <a:xfrm>
            <a:off x="5590573" y="9090310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3B6576-ED2B-9E49-8B9C-799E5F0952CB}"/>
              </a:ext>
            </a:extLst>
          </p:cNvPr>
          <p:cNvGrpSpPr/>
          <p:nvPr/>
        </p:nvGrpSpPr>
        <p:grpSpPr>
          <a:xfrm>
            <a:off x="6295832" y="8579626"/>
            <a:ext cx="1209551" cy="677992"/>
            <a:chOff x="1195106" y="4306716"/>
            <a:chExt cx="1266591" cy="72354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3212807-1CB8-DD4B-B318-A35E45A4F4FE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B0FCA6-7309-614E-B2AA-BCB56FFE9220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7AF6842-DF7F-6244-867B-676ABFF7B6D9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A936D0B-9465-0442-B866-0957B3BD84A1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456CD69-17F7-0D4F-843E-9D79CBE4745A}"/>
              </a:ext>
            </a:extLst>
          </p:cNvPr>
          <p:cNvGrpSpPr/>
          <p:nvPr/>
        </p:nvGrpSpPr>
        <p:grpSpPr>
          <a:xfrm>
            <a:off x="7585612" y="8576188"/>
            <a:ext cx="1209551" cy="677992"/>
            <a:chOff x="1195106" y="4306716"/>
            <a:chExt cx="1266591" cy="72354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CE17DEF-3A89-1940-AFC2-B8481DAAFB03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E79DE06-398E-644E-8604-742778AA31C3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FFDA213-FD57-7D4F-822B-D61B9AD738BC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061CD89-D188-7044-839C-36BB0A69E2A9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C599EA9-2515-3A44-A54D-7B82515D7064}"/>
              </a:ext>
            </a:extLst>
          </p:cNvPr>
          <p:cNvGrpSpPr/>
          <p:nvPr/>
        </p:nvGrpSpPr>
        <p:grpSpPr>
          <a:xfrm>
            <a:off x="8891571" y="8559550"/>
            <a:ext cx="1209551" cy="677992"/>
            <a:chOff x="1195106" y="4306716"/>
            <a:chExt cx="1266591" cy="72354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37F6EA6-1674-B744-9F43-41D22C17BEBB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868C8DD-9971-6347-9374-0FDC23C92036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744B7A-0363-2E41-ABE4-889A8E1CF3F8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E90D658-96A7-1E47-BCC9-168B393B8ADE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651060-AFAB-7F45-9639-60C789D7CB4A}"/>
              </a:ext>
            </a:extLst>
          </p:cNvPr>
          <p:cNvGrpSpPr/>
          <p:nvPr/>
        </p:nvGrpSpPr>
        <p:grpSpPr>
          <a:xfrm>
            <a:off x="10197713" y="9629480"/>
            <a:ext cx="1258186" cy="338108"/>
            <a:chOff x="5125063" y="2861445"/>
            <a:chExt cx="1317520" cy="36082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A0D5548-9523-0843-9C40-FB3B41CC746F}"/>
                </a:ext>
              </a:extLst>
            </p:cNvPr>
            <p:cNvSpPr/>
            <p:nvPr/>
          </p:nvSpPr>
          <p:spPr>
            <a:xfrm>
              <a:off x="5125063" y="2861445"/>
              <a:ext cx="1123334" cy="17991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CA328A4-17E5-7E4D-B4F9-62AD3A534B19}"/>
                </a:ext>
              </a:extLst>
            </p:cNvPr>
            <p:cNvSpPr/>
            <p:nvPr/>
          </p:nvSpPr>
          <p:spPr>
            <a:xfrm>
              <a:off x="5319249" y="3042351"/>
              <a:ext cx="1123334" cy="17991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AA1B511-AAE3-5F4E-93D3-4D50B2FBD0FE}"/>
              </a:ext>
            </a:extLst>
          </p:cNvPr>
          <p:cNvCxnSpPr>
            <a:cxnSpLocks/>
          </p:cNvCxnSpPr>
          <p:nvPr/>
        </p:nvCxnSpPr>
        <p:spPr>
          <a:xfrm flipH="1">
            <a:off x="10177512" y="8576188"/>
            <a:ext cx="13667" cy="14351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ECA62FC-DF79-E14D-85A6-A2985D4CEE5F}"/>
              </a:ext>
            </a:extLst>
          </p:cNvPr>
          <p:cNvCxnSpPr>
            <a:cxnSpLocks/>
          </p:cNvCxnSpPr>
          <p:nvPr/>
        </p:nvCxnSpPr>
        <p:spPr>
          <a:xfrm flipH="1">
            <a:off x="5899833" y="10311859"/>
            <a:ext cx="7363" cy="87277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3B74786-160B-4A4B-8A44-FA66A388843F}"/>
              </a:ext>
            </a:extLst>
          </p:cNvPr>
          <p:cNvSpPr/>
          <p:nvPr/>
        </p:nvSpPr>
        <p:spPr>
          <a:xfrm>
            <a:off x="5895715" y="11016048"/>
            <a:ext cx="1112394" cy="1685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4AE9CA-0A4B-8E46-BD4C-DEE332F2C14A}"/>
              </a:ext>
            </a:extLst>
          </p:cNvPr>
          <p:cNvSpPr txBox="1"/>
          <p:nvPr/>
        </p:nvSpPr>
        <p:spPr>
          <a:xfrm>
            <a:off x="4532778" y="10241687"/>
            <a:ext cx="466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26489E-E853-D749-816F-3A54426C43F3}"/>
              </a:ext>
            </a:extLst>
          </p:cNvPr>
          <p:cNvSpPr txBox="1"/>
          <p:nvPr/>
        </p:nvSpPr>
        <p:spPr>
          <a:xfrm>
            <a:off x="4485547" y="10956304"/>
            <a:ext cx="561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59E66CA-9088-2F4C-93DF-050F1218AB9A}"/>
              </a:ext>
            </a:extLst>
          </p:cNvPr>
          <p:cNvSpPr/>
          <p:nvPr/>
        </p:nvSpPr>
        <p:spPr>
          <a:xfrm>
            <a:off x="7025020" y="11016048"/>
            <a:ext cx="1072745" cy="16859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85EBC12-8AB1-1440-BF8F-46BAA3A12F03}"/>
              </a:ext>
            </a:extLst>
          </p:cNvPr>
          <p:cNvCxnSpPr>
            <a:cxnSpLocks/>
            <a:stCxn id="100" idx="1"/>
          </p:cNvCxnSpPr>
          <p:nvPr/>
        </p:nvCxnSpPr>
        <p:spPr>
          <a:xfrm>
            <a:off x="7012852" y="10390970"/>
            <a:ext cx="1" cy="7936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4325381-1638-1241-8FBD-37CB4F23CEB2}"/>
              </a:ext>
            </a:extLst>
          </p:cNvPr>
          <p:cNvSpPr/>
          <p:nvPr/>
        </p:nvSpPr>
        <p:spPr>
          <a:xfrm>
            <a:off x="8099411" y="11016048"/>
            <a:ext cx="1112394" cy="16859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BCDF7C3-FEA7-9A42-BCEA-69731E734EE3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8097763" y="10504324"/>
            <a:ext cx="7280" cy="596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BB2F682-F624-6446-A2DC-73D451FF9181}"/>
              </a:ext>
            </a:extLst>
          </p:cNvPr>
          <p:cNvSpPr txBox="1"/>
          <p:nvPr/>
        </p:nvSpPr>
        <p:spPr>
          <a:xfrm>
            <a:off x="4246908" y="10326325"/>
            <a:ext cx="2984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4A79E56-7B1A-CE45-B28F-257D30717562}"/>
              </a:ext>
            </a:extLst>
          </p:cNvPr>
          <p:cNvSpPr txBox="1"/>
          <p:nvPr/>
        </p:nvSpPr>
        <p:spPr>
          <a:xfrm>
            <a:off x="4248511" y="10948609"/>
            <a:ext cx="3016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70B5D65-0E58-054D-9A5D-8AFE11766617}"/>
              </a:ext>
            </a:extLst>
          </p:cNvPr>
          <p:cNvGrpSpPr/>
          <p:nvPr/>
        </p:nvGrpSpPr>
        <p:grpSpPr>
          <a:xfrm>
            <a:off x="5033436" y="10311856"/>
            <a:ext cx="866397" cy="339036"/>
            <a:chOff x="1195106" y="4306716"/>
            <a:chExt cx="907255" cy="36181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5285FF2-250F-9B4F-B943-A9336CAD0DC0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B966046-A4A1-9F4F-BB1B-D3D02D15AD6C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998284B-8F59-A141-B6A7-C38446B1745E}"/>
              </a:ext>
            </a:extLst>
          </p:cNvPr>
          <p:cNvGrpSpPr/>
          <p:nvPr/>
        </p:nvGrpSpPr>
        <p:grpSpPr>
          <a:xfrm>
            <a:off x="5915096" y="10309647"/>
            <a:ext cx="866397" cy="339036"/>
            <a:chOff x="1195106" y="4306716"/>
            <a:chExt cx="907255" cy="36181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17B62C9-6343-114B-9951-725F7150428C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683F027-CE7F-7F42-B478-C10076F4F40F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C0E977-B62A-AD41-A626-3442548FC11E}"/>
              </a:ext>
            </a:extLst>
          </p:cNvPr>
          <p:cNvGrpSpPr/>
          <p:nvPr/>
        </p:nvGrpSpPr>
        <p:grpSpPr>
          <a:xfrm>
            <a:off x="7012852" y="10306209"/>
            <a:ext cx="866397" cy="339036"/>
            <a:chOff x="1195106" y="4306716"/>
            <a:chExt cx="907255" cy="3618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160703-1BE1-C14E-9234-BA16B292A49E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D29D3C9-EA77-7440-A855-2446885A931F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201AEF0-3753-B649-8D30-931957314979}"/>
              </a:ext>
            </a:extLst>
          </p:cNvPr>
          <p:cNvGrpSpPr/>
          <p:nvPr/>
        </p:nvGrpSpPr>
        <p:grpSpPr>
          <a:xfrm>
            <a:off x="8117643" y="10289571"/>
            <a:ext cx="866397" cy="339036"/>
            <a:chOff x="1195106" y="4306716"/>
            <a:chExt cx="907255" cy="361814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CE66E70-6458-B34F-BC15-E0422B289DEF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E3A1224-059B-2C43-A069-86CA14D09584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B429E5C-5911-AB4D-B194-DF32C8C4ABE2}"/>
              </a:ext>
            </a:extLst>
          </p:cNvPr>
          <p:cNvSpPr/>
          <p:nvPr/>
        </p:nvSpPr>
        <p:spPr>
          <a:xfrm>
            <a:off x="9240908" y="11016048"/>
            <a:ext cx="1072745" cy="16859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098C39F-D851-3C49-8456-C51C1236B4A3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9234373" y="10306212"/>
            <a:ext cx="6535" cy="79413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B4E24C4-DFC3-4A41-8A03-D436FA2428CA}"/>
              </a:ext>
            </a:extLst>
          </p:cNvPr>
          <p:cNvCxnSpPr>
            <a:cxnSpLocks/>
          </p:cNvCxnSpPr>
          <p:nvPr/>
        </p:nvCxnSpPr>
        <p:spPr>
          <a:xfrm flipH="1">
            <a:off x="5905929" y="11493957"/>
            <a:ext cx="7363" cy="87277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BB52805-ACBB-6641-9739-E79BF3474ADF}"/>
              </a:ext>
            </a:extLst>
          </p:cNvPr>
          <p:cNvSpPr/>
          <p:nvPr/>
        </p:nvSpPr>
        <p:spPr>
          <a:xfrm>
            <a:off x="5901811" y="12198146"/>
            <a:ext cx="1112394" cy="1685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7B0269D-C95F-994A-B1A8-CAA7B4CBC664}"/>
              </a:ext>
            </a:extLst>
          </p:cNvPr>
          <p:cNvSpPr txBox="1"/>
          <p:nvPr/>
        </p:nvSpPr>
        <p:spPr>
          <a:xfrm>
            <a:off x="4534483" y="11467940"/>
            <a:ext cx="463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2F26CC-AF86-5040-AB91-00D7A59D46C1}"/>
              </a:ext>
            </a:extLst>
          </p:cNvPr>
          <p:cNvSpPr txBox="1"/>
          <p:nvPr/>
        </p:nvSpPr>
        <p:spPr>
          <a:xfrm>
            <a:off x="4506750" y="12138402"/>
            <a:ext cx="519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k=0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12623C1-A36C-6646-B544-2C77F53EE6AF}"/>
              </a:ext>
            </a:extLst>
          </p:cNvPr>
          <p:cNvCxnSpPr>
            <a:cxnSpLocks/>
          </p:cNvCxnSpPr>
          <p:nvPr/>
        </p:nvCxnSpPr>
        <p:spPr>
          <a:xfrm>
            <a:off x="7018948" y="11573068"/>
            <a:ext cx="1" cy="7936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ECF52E9-5768-BC41-9D50-077834C82336}"/>
              </a:ext>
            </a:extLst>
          </p:cNvPr>
          <p:cNvSpPr txBox="1"/>
          <p:nvPr/>
        </p:nvSpPr>
        <p:spPr>
          <a:xfrm>
            <a:off x="4246908" y="11552578"/>
            <a:ext cx="2984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DCFE2EA-A605-E049-872C-74935FC7DDEC}"/>
              </a:ext>
            </a:extLst>
          </p:cNvPr>
          <p:cNvSpPr txBox="1"/>
          <p:nvPr/>
        </p:nvSpPr>
        <p:spPr>
          <a:xfrm>
            <a:off x="4248511" y="12130707"/>
            <a:ext cx="3016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AC322A7-0329-6547-BF86-3136E83395AF}"/>
              </a:ext>
            </a:extLst>
          </p:cNvPr>
          <p:cNvGrpSpPr/>
          <p:nvPr/>
        </p:nvGrpSpPr>
        <p:grpSpPr>
          <a:xfrm>
            <a:off x="5039532" y="11493954"/>
            <a:ext cx="866397" cy="339036"/>
            <a:chOff x="1195106" y="4306716"/>
            <a:chExt cx="907255" cy="361814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C5F4E5E-219A-6641-8AE4-81997C028091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3F0E000-AB31-4B4B-AFC3-7FAD15F7FD41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06110D7-2A32-6E41-A2DF-C98AF21C5B40}"/>
              </a:ext>
            </a:extLst>
          </p:cNvPr>
          <p:cNvGrpSpPr/>
          <p:nvPr/>
        </p:nvGrpSpPr>
        <p:grpSpPr>
          <a:xfrm>
            <a:off x="5921192" y="11491745"/>
            <a:ext cx="866397" cy="339036"/>
            <a:chOff x="1195106" y="4306716"/>
            <a:chExt cx="907255" cy="361814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4E788C6-EFD5-5D46-88CE-1A893D9972AD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9861FBA-4FE2-7E4C-A2A1-EBBB7248A881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0F1212E-A1AF-1E47-9F82-25ABFC7CD768}"/>
              </a:ext>
            </a:extLst>
          </p:cNvPr>
          <p:cNvCxnSpPr>
            <a:cxnSpLocks/>
          </p:cNvCxnSpPr>
          <p:nvPr/>
        </p:nvCxnSpPr>
        <p:spPr>
          <a:xfrm>
            <a:off x="4319603" y="11332138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42BB35D-BE0A-B04D-97CA-612F433B806C}"/>
              </a:ext>
            </a:extLst>
          </p:cNvPr>
          <p:cNvCxnSpPr>
            <a:cxnSpLocks/>
          </p:cNvCxnSpPr>
          <p:nvPr/>
        </p:nvCxnSpPr>
        <p:spPr>
          <a:xfrm>
            <a:off x="4319603" y="10129575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60777642-C0FC-DC4D-8DDD-C75B26ED1E35}"/>
              </a:ext>
            </a:extLst>
          </p:cNvPr>
          <p:cNvSpPr txBox="1"/>
          <p:nvPr/>
        </p:nvSpPr>
        <p:spPr>
          <a:xfrm>
            <a:off x="2439028" y="9015654"/>
            <a:ext cx="1246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Monaco" pitchFamily="2" charset="77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 = 1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 = 1</a:t>
            </a:r>
          </a:p>
          <a:p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thrpt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x+y</a:t>
            </a:r>
            <a:endParaRPr lang="en-US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1743133-AB7E-8845-BBAA-5BE331B00955}"/>
              </a:ext>
            </a:extLst>
          </p:cNvPr>
          <p:cNvSpPr txBox="1"/>
          <p:nvPr/>
        </p:nvSpPr>
        <p:spPr>
          <a:xfrm>
            <a:off x="2439027" y="10341299"/>
            <a:ext cx="1717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 = 1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 = 1</a:t>
            </a:r>
          </a:p>
          <a:p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thrpt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n(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x+y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9C8A622-81D6-8849-943A-EE8A34579D85}"/>
              </a:ext>
            </a:extLst>
          </p:cNvPr>
          <p:cNvSpPr txBox="1"/>
          <p:nvPr/>
        </p:nvSpPr>
        <p:spPr>
          <a:xfrm>
            <a:off x="2439028" y="11578305"/>
            <a:ext cx="1785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 = 1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 = 1</a:t>
            </a:r>
          </a:p>
          <a:p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thrpt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mn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x+y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719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E6449F-9D4C-CB4C-B315-816671BB72CF}"/>
              </a:ext>
            </a:extLst>
          </p:cNvPr>
          <p:cNvSpPr/>
          <p:nvPr/>
        </p:nvSpPr>
        <p:spPr>
          <a:xfrm>
            <a:off x="7065953" y="2969542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366DB4-F00B-CC49-AEEA-FD2019FB9BF4}"/>
              </a:ext>
            </a:extLst>
          </p:cNvPr>
          <p:cNvSpPr/>
          <p:nvPr/>
        </p:nvSpPr>
        <p:spPr>
          <a:xfrm>
            <a:off x="4689829" y="2932967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4C07C3-03DA-B548-8D1F-B24E33176E67}"/>
              </a:ext>
            </a:extLst>
          </p:cNvPr>
          <p:cNvSpPr/>
          <p:nvPr/>
        </p:nvSpPr>
        <p:spPr>
          <a:xfrm>
            <a:off x="7937718" y="2745316"/>
            <a:ext cx="2871259" cy="1645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CC4019-4168-8B4E-9D12-544B91A4980C}"/>
              </a:ext>
            </a:extLst>
          </p:cNvPr>
          <p:cNvSpPr/>
          <p:nvPr/>
        </p:nvSpPr>
        <p:spPr>
          <a:xfrm>
            <a:off x="5764782" y="1831496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AA6E2D-029B-F344-9F59-209F2134546A}"/>
              </a:ext>
            </a:extLst>
          </p:cNvPr>
          <p:cNvSpPr/>
          <p:nvPr/>
        </p:nvSpPr>
        <p:spPr>
          <a:xfrm>
            <a:off x="4619725" y="3082319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711F74-5B5F-0344-BB2E-6CE8D7891341}"/>
              </a:ext>
            </a:extLst>
          </p:cNvPr>
          <p:cNvSpPr/>
          <p:nvPr/>
        </p:nvSpPr>
        <p:spPr>
          <a:xfrm>
            <a:off x="6959273" y="3082318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E7B7099-D0A5-1A43-AE6A-A4E81405BE6E}"/>
              </a:ext>
            </a:extLst>
          </p:cNvPr>
          <p:cNvSpPr/>
          <p:nvPr/>
        </p:nvSpPr>
        <p:spPr>
          <a:xfrm>
            <a:off x="5624738" y="4007065"/>
            <a:ext cx="799070" cy="408566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mem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77E3A40-B400-5B43-9147-26664918392D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rot="16200000" flipH="1">
            <a:off x="6255600" y="2119153"/>
            <a:ext cx="731838" cy="1194491"/>
          </a:xfrm>
          <a:prstGeom prst="bentConnector3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CA2F98-0494-164A-8E02-BF9ED2AEA6B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5085827" y="2143871"/>
            <a:ext cx="731839" cy="11450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2A5AAFA-9788-EF4B-B079-C4103CECB9F5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>
          <a:xfrm rot="16200000" flipH="1">
            <a:off x="4946955" y="3533564"/>
            <a:ext cx="610045" cy="745521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CF7EE2C-2AA3-BC44-930F-46A1652305DD}"/>
              </a:ext>
            </a:extLst>
          </p:cNvPr>
          <p:cNvCxnSpPr>
            <a:cxnSpLocks/>
            <a:stCxn id="9" idx="4"/>
            <a:endCxn id="10" idx="3"/>
          </p:cNvCxnSpPr>
          <p:nvPr/>
        </p:nvCxnSpPr>
        <p:spPr>
          <a:xfrm rot="5400000">
            <a:off x="6516264" y="3508847"/>
            <a:ext cx="610046" cy="794957"/>
          </a:xfrm>
          <a:prstGeom prst="bentConnector2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D8CC7B1-EB2D-A047-9862-A3B7BD97164F}"/>
              </a:ext>
            </a:extLst>
          </p:cNvPr>
          <p:cNvSpPr/>
          <p:nvPr/>
        </p:nvSpPr>
        <p:spPr>
          <a:xfrm>
            <a:off x="8042968" y="2901322"/>
            <a:ext cx="419133" cy="41913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E0DC10-EB2C-C546-AA93-C38CE47AF710}"/>
              </a:ext>
            </a:extLst>
          </p:cNvPr>
          <p:cNvSpPr txBox="1"/>
          <p:nvPr/>
        </p:nvSpPr>
        <p:spPr>
          <a:xfrm>
            <a:off x="8526013" y="2926223"/>
            <a:ext cx="1194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Controller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22FCF09-9EE8-F149-B18F-4A1B133DE3C2}"/>
              </a:ext>
            </a:extLst>
          </p:cNvPr>
          <p:cNvSpPr/>
          <p:nvPr/>
        </p:nvSpPr>
        <p:spPr>
          <a:xfrm>
            <a:off x="8055457" y="3433612"/>
            <a:ext cx="419133" cy="408566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83346-6FDE-F248-A2AA-CE13688719ED}"/>
              </a:ext>
            </a:extLst>
          </p:cNvPr>
          <p:cNvSpPr txBox="1"/>
          <p:nvPr/>
        </p:nvSpPr>
        <p:spPr>
          <a:xfrm>
            <a:off x="8557912" y="3453229"/>
            <a:ext cx="766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SRAM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4730509-B96D-634D-ABE1-AB54F924F1FA}"/>
              </a:ext>
            </a:extLst>
          </p:cNvPr>
          <p:cNvCxnSpPr>
            <a:cxnSpLocks/>
            <a:stCxn id="8" idx="5"/>
          </p:cNvCxnSpPr>
          <p:nvPr/>
        </p:nvCxnSpPr>
        <p:spPr>
          <a:xfrm rot="16200000" flipH="1">
            <a:off x="5084072" y="3503932"/>
            <a:ext cx="519300" cy="562035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3475379-1F4F-4344-AD71-96180C0373E8}"/>
              </a:ext>
            </a:extLst>
          </p:cNvPr>
          <p:cNvCxnSpPr>
            <a:cxnSpLocks/>
            <a:stCxn id="9" idx="5"/>
          </p:cNvCxnSpPr>
          <p:nvPr/>
        </p:nvCxnSpPr>
        <p:spPr>
          <a:xfrm rot="5400000">
            <a:off x="6653381" y="3295727"/>
            <a:ext cx="519301" cy="978444"/>
          </a:xfrm>
          <a:prstGeom prst="bentConnector2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C9E5B135-71DF-AF46-857C-4315B86626AB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 rot="16200000" flipH="1">
            <a:off x="6365328" y="2009425"/>
            <a:ext cx="619062" cy="1301171"/>
          </a:xfrm>
          <a:prstGeom prst="bentConnector3">
            <a:avLst>
              <a:gd name="adj1" fmla="val 3375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798031C-7AE8-1E4B-855E-9FFD1EAE584F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rot="5400000">
            <a:off x="5195555" y="2104247"/>
            <a:ext cx="582487" cy="1074953"/>
          </a:xfrm>
          <a:prstGeom prst="bentConnector3">
            <a:avLst>
              <a:gd name="adj1" fmla="val 3587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DBDC7C5-EA91-E044-9A60-D7A5EB7265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03107" y="4101024"/>
            <a:ext cx="42290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74A6B9-E5D5-D845-8391-CA90949876C8}"/>
              </a:ext>
            </a:extLst>
          </p:cNvPr>
          <p:cNvSpPr txBox="1"/>
          <p:nvPr/>
        </p:nvSpPr>
        <p:spPr>
          <a:xfrm>
            <a:off x="8557912" y="3903701"/>
            <a:ext cx="225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Vectorized </a:t>
            </a:r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datapath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34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42E3C0A-F0DC-A046-B7CA-718EDBB841D6}"/>
              </a:ext>
            </a:extLst>
          </p:cNvPr>
          <p:cNvSpPr/>
          <p:nvPr/>
        </p:nvSpPr>
        <p:spPr>
          <a:xfrm>
            <a:off x="7115992" y="2010577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DF81400-E5E9-8A49-87D8-B2CA71455564}"/>
              </a:ext>
            </a:extLst>
          </p:cNvPr>
          <p:cNvSpPr/>
          <p:nvPr/>
        </p:nvSpPr>
        <p:spPr>
          <a:xfrm>
            <a:off x="5811012" y="3317490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4E3EA08-AC9E-954C-A4D8-D16E82D2F63F}"/>
              </a:ext>
            </a:extLst>
          </p:cNvPr>
          <p:cNvSpPr/>
          <p:nvPr/>
        </p:nvSpPr>
        <p:spPr>
          <a:xfrm>
            <a:off x="8518595" y="3317489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483ACB8-B9DA-5E47-97DC-BF0FFC97F3D8}"/>
              </a:ext>
            </a:extLst>
          </p:cNvPr>
          <p:cNvSpPr/>
          <p:nvPr/>
        </p:nvSpPr>
        <p:spPr>
          <a:xfrm>
            <a:off x="7115991" y="4744080"/>
            <a:ext cx="871248" cy="5575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mem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99593E0E-09A1-7145-9926-AA10709AB9D4}"/>
              </a:ext>
            </a:extLst>
          </p:cNvPr>
          <p:cNvCxnSpPr>
            <a:cxnSpLocks/>
            <a:stCxn id="40" idx="1"/>
            <a:endCxn id="41" idx="0"/>
          </p:cNvCxnSpPr>
          <p:nvPr/>
        </p:nvCxnSpPr>
        <p:spPr>
          <a:xfrm rot="10800000" flipV="1">
            <a:off x="6205770" y="2289344"/>
            <a:ext cx="910223" cy="1028145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EE8FE05-E58D-1A4A-A3ED-4849B6C8FAA4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>
            <a:off x="7905505" y="2289345"/>
            <a:ext cx="1007847" cy="1028144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C6B6D39-E279-F24F-801B-0BC309973A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12687" y="2514185"/>
            <a:ext cx="887798" cy="718810"/>
          </a:xfrm>
          <a:prstGeom prst="bentConnector3">
            <a:avLst>
              <a:gd name="adj1" fmla="val 99906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633DB26-9DC9-034A-BE1E-7E8C129ABDD5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90509" y="2444690"/>
            <a:ext cx="887797" cy="857802"/>
          </a:xfrm>
          <a:prstGeom prst="bentConnector3">
            <a:avLst>
              <a:gd name="adj1" fmla="val 99905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03A7AAAD-5547-CC4F-98B3-25B862953F90}"/>
              </a:ext>
            </a:extLst>
          </p:cNvPr>
          <p:cNvCxnSpPr>
            <a:cxnSpLocks/>
            <a:stCxn id="41" idx="2"/>
            <a:endCxn id="43" idx="1"/>
          </p:cNvCxnSpPr>
          <p:nvPr/>
        </p:nvCxnSpPr>
        <p:spPr>
          <a:xfrm rot="16200000" flipH="1">
            <a:off x="6086969" y="3993825"/>
            <a:ext cx="1147823" cy="910222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811FA50F-EB5D-5440-AF50-5E982A66D09F}"/>
              </a:ext>
            </a:extLst>
          </p:cNvPr>
          <p:cNvCxnSpPr>
            <a:cxnSpLocks/>
            <a:stCxn id="43" idx="3"/>
            <a:endCxn id="42" idx="2"/>
          </p:cNvCxnSpPr>
          <p:nvPr/>
        </p:nvCxnSpPr>
        <p:spPr>
          <a:xfrm flipV="1">
            <a:off x="7987239" y="3875024"/>
            <a:ext cx="926113" cy="1147824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94C0B36-CC5B-C046-AFB1-145F2225353F}"/>
              </a:ext>
            </a:extLst>
          </p:cNvPr>
          <p:cNvCxnSpPr>
            <a:cxnSpLocks/>
          </p:cNvCxnSpPr>
          <p:nvPr/>
        </p:nvCxnSpPr>
        <p:spPr>
          <a:xfrm rot="5400000">
            <a:off x="7903680" y="3958583"/>
            <a:ext cx="943188" cy="776070"/>
          </a:xfrm>
          <a:prstGeom prst="bentConnector3">
            <a:avLst>
              <a:gd name="adj1" fmla="val 99973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E96D25B-29A4-E54F-9152-EE2ADBFE8030}"/>
              </a:ext>
            </a:extLst>
          </p:cNvPr>
          <p:cNvSpPr txBox="1"/>
          <p:nvPr/>
        </p:nvSpPr>
        <p:spPr>
          <a:xfrm>
            <a:off x="8148874" y="426427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REQ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D54221-B5B0-5B49-AD83-ED3590287CB5}"/>
              </a:ext>
            </a:extLst>
          </p:cNvPr>
          <p:cNvSpPr txBox="1"/>
          <p:nvPr/>
        </p:nvSpPr>
        <p:spPr>
          <a:xfrm>
            <a:off x="8126117" y="508984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RESP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497568-819E-6247-BB2C-4A81DDE7B48F}"/>
              </a:ext>
            </a:extLst>
          </p:cNvPr>
          <p:cNvSpPr txBox="1"/>
          <p:nvPr/>
        </p:nvSpPr>
        <p:spPr>
          <a:xfrm>
            <a:off x="6171230" y="511694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REQ</a:t>
            </a:r>
          </a:p>
        </p:txBody>
      </p:sp>
      <p:sp>
        <p:nvSpPr>
          <p:cNvPr id="55" name="Cloud 54">
            <a:extLst>
              <a:ext uri="{FF2B5EF4-FFF2-40B4-BE49-F238E27FC236}">
                <a16:creationId xmlns:a16="http://schemas.microsoft.com/office/drawing/2014/main" id="{42A60122-AA53-8B40-AE76-893F028C1068}"/>
              </a:ext>
            </a:extLst>
          </p:cNvPr>
          <p:cNvSpPr/>
          <p:nvPr/>
        </p:nvSpPr>
        <p:spPr>
          <a:xfrm>
            <a:off x="5920654" y="2573795"/>
            <a:ext cx="405827" cy="228600"/>
          </a:xfrm>
          <a:prstGeom prst="clou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39E585D3-F584-7A44-AD5D-9D8187091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163" y="2759956"/>
            <a:ext cx="411971" cy="255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70E2555-48D7-AA49-A42D-1F6615E68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501" y="4298635"/>
            <a:ext cx="442680" cy="27476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2AE1070-F267-5C4D-8B17-7BB2CA0B1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869" y="4636557"/>
            <a:ext cx="455617" cy="28279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6441157-1E64-3B4C-ACDB-A989B099E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429" y="4834152"/>
            <a:ext cx="455617" cy="28279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1B0722D-BAE5-E94F-8124-90314FF46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594" y="2862779"/>
            <a:ext cx="402897" cy="25007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CA2941CF-1A3D-C24E-823F-0B53E4DDF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871" y="2391240"/>
            <a:ext cx="430249" cy="26705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CFE592F-CB07-F14A-A921-36EDD618EBD6}"/>
              </a:ext>
            </a:extLst>
          </p:cNvPr>
          <p:cNvSpPr txBox="1"/>
          <p:nvPr/>
        </p:nvSpPr>
        <p:spPr>
          <a:xfrm>
            <a:off x="6313288" y="187569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3DC745-DF3B-6141-8389-7D31280ED8FE}"/>
              </a:ext>
            </a:extLst>
          </p:cNvPr>
          <p:cNvSpPr txBox="1"/>
          <p:nvPr/>
        </p:nvSpPr>
        <p:spPr>
          <a:xfrm>
            <a:off x="6408737" y="294815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DD541D-62F0-8C43-8F17-2E080E3A3033}"/>
              </a:ext>
            </a:extLst>
          </p:cNvPr>
          <p:cNvSpPr txBox="1"/>
          <p:nvPr/>
        </p:nvSpPr>
        <p:spPr>
          <a:xfrm>
            <a:off x="5843907" y="457340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F80460-2B91-D64F-82EB-59DA4B662056}"/>
              </a:ext>
            </a:extLst>
          </p:cNvPr>
          <p:cNvSpPr txBox="1"/>
          <p:nvPr/>
        </p:nvSpPr>
        <p:spPr>
          <a:xfrm>
            <a:off x="8486017" y="1858249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B6246F9-E182-594A-B419-48B2AC3293A1}"/>
              </a:ext>
            </a:extLst>
          </p:cNvPr>
          <p:cNvSpPr txBox="1"/>
          <p:nvPr/>
        </p:nvSpPr>
        <p:spPr>
          <a:xfrm>
            <a:off x="8367098" y="3929303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7F51C53-581B-2242-9B08-25E4671980EC}"/>
              </a:ext>
            </a:extLst>
          </p:cNvPr>
          <p:cNvSpPr txBox="1"/>
          <p:nvPr/>
        </p:nvSpPr>
        <p:spPr>
          <a:xfrm>
            <a:off x="9000010" y="4997811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6D4889-AC93-394D-917B-064300138ABE}"/>
              </a:ext>
            </a:extLst>
          </p:cNvPr>
          <p:cNvSpPr txBox="1"/>
          <p:nvPr/>
        </p:nvSpPr>
        <p:spPr>
          <a:xfrm>
            <a:off x="8364546" y="247362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7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439A34B-E721-4D4C-BBD4-127080D34081}"/>
              </a:ext>
            </a:extLst>
          </p:cNvPr>
          <p:cNvSpPr/>
          <p:nvPr/>
        </p:nvSpPr>
        <p:spPr>
          <a:xfrm>
            <a:off x="9820857" y="3853869"/>
            <a:ext cx="2337806" cy="1468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C862D575-A3B2-8149-A074-C12452FCDBE8}"/>
              </a:ext>
            </a:extLst>
          </p:cNvPr>
          <p:cNvSpPr/>
          <p:nvPr/>
        </p:nvSpPr>
        <p:spPr>
          <a:xfrm>
            <a:off x="10009785" y="4030354"/>
            <a:ext cx="612337" cy="33731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VCU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8B0DED8-F2A9-ED4F-A4C0-F2AFAA211261}"/>
              </a:ext>
            </a:extLst>
          </p:cNvPr>
          <p:cNvSpPr/>
          <p:nvPr/>
        </p:nvSpPr>
        <p:spPr>
          <a:xfrm>
            <a:off x="10003671" y="4475710"/>
            <a:ext cx="624565" cy="33731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VMU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FB3A5B5-FBB4-3E4C-BF17-D1ECB2A575D3}"/>
              </a:ext>
            </a:extLst>
          </p:cNvPr>
          <p:cNvCxnSpPr>
            <a:cxnSpLocks/>
          </p:cNvCxnSpPr>
          <p:nvPr/>
        </p:nvCxnSpPr>
        <p:spPr>
          <a:xfrm>
            <a:off x="10768108" y="4059669"/>
            <a:ext cx="95511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60A1FC5-1D7C-EF43-8FF4-CE3E3E3D36B8}"/>
              </a:ext>
            </a:extLst>
          </p:cNvPr>
          <p:cNvSpPr txBox="1"/>
          <p:nvPr/>
        </p:nvSpPr>
        <p:spPr>
          <a:xfrm>
            <a:off x="10768108" y="4090667"/>
            <a:ext cx="1081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dataflow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C4D2D8D-CFFB-FE46-9302-1CF1C08055AF}"/>
              </a:ext>
            </a:extLst>
          </p:cNvPr>
          <p:cNvCxnSpPr>
            <a:cxnSpLocks/>
          </p:cNvCxnSpPr>
          <p:nvPr/>
        </p:nvCxnSpPr>
        <p:spPr>
          <a:xfrm>
            <a:off x="10768108" y="4396344"/>
            <a:ext cx="955119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13CA69D-C2D8-9C45-912C-3C8EC75F8192}"/>
              </a:ext>
            </a:extLst>
          </p:cNvPr>
          <p:cNvSpPr txBox="1"/>
          <p:nvPr/>
        </p:nvSpPr>
        <p:spPr>
          <a:xfrm>
            <a:off x="10641650" y="4439803"/>
            <a:ext cx="133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control token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1359D31-91FF-514C-AC54-20C351D08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737" y="4921066"/>
            <a:ext cx="496432" cy="30813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3D2D79AA-9CA5-FE4A-B6C5-30FA636D1573}"/>
              </a:ext>
            </a:extLst>
          </p:cNvPr>
          <p:cNvSpPr txBox="1"/>
          <p:nvPr/>
        </p:nvSpPr>
        <p:spPr>
          <a:xfrm>
            <a:off x="10571543" y="4761670"/>
            <a:ext cx="1474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unpredictable network latency</a:t>
            </a:r>
          </a:p>
        </p:txBody>
      </p:sp>
    </p:spTree>
    <p:extLst>
      <p:ext uri="{BB962C8B-B14F-4D97-AF65-F5344CB8AC3E}">
        <p14:creationId xmlns:p14="http://schemas.microsoft.com/office/powerpoint/2010/main" val="357191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51" grpId="0"/>
      <p:bldP spid="52" grpId="0"/>
      <p:bldP spid="53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Right Arrow 382">
            <a:extLst>
              <a:ext uri="{FF2B5EF4-FFF2-40B4-BE49-F238E27FC236}">
                <a16:creationId xmlns:a16="http://schemas.microsoft.com/office/drawing/2014/main" id="{292A5EE0-AEA6-C74E-A71E-70DC73EE3CE2}"/>
              </a:ext>
            </a:extLst>
          </p:cNvPr>
          <p:cNvSpPr/>
          <p:nvPr/>
        </p:nvSpPr>
        <p:spPr>
          <a:xfrm rot="10800000">
            <a:off x="3344768" y="10363452"/>
            <a:ext cx="254000" cy="26161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5" name="Rounded Rectangle 344">
            <a:extLst>
              <a:ext uri="{FF2B5EF4-FFF2-40B4-BE49-F238E27FC236}">
                <a16:creationId xmlns:a16="http://schemas.microsoft.com/office/drawing/2014/main" id="{BFF6A887-2F42-FC4B-8C36-FCC0C60A2FFA}"/>
              </a:ext>
            </a:extLst>
          </p:cNvPr>
          <p:cNvSpPr/>
          <p:nvPr/>
        </p:nvSpPr>
        <p:spPr>
          <a:xfrm>
            <a:off x="1284532" y="9271524"/>
            <a:ext cx="2027306" cy="2033944"/>
          </a:xfrm>
          <a:prstGeom prst="roundRect">
            <a:avLst>
              <a:gd name="adj" fmla="val 10533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aseline="-25000" dirty="0">
              <a:solidFill>
                <a:schemeClr val="bg1"/>
              </a:solidFill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205" name="Elbow Connector 204">
            <a:extLst>
              <a:ext uri="{FF2B5EF4-FFF2-40B4-BE49-F238E27FC236}">
                <a16:creationId xmlns:a16="http://schemas.microsoft.com/office/drawing/2014/main" id="{62B3B616-3FA8-C34E-A054-3AB82124C0C0}"/>
              </a:ext>
            </a:extLst>
          </p:cNvPr>
          <p:cNvCxnSpPr>
            <a:cxnSpLocks/>
            <a:endCxn id="111" idx="3"/>
          </p:cNvCxnSpPr>
          <p:nvPr/>
        </p:nvCxnSpPr>
        <p:spPr>
          <a:xfrm rot="16200000" flipH="1">
            <a:off x="4540918" y="10766644"/>
            <a:ext cx="2103731" cy="472784"/>
          </a:xfrm>
          <a:prstGeom prst="bentConnector4">
            <a:avLst>
              <a:gd name="adj1" fmla="val -4392"/>
              <a:gd name="adj2" fmla="val 148352"/>
            </a:avLst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18DD4A-9683-5349-940B-D8DF2666BB21}"/>
              </a:ext>
            </a:extLst>
          </p:cNvPr>
          <p:cNvSpPr/>
          <p:nvPr/>
        </p:nvSpPr>
        <p:spPr>
          <a:xfrm>
            <a:off x="6954991" y="2623280"/>
            <a:ext cx="1369414" cy="57149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Work 0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56F008C-D775-8244-AAAF-520D5F748BD8}"/>
              </a:ext>
            </a:extLst>
          </p:cNvPr>
          <p:cNvSpPr/>
          <p:nvPr/>
        </p:nvSpPr>
        <p:spPr>
          <a:xfrm>
            <a:off x="6954991" y="4689282"/>
            <a:ext cx="1369415" cy="61157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P0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B662F8A-E1ED-A74D-BE3B-82436500273F}"/>
              </a:ext>
            </a:extLst>
          </p:cNvPr>
          <p:cNvSpPr/>
          <p:nvPr/>
        </p:nvSpPr>
        <p:spPr>
          <a:xfrm>
            <a:off x="8713547" y="2618037"/>
            <a:ext cx="1369414" cy="57149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Work 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0F1BFBC-23F1-CB4C-B477-BBB610091854}"/>
              </a:ext>
            </a:extLst>
          </p:cNvPr>
          <p:cNvSpPr/>
          <p:nvPr/>
        </p:nvSpPr>
        <p:spPr>
          <a:xfrm>
            <a:off x="8713547" y="4689282"/>
            <a:ext cx="1369415" cy="61157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8EEDA7-BC14-F14B-BC5F-29CC6085D9E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639698" y="4158368"/>
            <a:ext cx="1" cy="53091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853917-EF68-8C49-B71A-D56FBBB2DFCF}"/>
              </a:ext>
            </a:extLst>
          </p:cNvPr>
          <p:cNvCxnSpPr>
            <a:cxnSpLocks/>
            <a:stCxn id="25" idx="2"/>
            <a:endCxn id="7" idx="0"/>
          </p:cNvCxnSpPr>
          <p:nvPr/>
        </p:nvCxnSpPr>
        <p:spPr>
          <a:xfrm>
            <a:off x="7639699" y="4285964"/>
            <a:ext cx="1758556" cy="40331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8FEFB0-FE64-084E-B418-130F9A4CE8D5}"/>
              </a:ext>
            </a:extLst>
          </p:cNvPr>
          <p:cNvCxnSpPr>
            <a:cxnSpLocks/>
            <a:stCxn id="28" idx="2"/>
            <a:endCxn id="5" idx="0"/>
          </p:cNvCxnSpPr>
          <p:nvPr/>
        </p:nvCxnSpPr>
        <p:spPr>
          <a:xfrm flipH="1">
            <a:off x="7639699" y="4282469"/>
            <a:ext cx="1758556" cy="40681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01DDD1-D52B-DE4D-A298-A068519FC1FA}"/>
              </a:ext>
            </a:extLst>
          </p:cNvPr>
          <p:cNvCxnSpPr>
            <a:cxnSpLocks/>
          </p:cNvCxnSpPr>
          <p:nvPr/>
        </p:nvCxnSpPr>
        <p:spPr>
          <a:xfrm>
            <a:off x="9398255" y="4261203"/>
            <a:ext cx="0" cy="40681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29BD53B-82C1-7D4D-992C-9826BD37F3C5}"/>
              </a:ext>
            </a:extLst>
          </p:cNvPr>
          <p:cNvSpPr/>
          <p:nvPr/>
        </p:nvSpPr>
        <p:spPr>
          <a:xfrm>
            <a:off x="2689137" y="3802597"/>
            <a:ext cx="1040230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Core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D2ACA49-B3B6-6A48-92E5-185BF0811A33}"/>
              </a:ext>
            </a:extLst>
          </p:cNvPr>
          <p:cNvSpPr/>
          <p:nvPr/>
        </p:nvSpPr>
        <p:spPr>
          <a:xfrm>
            <a:off x="2442249" y="4689282"/>
            <a:ext cx="1534006" cy="61157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Cache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A2C0955-712B-5A46-96C6-E690E14DA1EE}"/>
              </a:ext>
            </a:extLst>
          </p:cNvPr>
          <p:cNvSpPr/>
          <p:nvPr/>
        </p:nvSpPr>
        <p:spPr>
          <a:xfrm>
            <a:off x="4698620" y="3815848"/>
            <a:ext cx="1040230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Core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1533266-4354-ED45-B858-CFB6087EF3BB}"/>
              </a:ext>
            </a:extLst>
          </p:cNvPr>
          <p:cNvSpPr/>
          <p:nvPr/>
        </p:nvSpPr>
        <p:spPr>
          <a:xfrm>
            <a:off x="4451732" y="4702533"/>
            <a:ext cx="1534006" cy="61157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Cache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A79497-2842-0E41-B728-84A4204F5A2D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3209252" y="4360132"/>
            <a:ext cx="0" cy="32915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89B8E2-BB77-7E46-B7A5-0CF7D9763357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5218735" y="4373383"/>
            <a:ext cx="0" cy="32915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65D840-5A43-574E-8FC5-DEF781A4CB50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 flipV="1">
            <a:off x="3976255" y="4995071"/>
            <a:ext cx="475477" cy="1325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888C-4516-384C-93DD-1868814AE151}"/>
              </a:ext>
            </a:extLst>
          </p:cNvPr>
          <p:cNvSpPr/>
          <p:nvPr/>
        </p:nvSpPr>
        <p:spPr>
          <a:xfrm>
            <a:off x="6901909" y="3550602"/>
            <a:ext cx="1475579" cy="735362"/>
          </a:xfrm>
          <a:prstGeom prst="roundRect">
            <a:avLst/>
          </a:prstGeom>
          <a:solidFill>
            <a:schemeClr val="accent5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Address Remapping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AA1C9D2-47E4-C044-84B9-8B5D732A8524}"/>
              </a:ext>
            </a:extLst>
          </p:cNvPr>
          <p:cNvSpPr/>
          <p:nvPr/>
        </p:nvSpPr>
        <p:spPr>
          <a:xfrm>
            <a:off x="8660465" y="3547107"/>
            <a:ext cx="1475579" cy="735362"/>
          </a:xfrm>
          <a:prstGeom prst="roundRect">
            <a:avLst/>
          </a:prstGeom>
          <a:solidFill>
            <a:schemeClr val="accent5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Address Remapping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5ECE870-D298-694B-B1A7-A9C2D7558F39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>
            <a:off x="7639698" y="3194770"/>
            <a:ext cx="1" cy="35583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5C9F025-FC90-CC45-B629-9712876FAF6C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9398254" y="3189527"/>
            <a:ext cx="1" cy="35758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CD676E9-4E1C-6141-BBFB-D31050DEFAD8}"/>
              </a:ext>
            </a:extLst>
          </p:cNvPr>
          <p:cNvSpPr txBox="1"/>
          <p:nvPr/>
        </p:nvSpPr>
        <p:spPr>
          <a:xfrm>
            <a:off x="9450868" y="3178302"/>
            <a:ext cx="1787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Logical Address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972B1F-115F-A541-8E91-BEA40B70A8B8}"/>
              </a:ext>
            </a:extLst>
          </p:cNvPr>
          <p:cNvSpPr txBox="1"/>
          <p:nvPr/>
        </p:nvSpPr>
        <p:spPr>
          <a:xfrm>
            <a:off x="9450359" y="4349509"/>
            <a:ext cx="988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BI + BO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5290D0BF-5EFE-2143-91E2-C6B015A033F2}"/>
              </a:ext>
            </a:extLst>
          </p:cNvPr>
          <p:cNvSpPr/>
          <p:nvPr/>
        </p:nvSpPr>
        <p:spPr>
          <a:xfrm>
            <a:off x="3787142" y="10962554"/>
            <a:ext cx="865907" cy="56844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b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[0-3]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7D511E21-524F-E14C-BC05-CEBA0454C28C}"/>
              </a:ext>
            </a:extLst>
          </p:cNvPr>
          <p:cNvSpPr/>
          <p:nvPr/>
        </p:nvSpPr>
        <p:spPr>
          <a:xfrm>
            <a:off x="5076113" y="10962554"/>
            <a:ext cx="855302" cy="56844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  <a:b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[4-7]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86B057F-3E19-C640-BB58-8364623B40A5}"/>
              </a:ext>
            </a:extLst>
          </p:cNvPr>
          <p:cNvSpPr/>
          <p:nvPr/>
        </p:nvSpPr>
        <p:spPr>
          <a:xfrm>
            <a:off x="3900674" y="10238158"/>
            <a:ext cx="638842" cy="4293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5526387-1F81-DC48-86BC-AF536C07DBE0}"/>
              </a:ext>
            </a:extLst>
          </p:cNvPr>
          <p:cNvSpPr/>
          <p:nvPr/>
        </p:nvSpPr>
        <p:spPr>
          <a:xfrm>
            <a:off x="5184343" y="10227881"/>
            <a:ext cx="638842" cy="4293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F672F98-26E9-DA48-B375-D275F600824C}"/>
              </a:ext>
            </a:extLst>
          </p:cNvPr>
          <p:cNvCxnSpPr>
            <a:cxnSpLocks/>
            <a:stCxn id="59" idx="2"/>
            <a:endCxn id="55" idx="0"/>
          </p:cNvCxnSpPr>
          <p:nvPr/>
        </p:nvCxnSpPr>
        <p:spPr>
          <a:xfrm>
            <a:off x="4220095" y="10667526"/>
            <a:ext cx="1" cy="29502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FFCCF70-1A89-A54B-AFEF-CD37B6A7DBEC}"/>
              </a:ext>
            </a:extLst>
          </p:cNvPr>
          <p:cNvCxnSpPr>
            <a:cxnSpLocks/>
            <a:stCxn id="60" idx="2"/>
            <a:endCxn id="56" idx="0"/>
          </p:cNvCxnSpPr>
          <p:nvPr/>
        </p:nvCxnSpPr>
        <p:spPr>
          <a:xfrm>
            <a:off x="5503764" y="10657249"/>
            <a:ext cx="0" cy="30530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86010340-8821-E044-8B56-5EDB76F51DE2}"/>
              </a:ext>
            </a:extLst>
          </p:cNvPr>
          <p:cNvSpPr/>
          <p:nvPr/>
        </p:nvSpPr>
        <p:spPr>
          <a:xfrm>
            <a:off x="3900674" y="9425930"/>
            <a:ext cx="638842" cy="4293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5CD127E2-8A5B-7B4E-AD28-6740143EC7FC}"/>
              </a:ext>
            </a:extLst>
          </p:cNvPr>
          <p:cNvSpPr/>
          <p:nvPr/>
        </p:nvSpPr>
        <p:spPr>
          <a:xfrm>
            <a:off x="5184343" y="9415653"/>
            <a:ext cx="638842" cy="4293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6E188C53-7217-154D-958B-C9B0722A4D6C}"/>
              </a:ext>
            </a:extLst>
          </p:cNvPr>
          <p:cNvSpPr/>
          <p:nvPr/>
        </p:nvSpPr>
        <p:spPr>
          <a:xfrm>
            <a:off x="3906664" y="11850495"/>
            <a:ext cx="638842" cy="4293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A4E7490C-CCFC-FD4F-9AD3-85E12CC0086D}"/>
              </a:ext>
            </a:extLst>
          </p:cNvPr>
          <p:cNvSpPr/>
          <p:nvPr/>
        </p:nvSpPr>
        <p:spPr>
          <a:xfrm>
            <a:off x="5190333" y="11840218"/>
            <a:ext cx="638842" cy="4293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0360695-FC3C-8D4B-95F4-2A54A854560E}"/>
              </a:ext>
            </a:extLst>
          </p:cNvPr>
          <p:cNvCxnSpPr>
            <a:cxnSpLocks/>
          </p:cNvCxnSpPr>
          <p:nvPr/>
        </p:nvCxnSpPr>
        <p:spPr>
          <a:xfrm>
            <a:off x="4075715" y="9854228"/>
            <a:ext cx="0" cy="385000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4A7A858-BBB6-1E45-A72B-0A5F409DAD18}"/>
              </a:ext>
            </a:extLst>
          </p:cNvPr>
          <p:cNvCxnSpPr>
            <a:cxnSpLocks/>
          </p:cNvCxnSpPr>
          <p:nvPr/>
        </p:nvCxnSpPr>
        <p:spPr>
          <a:xfrm>
            <a:off x="5359384" y="9843951"/>
            <a:ext cx="0" cy="385000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0149FC-CE8A-284C-81E8-C9EB83437322}"/>
              </a:ext>
            </a:extLst>
          </p:cNvPr>
          <p:cNvCxnSpPr>
            <a:cxnSpLocks/>
          </p:cNvCxnSpPr>
          <p:nvPr/>
        </p:nvCxnSpPr>
        <p:spPr>
          <a:xfrm>
            <a:off x="4075715" y="9853761"/>
            <a:ext cx="1283669" cy="375657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80CA915-8693-1345-8BAA-2A5F4E3FC02A}"/>
              </a:ext>
            </a:extLst>
          </p:cNvPr>
          <p:cNvCxnSpPr>
            <a:cxnSpLocks/>
          </p:cNvCxnSpPr>
          <p:nvPr/>
        </p:nvCxnSpPr>
        <p:spPr>
          <a:xfrm flipH="1">
            <a:off x="4075715" y="9844418"/>
            <a:ext cx="1283669" cy="394343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2EC4207-790A-974E-9D40-710803A597D1}"/>
              </a:ext>
            </a:extLst>
          </p:cNvPr>
          <p:cNvCxnSpPr>
            <a:cxnSpLocks/>
            <a:stCxn id="55" idx="2"/>
            <a:endCxn id="110" idx="0"/>
          </p:cNvCxnSpPr>
          <p:nvPr/>
        </p:nvCxnSpPr>
        <p:spPr>
          <a:xfrm>
            <a:off x="4220096" y="11530997"/>
            <a:ext cx="5989" cy="31949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6005D4F-2F21-854C-8BC5-DADEF9786A55}"/>
              </a:ext>
            </a:extLst>
          </p:cNvPr>
          <p:cNvCxnSpPr>
            <a:cxnSpLocks/>
            <a:stCxn id="55" idx="2"/>
            <a:endCxn id="111" idx="0"/>
          </p:cNvCxnSpPr>
          <p:nvPr/>
        </p:nvCxnSpPr>
        <p:spPr>
          <a:xfrm>
            <a:off x="4220096" y="11530997"/>
            <a:ext cx="1289658" cy="30922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7B14494-E980-4348-BCA2-5D130FE976D5}"/>
              </a:ext>
            </a:extLst>
          </p:cNvPr>
          <p:cNvCxnSpPr>
            <a:cxnSpLocks/>
            <a:stCxn id="56" idx="2"/>
            <a:endCxn id="110" idx="0"/>
          </p:cNvCxnSpPr>
          <p:nvPr/>
        </p:nvCxnSpPr>
        <p:spPr>
          <a:xfrm flipH="1">
            <a:off x="4226085" y="11530997"/>
            <a:ext cx="1277679" cy="31949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D1E48FA-7E75-8F49-A4A8-1DF767FF8F18}"/>
              </a:ext>
            </a:extLst>
          </p:cNvPr>
          <p:cNvCxnSpPr>
            <a:cxnSpLocks/>
            <a:stCxn id="56" idx="2"/>
            <a:endCxn id="111" idx="0"/>
          </p:cNvCxnSpPr>
          <p:nvPr/>
        </p:nvCxnSpPr>
        <p:spPr>
          <a:xfrm>
            <a:off x="5503764" y="11530997"/>
            <a:ext cx="5990" cy="30922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17742DD-C574-114A-A663-4E1FFC6FE3AB}"/>
              </a:ext>
            </a:extLst>
          </p:cNvPr>
          <p:cNvCxnSpPr>
            <a:cxnSpLocks/>
          </p:cNvCxnSpPr>
          <p:nvPr/>
        </p:nvCxnSpPr>
        <p:spPr>
          <a:xfrm>
            <a:off x="4344994" y="9848499"/>
            <a:ext cx="0" cy="38500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753480D-B695-CC46-B0A2-4955645704B7}"/>
              </a:ext>
            </a:extLst>
          </p:cNvPr>
          <p:cNvCxnSpPr>
            <a:cxnSpLocks/>
          </p:cNvCxnSpPr>
          <p:nvPr/>
        </p:nvCxnSpPr>
        <p:spPr>
          <a:xfrm>
            <a:off x="5628663" y="9838222"/>
            <a:ext cx="0" cy="38500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3D18093D-8CF1-9D40-8665-D6D637A4C838}"/>
              </a:ext>
            </a:extLst>
          </p:cNvPr>
          <p:cNvCxnSpPr>
            <a:cxnSpLocks/>
          </p:cNvCxnSpPr>
          <p:nvPr/>
        </p:nvCxnSpPr>
        <p:spPr>
          <a:xfrm>
            <a:off x="4344994" y="9848032"/>
            <a:ext cx="1283669" cy="37565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7FAC3D0-8F8E-7845-AFDB-101A2D6DAEBC}"/>
              </a:ext>
            </a:extLst>
          </p:cNvPr>
          <p:cNvCxnSpPr>
            <a:cxnSpLocks/>
          </p:cNvCxnSpPr>
          <p:nvPr/>
        </p:nvCxnSpPr>
        <p:spPr>
          <a:xfrm flipH="1">
            <a:off x="4344994" y="9838689"/>
            <a:ext cx="1283669" cy="39434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>
            <a:extLst>
              <a:ext uri="{FF2B5EF4-FFF2-40B4-BE49-F238E27FC236}">
                <a16:creationId xmlns:a16="http://schemas.microsoft.com/office/drawing/2014/main" id="{3EF9AFFF-C7A4-C949-A15D-06B3763F73F6}"/>
              </a:ext>
            </a:extLst>
          </p:cNvPr>
          <p:cNvCxnSpPr>
            <a:cxnSpLocks/>
            <a:endCxn id="110" idx="1"/>
          </p:cNvCxnSpPr>
          <p:nvPr/>
        </p:nvCxnSpPr>
        <p:spPr>
          <a:xfrm rot="5400000">
            <a:off x="2893907" y="10880377"/>
            <a:ext cx="2197560" cy="172045"/>
          </a:xfrm>
          <a:prstGeom prst="bentConnector4">
            <a:avLst>
              <a:gd name="adj1" fmla="val -240"/>
              <a:gd name="adj2" fmla="val 232872"/>
            </a:avLst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981E80A4-D790-1B43-A539-9EE6E128C1CB}"/>
              </a:ext>
            </a:extLst>
          </p:cNvPr>
          <p:cNvSpPr/>
          <p:nvPr/>
        </p:nvSpPr>
        <p:spPr>
          <a:xfrm>
            <a:off x="3646351" y="12408661"/>
            <a:ext cx="2509278" cy="12076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81F8E01-97CC-8D49-BB53-586D48D3EE27}"/>
              </a:ext>
            </a:extLst>
          </p:cNvPr>
          <p:cNvSpPr txBox="1"/>
          <p:nvPr/>
        </p:nvSpPr>
        <p:spPr>
          <a:xfrm>
            <a:off x="3700075" y="12436096"/>
            <a:ext cx="232647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A: read address context</a:t>
            </a:r>
          </a:p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M: merge context</a:t>
            </a:r>
          </a:p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P: memory partition</a:t>
            </a:r>
          </a:p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R: receiver context</a:t>
            </a:r>
            <a:b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: invalid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9C5A25F-9683-6B41-9B43-82EF30BF2C65}"/>
              </a:ext>
            </a:extLst>
          </p:cNvPr>
          <p:cNvSpPr txBox="1"/>
          <p:nvPr/>
        </p:nvSpPr>
        <p:spPr>
          <a:xfrm>
            <a:off x="4542622" y="9630337"/>
            <a:ext cx="52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979562A-8034-8742-8489-4626D2F96139}"/>
              </a:ext>
            </a:extLst>
          </p:cNvPr>
          <p:cNvSpPr txBox="1"/>
          <p:nvPr/>
        </p:nvSpPr>
        <p:spPr>
          <a:xfrm>
            <a:off x="4216680" y="10637471"/>
            <a:ext cx="59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BO’</a:t>
            </a:r>
          </a:p>
        </p:txBody>
      </p: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3D50C7F8-7A92-AC46-A080-C2B3E3CEBD89}"/>
              </a:ext>
            </a:extLst>
          </p:cNvPr>
          <p:cNvGrpSpPr/>
          <p:nvPr/>
        </p:nvGrpSpPr>
        <p:grpSpPr>
          <a:xfrm>
            <a:off x="1733160" y="9854687"/>
            <a:ext cx="417715" cy="417715"/>
            <a:chOff x="7923657" y="9467527"/>
            <a:chExt cx="417715" cy="417715"/>
          </a:xfrm>
        </p:grpSpPr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2B544FB7-5160-F645-88E3-952067D6115A}"/>
                </a:ext>
              </a:extLst>
            </p:cNvPr>
            <p:cNvSpPr/>
            <p:nvPr/>
          </p:nvSpPr>
          <p:spPr>
            <a:xfrm>
              <a:off x="7923657" y="9467527"/>
              <a:ext cx="417715" cy="417715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6185AEDF-A67D-3D49-A1CE-EB136BDECD0C}"/>
                </a:ext>
              </a:extLst>
            </p:cNvPr>
            <p:cNvSpPr txBox="1"/>
            <p:nvPr/>
          </p:nvSpPr>
          <p:spPr>
            <a:xfrm>
              <a:off x="7968216" y="9527427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CEE22A77-906E-9545-A975-B6CE274730CD}"/>
              </a:ext>
            </a:extLst>
          </p:cNvPr>
          <p:cNvGrpSpPr/>
          <p:nvPr/>
        </p:nvGrpSpPr>
        <p:grpSpPr>
          <a:xfrm>
            <a:off x="2075716" y="10405393"/>
            <a:ext cx="450764" cy="417715"/>
            <a:chOff x="8275238" y="10127891"/>
            <a:chExt cx="450764" cy="417715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1E40643D-4050-254D-B1BE-24E87CF58AC4}"/>
                </a:ext>
              </a:extLst>
            </p:cNvPr>
            <p:cNvSpPr/>
            <p:nvPr/>
          </p:nvSpPr>
          <p:spPr>
            <a:xfrm>
              <a:off x="8291763" y="10127891"/>
              <a:ext cx="417715" cy="417715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38C6E4BB-4B13-C841-A4BC-80DB5AAA3FB8}"/>
                </a:ext>
              </a:extLst>
            </p:cNvPr>
            <p:cNvSpPr txBox="1"/>
            <p:nvPr/>
          </p:nvSpPr>
          <p:spPr>
            <a:xfrm>
              <a:off x="8275238" y="10189455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OR</a:t>
              </a: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5DFEAEBA-6484-C64A-B4C0-CC33D5D17E86}"/>
              </a:ext>
            </a:extLst>
          </p:cNvPr>
          <p:cNvCxnSpPr>
            <a:cxnSpLocks/>
            <a:stCxn id="272" idx="4"/>
            <a:endCxn id="275" idx="1"/>
          </p:cNvCxnSpPr>
          <p:nvPr/>
        </p:nvCxnSpPr>
        <p:spPr>
          <a:xfrm>
            <a:off x="1942018" y="10272402"/>
            <a:ext cx="211396" cy="19416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7389008A-EF1B-A146-B9FE-299BA8E10241}"/>
              </a:ext>
            </a:extLst>
          </p:cNvPr>
          <p:cNvGrpSpPr/>
          <p:nvPr/>
        </p:nvGrpSpPr>
        <p:grpSpPr>
          <a:xfrm>
            <a:off x="2445144" y="9854687"/>
            <a:ext cx="417715" cy="417715"/>
            <a:chOff x="7923657" y="9467527"/>
            <a:chExt cx="417715" cy="417715"/>
          </a:xfrm>
        </p:grpSpPr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B0A1A57-20A9-2C4D-8FA6-75FD2267D84D}"/>
                </a:ext>
              </a:extLst>
            </p:cNvPr>
            <p:cNvSpPr/>
            <p:nvPr/>
          </p:nvSpPr>
          <p:spPr>
            <a:xfrm>
              <a:off x="7923657" y="9467527"/>
              <a:ext cx="417715" cy="417715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B1624845-6DDE-A04C-988E-A83F9790AB50}"/>
                </a:ext>
              </a:extLst>
            </p:cNvPr>
            <p:cNvSpPr txBox="1"/>
            <p:nvPr/>
          </p:nvSpPr>
          <p:spPr>
            <a:xfrm>
              <a:off x="7968216" y="9527427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</a:t>
              </a:r>
            </a:p>
          </p:txBody>
        </p:sp>
      </p:grp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A7DD61FD-FE17-1546-A705-DC70DE243AF8}"/>
              </a:ext>
            </a:extLst>
          </p:cNvPr>
          <p:cNvCxnSpPr>
            <a:cxnSpLocks/>
            <a:stCxn id="290" idx="4"/>
            <a:endCxn id="275" idx="7"/>
          </p:cNvCxnSpPr>
          <p:nvPr/>
        </p:nvCxnSpPr>
        <p:spPr>
          <a:xfrm flipH="1">
            <a:off x="2448783" y="10272402"/>
            <a:ext cx="205219" cy="19416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F8202683-9831-E44B-A107-87AE976FA360}"/>
              </a:ext>
            </a:extLst>
          </p:cNvPr>
          <p:cNvSpPr txBox="1"/>
          <p:nvPr/>
        </p:nvSpPr>
        <p:spPr>
          <a:xfrm>
            <a:off x="1345573" y="9316793"/>
            <a:ext cx="543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BI</a:t>
            </a:r>
            <a:r>
              <a:rPr lang="en-US" sz="1100" baseline="-250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b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1453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22C0A7BC-6E29-5E4B-812B-3EDB2F9F8E80}"/>
              </a:ext>
            </a:extLst>
          </p:cNvPr>
          <p:cNvSpPr txBox="1"/>
          <p:nvPr/>
        </p:nvSpPr>
        <p:spPr>
          <a:xfrm>
            <a:off x="1761300" y="9316793"/>
            <a:ext cx="5838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b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63364F40-EDBD-6446-AEB0-78A4DD38B902}"/>
              </a:ext>
            </a:extLst>
          </p:cNvPr>
          <p:cNvSpPr txBox="1"/>
          <p:nvPr/>
        </p:nvSpPr>
        <p:spPr>
          <a:xfrm>
            <a:off x="2217103" y="9316793"/>
            <a:ext cx="543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BI</a:t>
            </a:r>
            <a:r>
              <a:rPr lang="en-US" sz="1100" baseline="-250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  <a:b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0276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B6509895-9810-C740-A0D8-D27D9497082E}"/>
              </a:ext>
            </a:extLst>
          </p:cNvPr>
          <p:cNvSpPr txBox="1"/>
          <p:nvPr/>
        </p:nvSpPr>
        <p:spPr>
          <a:xfrm>
            <a:off x="2633633" y="9316793"/>
            <a:ext cx="570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  <a:b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EFGH</a:t>
            </a:r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018F2222-A964-FB4A-82C9-56245D21DFD3}"/>
              </a:ext>
            </a:extLst>
          </p:cNvPr>
          <p:cNvCxnSpPr>
            <a:cxnSpLocks/>
            <a:endCxn id="272" idx="1"/>
          </p:cNvCxnSpPr>
          <p:nvPr/>
        </p:nvCxnSpPr>
        <p:spPr>
          <a:xfrm>
            <a:off x="1786295" y="9747039"/>
            <a:ext cx="8038" cy="168821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8F3DBF9B-0FEF-4C4C-BBE4-09B198C2977F}"/>
              </a:ext>
            </a:extLst>
          </p:cNvPr>
          <p:cNvCxnSpPr>
            <a:cxnSpLocks/>
            <a:endCxn id="272" idx="7"/>
          </p:cNvCxnSpPr>
          <p:nvPr/>
        </p:nvCxnSpPr>
        <p:spPr>
          <a:xfrm>
            <a:off x="2089702" y="9746222"/>
            <a:ext cx="0" cy="16963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59E60149-D275-5245-859F-B823C1AA9E22}"/>
              </a:ext>
            </a:extLst>
          </p:cNvPr>
          <p:cNvCxnSpPr>
            <a:cxnSpLocks/>
            <a:endCxn id="290" idx="1"/>
          </p:cNvCxnSpPr>
          <p:nvPr/>
        </p:nvCxnSpPr>
        <p:spPr>
          <a:xfrm>
            <a:off x="2506317" y="9746222"/>
            <a:ext cx="0" cy="169638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AE4DC99B-DF04-3549-BDA3-793C973232B8}"/>
              </a:ext>
            </a:extLst>
          </p:cNvPr>
          <p:cNvCxnSpPr>
            <a:cxnSpLocks/>
            <a:endCxn id="290" idx="7"/>
          </p:cNvCxnSpPr>
          <p:nvPr/>
        </p:nvCxnSpPr>
        <p:spPr>
          <a:xfrm>
            <a:off x="2801686" y="9746222"/>
            <a:ext cx="0" cy="16963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E4960F1C-64F9-3340-938A-4B66E9CB9B2A}"/>
              </a:ext>
            </a:extLst>
          </p:cNvPr>
          <p:cNvSpPr txBox="1"/>
          <p:nvPr/>
        </p:nvSpPr>
        <p:spPr>
          <a:xfrm>
            <a:off x="1500949" y="10260450"/>
            <a:ext cx="58221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</a:t>
            </a:r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</a:t>
            </a:r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3D5782D0-B76D-9D46-BEBB-D6567B688B4B}"/>
              </a:ext>
            </a:extLst>
          </p:cNvPr>
          <p:cNvSpPr txBox="1"/>
          <p:nvPr/>
        </p:nvSpPr>
        <p:spPr>
          <a:xfrm>
            <a:off x="2608226" y="10262464"/>
            <a:ext cx="54854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</a:t>
            </a:r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0388B19B-7289-1948-80BB-08BFD8BF4F3C}"/>
              </a:ext>
            </a:extLst>
          </p:cNvPr>
          <p:cNvSpPr txBox="1"/>
          <p:nvPr/>
        </p:nvSpPr>
        <p:spPr>
          <a:xfrm>
            <a:off x="2312701" y="10838005"/>
            <a:ext cx="561371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b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EAFD</a:t>
            </a:r>
          </a:p>
        </p:txBody>
      </p: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D13AA7F7-198F-B64A-9331-6157CA61F6C7}"/>
              </a:ext>
            </a:extLst>
          </p:cNvPr>
          <p:cNvCxnSpPr>
            <a:cxnSpLocks/>
            <a:stCxn id="275" idx="4"/>
          </p:cNvCxnSpPr>
          <p:nvPr/>
        </p:nvCxnSpPr>
        <p:spPr>
          <a:xfrm>
            <a:off x="2301099" y="10823108"/>
            <a:ext cx="0" cy="210782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743404FB-582B-EE47-8387-2727972FC74D}"/>
              </a:ext>
            </a:extLst>
          </p:cNvPr>
          <p:cNvSpPr txBox="1"/>
          <p:nvPr/>
        </p:nvSpPr>
        <p:spPr>
          <a:xfrm>
            <a:off x="3523022" y="9599261"/>
            <a:ext cx="381836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BI</a:t>
            </a:r>
            <a:r>
              <a:rPr lang="en-US" sz="1100" baseline="-250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AC20A91D-C8EB-C74B-8AC9-79C4370207BD}"/>
              </a:ext>
            </a:extLst>
          </p:cNvPr>
          <p:cNvSpPr txBox="1"/>
          <p:nvPr/>
        </p:nvSpPr>
        <p:spPr>
          <a:xfrm>
            <a:off x="4461053" y="9672127"/>
            <a:ext cx="45076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ABF80DD5-90E6-0D4B-8774-57308EF89A94}"/>
              </a:ext>
            </a:extLst>
          </p:cNvPr>
          <p:cNvSpPr txBox="1"/>
          <p:nvPr/>
        </p:nvSpPr>
        <p:spPr>
          <a:xfrm>
            <a:off x="5565621" y="9893794"/>
            <a:ext cx="45076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42FCEA41-7B51-E144-87AC-4E67B8F2B849}"/>
              </a:ext>
            </a:extLst>
          </p:cNvPr>
          <p:cNvSpPr txBox="1"/>
          <p:nvPr/>
        </p:nvSpPr>
        <p:spPr>
          <a:xfrm>
            <a:off x="5523801" y="10681286"/>
            <a:ext cx="45557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5A36C574-0D88-304A-A167-3DD7D79A0112}"/>
              </a:ext>
            </a:extLst>
          </p:cNvPr>
          <p:cNvSpPr txBox="1"/>
          <p:nvPr/>
        </p:nvSpPr>
        <p:spPr>
          <a:xfrm>
            <a:off x="4209286" y="10681286"/>
            <a:ext cx="45557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32B75EA4-6B86-A545-8DBF-59DC6B8ACAFC}"/>
              </a:ext>
            </a:extLst>
          </p:cNvPr>
          <p:cNvSpPr txBox="1"/>
          <p:nvPr/>
        </p:nvSpPr>
        <p:spPr>
          <a:xfrm>
            <a:off x="5803022" y="9599261"/>
            <a:ext cx="381836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BI</a:t>
            </a:r>
            <a:r>
              <a:rPr lang="en-US" sz="1100" baseline="-250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F2A2ABB0-F0CB-8943-B8C7-ADF2E2206558}"/>
              </a:ext>
            </a:extLst>
          </p:cNvPr>
          <p:cNvSpPr txBox="1"/>
          <p:nvPr/>
        </p:nvSpPr>
        <p:spPr>
          <a:xfrm>
            <a:off x="3890831" y="11548296"/>
            <a:ext cx="35779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489DE747-CC25-DC4B-A7BE-35A3FFE26C5A}"/>
              </a:ext>
            </a:extLst>
          </p:cNvPr>
          <p:cNvSpPr txBox="1"/>
          <p:nvPr/>
        </p:nvSpPr>
        <p:spPr>
          <a:xfrm>
            <a:off x="5515743" y="11548296"/>
            <a:ext cx="357791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1C842EB5-7445-CF41-991D-524F4BF89CBC}"/>
              </a:ext>
            </a:extLst>
          </p:cNvPr>
          <p:cNvSpPr txBox="1"/>
          <p:nvPr/>
        </p:nvSpPr>
        <p:spPr>
          <a:xfrm>
            <a:off x="1332261" y="10893485"/>
            <a:ext cx="4812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</a:t>
            </a:r>
            <a:r>
              <a:rPr lang="en-US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endParaRPr lang="en-US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53" name="Rounded Rectangle 352">
            <a:extLst>
              <a:ext uri="{FF2B5EF4-FFF2-40B4-BE49-F238E27FC236}">
                <a16:creationId xmlns:a16="http://schemas.microsoft.com/office/drawing/2014/main" id="{5C351A37-81FA-BC41-A963-5C25DAA0FA83}"/>
              </a:ext>
            </a:extLst>
          </p:cNvPr>
          <p:cNvSpPr/>
          <p:nvPr/>
        </p:nvSpPr>
        <p:spPr>
          <a:xfrm>
            <a:off x="1284532" y="11587573"/>
            <a:ext cx="2027306" cy="2033944"/>
          </a:xfrm>
          <a:prstGeom prst="roundRect">
            <a:avLst>
              <a:gd name="adj" fmla="val 10533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aseline="-25000" dirty="0">
              <a:solidFill>
                <a:schemeClr val="bg1"/>
              </a:solidFill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12DDED4D-3976-B54E-AFE8-1677E77DDBE3}"/>
              </a:ext>
            </a:extLst>
          </p:cNvPr>
          <p:cNvGrpSpPr/>
          <p:nvPr/>
        </p:nvGrpSpPr>
        <p:grpSpPr>
          <a:xfrm>
            <a:off x="1686392" y="12176832"/>
            <a:ext cx="450764" cy="417715"/>
            <a:chOff x="7900089" y="9467527"/>
            <a:chExt cx="450764" cy="417715"/>
          </a:xfrm>
        </p:grpSpPr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27984256-0552-344D-89AC-490DF19E3947}"/>
                </a:ext>
              </a:extLst>
            </p:cNvPr>
            <p:cNvSpPr/>
            <p:nvPr/>
          </p:nvSpPr>
          <p:spPr>
            <a:xfrm>
              <a:off x="7923657" y="9467527"/>
              <a:ext cx="417715" cy="417715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71C5599F-8455-EB4B-96D7-746E347519C8}"/>
                </a:ext>
              </a:extLst>
            </p:cNvPr>
            <p:cNvSpPr txBox="1"/>
            <p:nvPr/>
          </p:nvSpPr>
          <p:spPr>
            <a:xfrm>
              <a:off x="7900089" y="9527427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</a:t>
              </a:r>
              <a:r>
                <a:rPr lang="en-US" sz="1600" baseline="300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-1</a:t>
              </a:r>
              <a:endPara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BCC87F2C-A1A8-A347-9E33-A61E0FFC3F1D}"/>
              </a:ext>
            </a:extLst>
          </p:cNvPr>
          <p:cNvGrpSpPr/>
          <p:nvPr/>
        </p:nvGrpSpPr>
        <p:grpSpPr>
          <a:xfrm>
            <a:off x="2052516" y="12727538"/>
            <a:ext cx="450764" cy="417715"/>
            <a:chOff x="8275238" y="10127891"/>
            <a:chExt cx="450764" cy="417715"/>
          </a:xfrm>
        </p:grpSpPr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0DB9575C-6D8F-6242-A4F0-DF4F5018EB28}"/>
                </a:ext>
              </a:extLst>
            </p:cNvPr>
            <p:cNvSpPr/>
            <p:nvPr/>
          </p:nvSpPr>
          <p:spPr>
            <a:xfrm>
              <a:off x="8291763" y="10127891"/>
              <a:ext cx="417715" cy="417715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67F6A201-D5B2-DF4F-9282-3A087ADB9E26}"/>
                </a:ext>
              </a:extLst>
            </p:cNvPr>
            <p:cNvSpPr txBox="1"/>
            <p:nvPr/>
          </p:nvSpPr>
          <p:spPr>
            <a:xfrm>
              <a:off x="8275238" y="10189455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OR</a:t>
              </a:r>
            </a:p>
          </p:txBody>
        </p:sp>
      </p:grp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508DDAE6-62AA-3545-B0BF-3C0EECB1E1BE}"/>
              </a:ext>
            </a:extLst>
          </p:cNvPr>
          <p:cNvCxnSpPr>
            <a:cxnSpLocks/>
            <a:stCxn id="355" idx="4"/>
            <a:endCxn id="358" idx="1"/>
          </p:cNvCxnSpPr>
          <p:nvPr/>
        </p:nvCxnSpPr>
        <p:spPr>
          <a:xfrm>
            <a:off x="1918818" y="12594547"/>
            <a:ext cx="211396" cy="19416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274766EA-3B2C-E54D-AD03-FA94FC23DF8F}"/>
              </a:ext>
            </a:extLst>
          </p:cNvPr>
          <p:cNvGrpSpPr/>
          <p:nvPr/>
        </p:nvGrpSpPr>
        <p:grpSpPr>
          <a:xfrm>
            <a:off x="2398376" y="12176832"/>
            <a:ext cx="450764" cy="417715"/>
            <a:chOff x="7900089" y="9467527"/>
            <a:chExt cx="450764" cy="417715"/>
          </a:xfrm>
        </p:grpSpPr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AA36D41B-C224-0848-A88C-F864674ED3A0}"/>
                </a:ext>
              </a:extLst>
            </p:cNvPr>
            <p:cNvSpPr/>
            <p:nvPr/>
          </p:nvSpPr>
          <p:spPr>
            <a:xfrm>
              <a:off x="7923657" y="9467527"/>
              <a:ext cx="417715" cy="417715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B8FCDCC3-A6D0-034D-83C9-706F6D8E68FC}"/>
                </a:ext>
              </a:extLst>
            </p:cNvPr>
            <p:cNvSpPr txBox="1"/>
            <p:nvPr/>
          </p:nvSpPr>
          <p:spPr>
            <a:xfrm>
              <a:off x="7900089" y="9527427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</a:t>
              </a:r>
              <a:r>
                <a:rPr lang="en-US" sz="1600" baseline="300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-1</a:t>
              </a:r>
              <a:endPara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</p:grp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082D5D3A-620F-FB41-AF43-1B8756179AFA}"/>
              </a:ext>
            </a:extLst>
          </p:cNvPr>
          <p:cNvCxnSpPr>
            <a:cxnSpLocks/>
            <a:stCxn id="362" idx="4"/>
            <a:endCxn id="358" idx="7"/>
          </p:cNvCxnSpPr>
          <p:nvPr/>
        </p:nvCxnSpPr>
        <p:spPr>
          <a:xfrm flipH="1">
            <a:off x="2425583" y="12594547"/>
            <a:ext cx="205219" cy="19416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3EF91CFC-E997-A64C-B042-C70F14C66401}"/>
              </a:ext>
            </a:extLst>
          </p:cNvPr>
          <p:cNvSpPr txBox="1"/>
          <p:nvPr/>
        </p:nvSpPr>
        <p:spPr>
          <a:xfrm>
            <a:off x="1322373" y="11638938"/>
            <a:ext cx="543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BI</a:t>
            </a:r>
            <a:r>
              <a:rPr lang="en-US" sz="1100" baseline="-250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b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1453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341E75F4-55D7-324A-B334-08AFE226B3C1}"/>
              </a:ext>
            </a:extLst>
          </p:cNvPr>
          <p:cNvSpPr txBox="1"/>
          <p:nvPr/>
        </p:nvSpPr>
        <p:spPr>
          <a:xfrm>
            <a:off x="1766152" y="11638938"/>
            <a:ext cx="527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b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330D8CF7-DF61-1D4A-8070-D8C100CFEB4D}"/>
              </a:ext>
            </a:extLst>
          </p:cNvPr>
          <p:cNvSpPr txBox="1"/>
          <p:nvPr/>
        </p:nvSpPr>
        <p:spPr>
          <a:xfrm>
            <a:off x="2193903" y="11638938"/>
            <a:ext cx="5437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BI</a:t>
            </a:r>
            <a:r>
              <a:rPr lang="en-US" sz="1100" baseline="-250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b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1453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C220A61F-2F1A-5345-9941-C20ACD1F13DB}"/>
              </a:ext>
            </a:extLst>
          </p:cNvPr>
          <p:cNvSpPr txBox="1"/>
          <p:nvPr/>
        </p:nvSpPr>
        <p:spPr>
          <a:xfrm>
            <a:off x="2645699" y="11638938"/>
            <a:ext cx="500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  <a:b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efgh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3A68AE56-4889-7046-8DB6-FEE5346589B4}"/>
              </a:ext>
            </a:extLst>
          </p:cNvPr>
          <p:cNvCxnSpPr>
            <a:cxnSpLocks/>
            <a:endCxn id="355" idx="1"/>
          </p:cNvCxnSpPr>
          <p:nvPr/>
        </p:nvCxnSpPr>
        <p:spPr>
          <a:xfrm>
            <a:off x="1763095" y="12069184"/>
            <a:ext cx="8038" cy="168821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6CD1AD66-4387-5143-AE38-61846C2EC627}"/>
              </a:ext>
            </a:extLst>
          </p:cNvPr>
          <p:cNvCxnSpPr>
            <a:cxnSpLocks/>
            <a:endCxn id="355" idx="7"/>
          </p:cNvCxnSpPr>
          <p:nvPr/>
        </p:nvCxnSpPr>
        <p:spPr>
          <a:xfrm>
            <a:off x="2066502" y="12068367"/>
            <a:ext cx="0" cy="16963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CC937BCD-FF6E-0D40-91D9-1773748583B7}"/>
              </a:ext>
            </a:extLst>
          </p:cNvPr>
          <p:cNvCxnSpPr>
            <a:cxnSpLocks/>
            <a:endCxn id="362" idx="1"/>
          </p:cNvCxnSpPr>
          <p:nvPr/>
        </p:nvCxnSpPr>
        <p:spPr>
          <a:xfrm>
            <a:off x="2483117" y="12068367"/>
            <a:ext cx="0" cy="169638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82FDD7AD-8A9C-684E-A8DC-00CEF42B33CB}"/>
              </a:ext>
            </a:extLst>
          </p:cNvPr>
          <p:cNvCxnSpPr>
            <a:cxnSpLocks/>
            <a:endCxn id="362" idx="7"/>
          </p:cNvCxnSpPr>
          <p:nvPr/>
        </p:nvCxnSpPr>
        <p:spPr>
          <a:xfrm>
            <a:off x="2778486" y="12068367"/>
            <a:ext cx="0" cy="16963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id="{BCCADA2A-10D9-5E47-82AE-74C66314B10A}"/>
              </a:ext>
            </a:extLst>
          </p:cNvPr>
          <p:cNvSpPr txBox="1"/>
          <p:nvPr/>
        </p:nvSpPr>
        <p:spPr>
          <a:xfrm>
            <a:off x="1490575" y="12582595"/>
            <a:ext cx="55656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XX</a:t>
            </a:r>
            <a:r>
              <a:rPr lang="en-US" sz="11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41C22F8D-FCB9-A44A-AB4E-E8C6603155D5}"/>
              </a:ext>
            </a:extLst>
          </p:cNvPr>
          <p:cNvSpPr txBox="1"/>
          <p:nvPr/>
        </p:nvSpPr>
        <p:spPr>
          <a:xfrm>
            <a:off x="2582621" y="12584609"/>
            <a:ext cx="55335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</a:t>
            </a:r>
            <a:r>
              <a:rPr lang="en-US" sz="11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eg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305247F5-D613-2143-ABAC-4A127547EC13}"/>
              </a:ext>
            </a:extLst>
          </p:cNvPr>
          <p:cNvSpPr txBox="1"/>
          <p:nvPr/>
        </p:nvSpPr>
        <p:spPr>
          <a:xfrm>
            <a:off x="2299920" y="13160150"/>
            <a:ext cx="540534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b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begd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5BAF5EED-FF6E-994A-8040-59F20004625A}"/>
              </a:ext>
            </a:extLst>
          </p:cNvPr>
          <p:cNvCxnSpPr>
            <a:cxnSpLocks/>
            <a:stCxn id="358" idx="4"/>
          </p:cNvCxnSpPr>
          <p:nvPr/>
        </p:nvCxnSpPr>
        <p:spPr>
          <a:xfrm>
            <a:off x="2277899" y="13145253"/>
            <a:ext cx="0" cy="210782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ECB10FE0-5EEF-5D43-A901-ED6A100C1755}"/>
              </a:ext>
            </a:extLst>
          </p:cNvPr>
          <p:cNvSpPr txBox="1"/>
          <p:nvPr/>
        </p:nvSpPr>
        <p:spPr>
          <a:xfrm>
            <a:off x="1351498" y="13179054"/>
            <a:ext cx="44274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r>
              <a:rPr lang="en-US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endParaRPr lang="en-US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84" name="Right Arrow 383">
            <a:extLst>
              <a:ext uri="{FF2B5EF4-FFF2-40B4-BE49-F238E27FC236}">
                <a16:creationId xmlns:a16="http://schemas.microsoft.com/office/drawing/2014/main" id="{38BB4506-138F-A74E-B239-7B5D30A19AA9}"/>
              </a:ext>
            </a:extLst>
          </p:cNvPr>
          <p:cNvSpPr/>
          <p:nvPr/>
        </p:nvSpPr>
        <p:spPr>
          <a:xfrm rot="10800000">
            <a:off x="3344768" y="11936539"/>
            <a:ext cx="254000" cy="26161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21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 animBg="1"/>
      <p:bldP spid="4" grpId="0" animBg="1"/>
      <p:bldP spid="5" grpId="0" animBg="1"/>
      <p:bldP spid="6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8" grpId="0" animBg="1"/>
      <p:bldP spid="55" grpId="0" animBg="1"/>
      <p:bldP spid="56" grpId="0" animBg="1"/>
      <p:bldP spid="59" grpId="0" animBg="1"/>
      <p:bldP spid="60" grpId="0" animBg="1"/>
      <p:bldP spid="102" grpId="0" animBg="1"/>
      <p:bldP spid="103" grpId="0" animBg="1"/>
      <p:bldP spid="110" grpId="0" animBg="1"/>
      <p:bldP spid="111" grpId="0" animBg="1"/>
      <p:bldP spid="3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0CCDA6D-D09A-2A46-8ADF-5FBB91448D98}"/>
              </a:ext>
            </a:extLst>
          </p:cNvPr>
          <p:cNvSpPr/>
          <p:nvPr/>
        </p:nvSpPr>
        <p:spPr>
          <a:xfrm>
            <a:off x="8181833" y="2441145"/>
            <a:ext cx="867544" cy="50230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mem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17FF76F-43B5-9B4E-8AA3-6B106E4251C9}"/>
              </a:ext>
            </a:extLst>
          </p:cNvPr>
          <p:cNvSpPr/>
          <p:nvPr/>
        </p:nvSpPr>
        <p:spPr>
          <a:xfrm>
            <a:off x="7392261" y="1119826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ctxB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83882671-D8CF-EE45-8385-CEC9140650F1}"/>
              </a:ext>
            </a:extLst>
          </p:cNvPr>
          <p:cNvCxnSpPr>
            <a:cxnSpLocks/>
            <a:endCxn id="28" idx="0"/>
          </p:cNvCxnSpPr>
          <p:nvPr/>
        </p:nvCxnSpPr>
        <p:spPr>
          <a:xfrm rot="16200000" flipH="1">
            <a:off x="7901558" y="1727098"/>
            <a:ext cx="749642" cy="678452"/>
          </a:xfrm>
          <a:prstGeom prst="bentConnector3">
            <a:avLst>
              <a:gd name="adj1" fmla="val 31364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EC9C43-1E1D-3E4C-A24B-7D67572D300E}"/>
              </a:ext>
            </a:extLst>
          </p:cNvPr>
          <p:cNvSpPr txBox="1"/>
          <p:nvPr/>
        </p:nvSpPr>
        <p:spPr>
          <a:xfrm>
            <a:off x="7662272" y="2033099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addr1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2D491DB-15E0-BA4F-B447-832EE714EC97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7712148" y="1752231"/>
            <a:ext cx="763785" cy="614044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3A4AEEB-DEA1-134A-9B7C-426D24DEDDE3}"/>
              </a:ext>
            </a:extLst>
          </p:cNvPr>
          <p:cNvSpPr txBox="1"/>
          <p:nvPr/>
        </p:nvSpPr>
        <p:spPr>
          <a:xfrm>
            <a:off x="8128374" y="1537615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data1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8E0FF07-98F9-5E48-80A0-FD3CB92850D2}"/>
              </a:ext>
            </a:extLst>
          </p:cNvPr>
          <p:cNvSpPr/>
          <p:nvPr/>
        </p:nvSpPr>
        <p:spPr>
          <a:xfrm>
            <a:off x="8810010" y="1119826"/>
            <a:ext cx="789514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respW1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52EB87F-E604-5E4E-BE5C-46BA4D0B157D}"/>
              </a:ext>
            </a:extLst>
          </p:cNvPr>
          <p:cNvCxnSpPr>
            <a:cxnSpLocks/>
            <a:endCxn id="34" idx="2"/>
          </p:cNvCxnSpPr>
          <p:nvPr/>
        </p:nvCxnSpPr>
        <p:spPr>
          <a:xfrm rot="5400000" flipH="1" flipV="1">
            <a:off x="8645869" y="1871377"/>
            <a:ext cx="752914" cy="364882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F8B644E-E789-DB41-ADEB-BFE013368F11}"/>
              </a:ext>
            </a:extLst>
          </p:cNvPr>
          <p:cNvSpPr txBox="1"/>
          <p:nvPr/>
        </p:nvSpPr>
        <p:spPr>
          <a:xfrm>
            <a:off x="8807364" y="2076306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ack1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33371C-16D4-154B-968B-32B3A1F20610}"/>
              </a:ext>
            </a:extLst>
          </p:cNvPr>
          <p:cNvSpPr txBox="1"/>
          <p:nvPr/>
        </p:nvSpPr>
        <p:spPr>
          <a:xfrm>
            <a:off x="7688610" y="2956124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data2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0904D6-C990-FA49-AD47-CE374851145E}"/>
              </a:ext>
            </a:extLst>
          </p:cNvPr>
          <p:cNvSpPr txBox="1"/>
          <p:nvPr/>
        </p:nvSpPr>
        <p:spPr>
          <a:xfrm>
            <a:off x="8440698" y="3245393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addr2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7F11FB9-31D3-DF4C-8907-253A10DCCCAD}"/>
              </a:ext>
            </a:extLst>
          </p:cNvPr>
          <p:cNvCxnSpPr>
            <a:cxnSpLocks/>
            <a:stCxn id="43" idx="0"/>
          </p:cNvCxnSpPr>
          <p:nvPr/>
        </p:nvCxnSpPr>
        <p:spPr>
          <a:xfrm rot="5400000" flipH="1" flipV="1">
            <a:off x="7862152" y="3010715"/>
            <a:ext cx="646381" cy="533598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6EA34B5A-06F0-7947-B81B-15B6FAD24CFE}"/>
              </a:ext>
            </a:extLst>
          </p:cNvPr>
          <p:cNvCxnSpPr>
            <a:cxnSpLocks/>
            <a:endCxn id="45" idx="0"/>
          </p:cNvCxnSpPr>
          <p:nvPr/>
        </p:nvCxnSpPr>
        <p:spPr>
          <a:xfrm rot="16200000" flipH="1">
            <a:off x="8676780" y="3074040"/>
            <a:ext cx="657250" cy="396078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7AED9DA-9ABB-E147-BDDC-CBAA7B42A2BF}"/>
              </a:ext>
            </a:extLst>
          </p:cNvPr>
          <p:cNvSpPr/>
          <p:nvPr/>
        </p:nvSpPr>
        <p:spPr>
          <a:xfrm>
            <a:off x="7523786" y="3600704"/>
            <a:ext cx="789514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ctxC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8888F27-F192-E34F-8AB7-C303AB25D0CD}"/>
              </a:ext>
            </a:extLst>
          </p:cNvPr>
          <p:cNvSpPr/>
          <p:nvPr/>
        </p:nvSpPr>
        <p:spPr>
          <a:xfrm>
            <a:off x="8807364" y="3600704"/>
            <a:ext cx="792159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</a:t>
            </a:r>
            <a:b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05379E-DBC4-6A47-B126-A6055005AB33}"/>
              </a:ext>
            </a:extLst>
          </p:cNvPr>
          <p:cNvSpPr txBox="1"/>
          <p:nvPr/>
        </p:nvSpPr>
        <p:spPr>
          <a:xfrm>
            <a:off x="6897754" y="1730460"/>
            <a:ext cx="811441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init</a:t>
            </a: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=2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8CB4479-6EEC-B14F-9614-402B8930BDE7}"/>
              </a:ext>
            </a:extLst>
          </p:cNvPr>
          <p:cNvCxnSpPr>
            <a:cxnSpLocks/>
          </p:cNvCxnSpPr>
          <p:nvPr/>
        </p:nvCxnSpPr>
        <p:spPr>
          <a:xfrm flipV="1">
            <a:off x="7646260" y="1675854"/>
            <a:ext cx="0" cy="192485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297A8DB-D879-ED4D-9130-21BA38851A5C}"/>
              </a:ext>
            </a:extLst>
          </p:cNvPr>
          <p:cNvCxnSpPr>
            <a:cxnSpLocks/>
          </p:cNvCxnSpPr>
          <p:nvPr/>
        </p:nvCxnSpPr>
        <p:spPr>
          <a:xfrm>
            <a:off x="9410227" y="1666490"/>
            <a:ext cx="9805" cy="193421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41207DF-77CE-7A4C-BB8D-960905AA7271}"/>
              </a:ext>
            </a:extLst>
          </p:cNvPr>
          <p:cNvCxnSpPr>
            <a:cxnSpLocks/>
          </p:cNvCxnSpPr>
          <p:nvPr/>
        </p:nvCxnSpPr>
        <p:spPr>
          <a:xfrm flipH="1">
            <a:off x="6386159" y="6530456"/>
            <a:ext cx="1" cy="145908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E6BB4A5E-8776-EB46-96D3-F084351D3704}"/>
              </a:ext>
            </a:extLst>
          </p:cNvPr>
          <p:cNvSpPr/>
          <p:nvPr/>
        </p:nvSpPr>
        <p:spPr>
          <a:xfrm>
            <a:off x="7940568" y="7224647"/>
            <a:ext cx="334891" cy="19007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5F174D7-037A-8F4F-802C-67A7112E56C1}"/>
              </a:ext>
            </a:extLst>
          </p:cNvPr>
          <p:cNvSpPr/>
          <p:nvPr/>
        </p:nvSpPr>
        <p:spPr>
          <a:xfrm>
            <a:off x="6043543" y="6514590"/>
            <a:ext cx="334891" cy="19206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A692545-AED9-DE44-8293-D08DB10F64EC}"/>
              </a:ext>
            </a:extLst>
          </p:cNvPr>
          <p:cNvSpPr/>
          <p:nvPr/>
        </p:nvSpPr>
        <p:spPr>
          <a:xfrm>
            <a:off x="7062323" y="7419086"/>
            <a:ext cx="1123334" cy="18778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E4FD65B-6BA9-DC48-BD31-ABF18F1C2CB7}"/>
              </a:ext>
            </a:extLst>
          </p:cNvPr>
          <p:cNvSpPr/>
          <p:nvPr/>
        </p:nvSpPr>
        <p:spPr>
          <a:xfrm>
            <a:off x="6394154" y="7419085"/>
            <a:ext cx="334891" cy="187786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3E190CA-A62D-1541-8031-E331BAEDC8CD}"/>
              </a:ext>
            </a:extLst>
          </p:cNvPr>
          <p:cNvSpPr/>
          <p:nvPr/>
        </p:nvSpPr>
        <p:spPr>
          <a:xfrm>
            <a:off x="6727432" y="7419085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EE2226C-BC70-CF45-B9F1-9D8814C83029}"/>
              </a:ext>
            </a:extLst>
          </p:cNvPr>
          <p:cNvSpPr/>
          <p:nvPr/>
        </p:nvSpPr>
        <p:spPr>
          <a:xfrm>
            <a:off x="7200997" y="7610814"/>
            <a:ext cx="1123334" cy="18778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1FC3841-CCAF-3B40-8FFD-3425DF6F93EF}"/>
              </a:ext>
            </a:extLst>
          </p:cNvPr>
          <p:cNvSpPr/>
          <p:nvPr/>
        </p:nvSpPr>
        <p:spPr>
          <a:xfrm>
            <a:off x="6536722" y="7610813"/>
            <a:ext cx="334891" cy="187786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FC40D5E-DF96-364D-BF52-C3B8D03361B3}"/>
              </a:ext>
            </a:extLst>
          </p:cNvPr>
          <p:cNvSpPr/>
          <p:nvPr/>
        </p:nvSpPr>
        <p:spPr>
          <a:xfrm>
            <a:off x="6866106" y="7610813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099A92E-2CC2-5D46-87DA-53293E365032}"/>
              </a:ext>
            </a:extLst>
          </p:cNvPr>
          <p:cNvCxnSpPr>
            <a:cxnSpLocks/>
          </p:cNvCxnSpPr>
          <p:nvPr/>
        </p:nvCxnSpPr>
        <p:spPr>
          <a:xfrm>
            <a:off x="8293957" y="5503248"/>
            <a:ext cx="17740" cy="256003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CD86D0A-E551-5942-9C0B-C19DAE5BD1DC}"/>
              </a:ext>
            </a:extLst>
          </p:cNvPr>
          <p:cNvCxnSpPr>
            <a:cxnSpLocks/>
          </p:cNvCxnSpPr>
          <p:nvPr/>
        </p:nvCxnSpPr>
        <p:spPr>
          <a:xfrm>
            <a:off x="3167485" y="8160298"/>
            <a:ext cx="950211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B9D931C-E67B-4343-B785-6B4BD33E202C}"/>
              </a:ext>
            </a:extLst>
          </p:cNvPr>
          <p:cNvSpPr txBox="1"/>
          <p:nvPr/>
        </p:nvSpPr>
        <p:spPr>
          <a:xfrm>
            <a:off x="8333567" y="8174910"/>
            <a:ext cx="688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Time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5D149E3-47E8-E340-8281-704BD05ECA11}"/>
              </a:ext>
            </a:extLst>
          </p:cNvPr>
          <p:cNvSpPr/>
          <p:nvPr/>
        </p:nvSpPr>
        <p:spPr>
          <a:xfrm>
            <a:off x="9955681" y="5940957"/>
            <a:ext cx="334891" cy="192848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46BE7ED-1135-8343-8C26-9E6A8D66A63A}"/>
              </a:ext>
            </a:extLst>
          </p:cNvPr>
          <p:cNvCxnSpPr>
            <a:cxnSpLocks/>
          </p:cNvCxnSpPr>
          <p:nvPr/>
        </p:nvCxnSpPr>
        <p:spPr>
          <a:xfrm>
            <a:off x="10306085" y="5328668"/>
            <a:ext cx="14173" cy="283227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2F16E2B-B441-F24E-A386-332937A4E5E9}"/>
              </a:ext>
            </a:extLst>
          </p:cNvPr>
          <p:cNvSpPr/>
          <p:nvPr/>
        </p:nvSpPr>
        <p:spPr>
          <a:xfrm>
            <a:off x="10998676" y="7042154"/>
            <a:ext cx="1123334" cy="18778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FF70E85-8B7A-D943-8871-6102C0382941}"/>
              </a:ext>
            </a:extLst>
          </p:cNvPr>
          <p:cNvSpPr/>
          <p:nvPr/>
        </p:nvSpPr>
        <p:spPr>
          <a:xfrm>
            <a:off x="10324569" y="7042153"/>
            <a:ext cx="334891" cy="18778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06005FE-E213-C441-A18E-90414B0272A2}"/>
              </a:ext>
            </a:extLst>
          </p:cNvPr>
          <p:cNvSpPr/>
          <p:nvPr/>
        </p:nvSpPr>
        <p:spPr>
          <a:xfrm>
            <a:off x="10663785" y="7042153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DC75B90-B0A5-8B40-AA1A-B5B7328B0136}"/>
              </a:ext>
            </a:extLst>
          </p:cNvPr>
          <p:cNvSpPr/>
          <p:nvPr/>
        </p:nvSpPr>
        <p:spPr>
          <a:xfrm>
            <a:off x="11131412" y="7224406"/>
            <a:ext cx="1123334" cy="185839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7F76120-9818-C44A-B8FC-68870E9068B7}"/>
              </a:ext>
            </a:extLst>
          </p:cNvPr>
          <p:cNvSpPr/>
          <p:nvPr/>
        </p:nvSpPr>
        <p:spPr>
          <a:xfrm>
            <a:off x="10467137" y="7225789"/>
            <a:ext cx="334891" cy="18778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5454468-2B42-8841-A312-95418BD26EDF}"/>
              </a:ext>
            </a:extLst>
          </p:cNvPr>
          <p:cNvSpPr/>
          <p:nvPr/>
        </p:nvSpPr>
        <p:spPr>
          <a:xfrm>
            <a:off x="10796521" y="7225789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DD56959-15C1-CD4D-995C-0109D1D35C80}"/>
              </a:ext>
            </a:extLst>
          </p:cNvPr>
          <p:cNvSpPr/>
          <p:nvPr/>
        </p:nvSpPr>
        <p:spPr>
          <a:xfrm>
            <a:off x="3979903" y="5573043"/>
            <a:ext cx="727587" cy="1877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C6885D6-AF4F-1243-A4FB-18F58E4B72D4}"/>
              </a:ext>
            </a:extLst>
          </p:cNvPr>
          <p:cNvSpPr/>
          <p:nvPr/>
        </p:nvSpPr>
        <p:spPr>
          <a:xfrm>
            <a:off x="4706897" y="5573041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94A6981-2A15-7C40-A293-E4A1C5FA7861}"/>
              </a:ext>
            </a:extLst>
          </p:cNvPr>
          <p:cNvSpPr/>
          <p:nvPr/>
        </p:nvSpPr>
        <p:spPr>
          <a:xfrm>
            <a:off x="4092975" y="5759345"/>
            <a:ext cx="727587" cy="1877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5A85600-2211-3D42-8154-4978B5220B9E}"/>
              </a:ext>
            </a:extLst>
          </p:cNvPr>
          <p:cNvSpPr/>
          <p:nvPr/>
        </p:nvSpPr>
        <p:spPr>
          <a:xfrm>
            <a:off x="4819969" y="5759343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E830E9-9F3D-9F47-8443-640F710B282D}"/>
              </a:ext>
            </a:extLst>
          </p:cNvPr>
          <p:cNvSpPr/>
          <p:nvPr/>
        </p:nvSpPr>
        <p:spPr>
          <a:xfrm>
            <a:off x="4245375" y="5948841"/>
            <a:ext cx="727587" cy="1877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EA87D14-AE58-B94B-BB67-59CA31A2C40A}"/>
              </a:ext>
            </a:extLst>
          </p:cNvPr>
          <p:cNvSpPr/>
          <p:nvPr/>
        </p:nvSpPr>
        <p:spPr>
          <a:xfrm>
            <a:off x="4972369" y="5948839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6CFDD8B-7FBB-CB4C-9522-EECAF122C90C}"/>
              </a:ext>
            </a:extLst>
          </p:cNvPr>
          <p:cNvSpPr/>
          <p:nvPr/>
        </p:nvSpPr>
        <p:spPr>
          <a:xfrm>
            <a:off x="5036283" y="5571959"/>
            <a:ext cx="334891" cy="18995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C50C4FA-9A24-6744-9112-B7FA8CB35D43}"/>
              </a:ext>
            </a:extLst>
          </p:cNvPr>
          <p:cNvSpPr/>
          <p:nvPr/>
        </p:nvSpPr>
        <p:spPr>
          <a:xfrm>
            <a:off x="5149355" y="5759343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713A0BF-ED77-D34C-AFDD-55F50EEBF1B7}"/>
              </a:ext>
            </a:extLst>
          </p:cNvPr>
          <p:cNvSpPr/>
          <p:nvPr/>
        </p:nvSpPr>
        <p:spPr>
          <a:xfrm>
            <a:off x="5301755" y="5948839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6F22603-0868-CC43-AAA0-633EDD8B974F}"/>
              </a:ext>
            </a:extLst>
          </p:cNvPr>
          <p:cNvSpPr/>
          <p:nvPr/>
        </p:nvSpPr>
        <p:spPr>
          <a:xfrm>
            <a:off x="5385120" y="6514590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22D0D1D-732B-5C44-A266-D6AAC46C9B25}"/>
              </a:ext>
            </a:extLst>
          </p:cNvPr>
          <p:cNvCxnSpPr>
            <a:cxnSpLocks/>
          </p:cNvCxnSpPr>
          <p:nvPr/>
        </p:nvCxnSpPr>
        <p:spPr>
          <a:xfrm>
            <a:off x="5983507" y="5692914"/>
            <a:ext cx="14173" cy="246738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175847-77B7-1141-B7DA-11A4437D4E9C}"/>
              </a:ext>
            </a:extLst>
          </p:cNvPr>
          <p:cNvSpPr/>
          <p:nvPr/>
        </p:nvSpPr>
        <p:spPr>
          <a:xfrm>
            <a:off x="6681110" y="7042154"/>
            <a:ext cx="1123334" cy="18778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51C7BBB-0EE7-D14C-961A-C201EC4090AD}"/>
              </a:ext>
            </a:extLst>
          </p:cNvPr>
          <p:cNvSpPr/>
          <p:nvPr/>
        </p:nvSpPr>
        <p:spPr>
          <a:xfrm>
            <a:off x="6016835" y="7042153"/>
            <a:ext cx="334891" cy="18778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7A49D43-73BD-A64A-BDA1-7E4E6E328CF5}"/>
              </a:ext>
            </a:extLst>
          </p:cNvPr>
          <p:cNvSpPr/>
          <p:nvPr/>
        </p:nvSpPr>
        <p:spPr>
          <a:xfrm>
            <a:off x="6346219" y="7042153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1327C17-8B07-344E-889B-056E361A2E6A}"/>
              </a:ext>
            </a:extLst>
          </p:cNvPr>
          <p:cNvSpPr/>
          <p:nvPr/>
        </p:nvSpPr>
        <p:spPr>
          <a:xfrm>
            <a:off x="5636199" y="5949842"/>
            <a:ext cx="334891" cy="18578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343D893-7859-3946-A388-4E410B22C075}"/>
              </a:ext>
            </a:extLst>
          </p:cNvPr>
          <p:cNvSpPr/>
          <p:nvPr/>
        </p:nvSpPr>
        <p:spPr>
          <a:xfrm>
            <a:off x="6813846" y="7225790"/>
            <a:ext cx="1123334" cy="18778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175263E-DD95-E645-A450-C6F5453491C2}"/>
              </a:ext>
            </a:extLst>
          </p:cNvPr>
          <p:cNvSpPr/>
          <p:nvPr/>
        </p:nvSpPr>
        <p:spPr>
          <a:xfrm>
            <a:off x="6149571" y="7225789"/>
            <a:ext cx="334891" cy="18778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26D71F-ABC5-404F-9B53-EFF754B2B2A9}"/>
              </a:ext>
            </a:extLst>
          </p:cNvPr>
          <p:cNvSpPr/>
          <p:nvPr/>
        </p:nvSpPr>
        <p:spPr>
          <a:xfrm>
            <a:off x="6478955" y="7225789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A5194F9-2B59-664E-8C1F-282CACDA5E2F}"/>
              </a:ext>
            </a:extLst>
          </p:cNvPr>
          <p:cNvSpPr/>
          <p:nvPr/>
        </p:nvSpPr>
        <p:spPr>
          <a:xfrm>
            <a:off x="4392654" y="6133825"/>
            <a:ext cx="727587" cy="18778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7E7A38A-838A-9747-8B9B-B7B24C66EE94}"/>
              </a:ext>
            </a:extLst>
          </p:cNvPr>
          <p:cNvSpPr/>
          <p:nvPr/>
        </p:nvSpPr>
        <p:spPr>
          <a:xfrm>
            <a:off x="5119648" y="6133823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8F6D2CE-8298-E64B-8A66-C85EA67D6BB0}"/>
              </a:ext>
            </a:extLst>
          </p:cNvPr>
          <p:cNvSpPr/>
          <p:nvPr/>
        </p:nvSpPr>
        <p:spPr>
          <a:xfrm>
            <a:off x="4505726" y="6324823"/>
            <a:ext cx="727587" cy="18778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0F4040C-26B7-7A40-9AED-F23A14A5189F}"/>
              </a:ext>
            </a:extLst>
          </p:cNvPr>
          <p:cNvSpPr/>
          <p:nvPr/>
        </p:nvSpPr>
        <p:spPr>
          <a:xfrm>
            <a:off x="5232720" y="6324821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644375C-67D2-7F4E-99A9-A5BD66D881B3}"/>
              </a:ext>
            </a:extLst>
          </p:cNvPr>
          <p:cNvSpPr/>
          <p:nvPr/>
        </p:nvSpPr>
        <p:spPr>
          <a:xfrm>
            <a:off x="4658126" y="6514592"/>
            <a:ext cx="727587" cy="18778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736DDF8-76FB-1043-BFD1-C9049ED1B707}"/>
              </a:ext>
            </a:extLst>
          </p:cNvPr>
          <p:cNvSpPr/>
          <p:nvPr/>
        </p:nvSpPr>
        <p:spPr>
          <a:xfrm>
            <a:off x="5449034" y="6135148"/>
            <a:ext cx="334891" cy="18513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04D41BA-24A6-4A43-91C5-C46E6D7521C1}"/>
              </a:ext>
            </a:extLst>
          </p:cNvPr>
          <p:cNvSpPr/>
          <p:nvPr/>
        </p:nvSpPr>
        <p:spPr>
          <a:xfrm>
            <a:off x="5562106" y="6325958"/>
            <a:ext cx="334891" cy="18551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9F9885D-92BB-5740-A3A4-8CD2564A156A}"/>
              </a:ext>
            </a:extLst>
          </p:cNvPr>
          <p:cNvSpPr/>
          <p:nvPr/>
        </p:nvSpPr>
        <p:spPr>
          <a:xfrm>
            <a:off x="5714506" y="6512618"/>
            <a:ext cx="334891" cy="19173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CAD2F95-72AF-CF49-8BB8-8B9600D21234}"/>
              </a:ext>
            </a:extLst>
          </p:cNvPr>
          <p:cNvSpPr/>
          <p:nvPr/>
        </p:nvSpPr>
        <p:spPr>
          <a:xfrm>
            <a:off x="8301583" y="5573043"/>
            <a:ext cx="727587" cy="187783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6D39582-8E62-254F-AC7B-B25899EB6788}"/>
              </a:ext>
            </a:extLst>
          </p:cNvPr>
          <p:cNvSpPr/>
          <p:nvPr/>
        </p:nvSpPr>
        <p:spPr>
          <a:xfrm>
            <a:off x="9028577" y="5573041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CE47033-069A-7043-BC2F-D6BA2445697E}"/>
              </a:ext>
            </a:extLst>
          </p:cNvPr>
          <p:cNvSpPr/>
          <p:nvPr/>
        </p:nvSpPr>
        <p:spPr>
          <a:xfrm>
            <a:off x="8414655" y="5759345"/>
            <a:ext cx="727587" cy="187783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E536697-193F-4444-9F37-3BC22220BA07}"/>
              </a:ext>
            </a:extLst>
          </p:cNvPr>
          <p:cNvSpPr/>
          <p:nvPr/>
        </p:nvSpPr>
        <p:spPr>
          <a:xfrm>
            <a:off x="9141649" y="5759343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E4D06FD-B0E4-D74B-9377-62FF04017DC0}"/>
              </a:ext>
            </a:extLst>
          </p:cNvPr>
          <p:cNvSpPr/>
          <p:nvPr/>
        </p:nvSpPr>
        <p:spPr>
          <a:xfrm>
            <a:off x="8567055" y="5944895"/>
            <a:ext cx="727587" cy="18891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1E90E35-436D-5A44-A6E4-71F645A45067}"/>
              </a:ext>
            </a:extLst>
          </p:cNvPr>
          <p:cNvSpPr/>
          <p:nvPr/>
        </p:nvSpPr>
        <p:spPr>
          <a:xfrm>
            <a:off x="9294049" y="5940957"/>
            <a:ext cx="334891" cy="192849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5EE7CA4-0295-3C44-B659-75C251EDE35D}"/>
              </a:ext>
            </a:extLst>
          </p:cNvPr>
          <p:cNvSpPr/>
          <p:nvPr/>
        </p:nvSpPr>
        <p:spPr>
          <a:xfrm>
            <a:off x="9357963" y="5573043"/>
            <a:ext cx="334891" cy="187783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475FEB6-F3E6-FF44-B266-292BFFC329C3}"/>
              </a:ext>
            </a:extLst>
          </p:cNvPr>
          <p:cNvSpPr/>
          <p:nvPr/>
        </p:nvSpPr>
        <p:spPr>
          <a:xfrm>
            <a:off x="9473992" y="5758213"/>
            <a:ext cx="334891" cy="18865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49C947D-B883-A449-8C29-212481AB00EF}"/>
              </a:ext>
            </a:extLst>
          </p:cNvPr>
          <p:cNvSpPr/>
          <p:nvPr/>
        </p:nvSpPr>
        <p:spPr>
          <a:xfrm>
            <a:off x="9623435" y="5946868"/>
            <a:ext cx="334891" cy="18695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9EEF2E0-2C14-674F-A5C3-362D13ACD88A}"/>
              </a:ext>
            </a:extLst>
          </p:cNvPr>
          <p:cNvSpPr txBox="1"/>
          <p:nvPr/>
        </p:nvSpPr>
        <p:spPr>
          <a:xfrm>
            <a:off x="3167485" y="5519599"/>
            <a:ext cx="8707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j=0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j=1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j=2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j=2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9CEBED6-A292-B745-8294-F8DA73E27F61}"/>
              </a:ext>
            </a:extLst>
          </p:cNvPr>
          <p:cNvSpPr txBox="1"/>
          <p:nvPr/>
        </p:nvSpPr>
        <p:spPr>
          <a:xfrm>
            <a:off x="5112854" y="7006883"/>
            <a:ext cx="9252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k=0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k=1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k=0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k=1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CDEC526-2E99-EE4D-A93D-1EB1AE9BE644}"/>
              </a:ext>
            </a:extLst>
          </p:cNvPr>
          <p:cNvSpPr txBox="1"/>
          <p:nvPr/>
        </p:nvSpPr>
        <p:spPr>
          <a:xfrm>
            <a:off x="7436293" y="5522933"/>
            <a:ext cx="8707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680A642-B3A4-2F4E-84A8-825E8E78D530}"/>
              </a:ext>
            </a:extLst>
          </p:cNvPr>
          <p:cNvSpPr txBox="1"/>
          <p:nvPr/>
        </p:nvSpPr>
        <p:spPr>
          <a:xfrm>
            <a:off x="9394991" y="6974549"/>
            <a:ext cx="92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=2 k=0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=2 k=1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0BE57DE-23E5-104F-92BF-BD933EC61895}"/>
              </a:ext>
            </a:extLst>
          </p:cNvPr>
          <p:cNvSpPr txBox="1"/>
          <p:nvPr/>
        </p:nvSpPr>
        <p:spPr>
          <a:xfrm>
            <a:off x="2269812" y="5822241"/>
            <a:ext cx="96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ctxB</a:t>
            </a: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+</a:t>
            </a:r>
            <a:b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respW1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7F6DACC-5CAB-7741-AF0C-A796310B0947}"/>
              </a:ext>
            </a:extLst>
          </p:cNvPr>
          <p:cNvSpPr txBox="1"/>
          <p:nvPr/>
        </p:nvSpPr>
        <p:spPr>
          <a:xfrm>
            <a:off x="2244613" y="7177908"/>
            <a:ext cx="1027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rqstR1+</a:t>
            </a:r>
            <a:b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ctxC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EF73EBC-4847-5A48-8EF7-EB026EE86B56}"/>
              </a:ext>
            </a:extLst>
          </p:cNvPr>
          <p:cNvSpPr/>
          <p:nvPr/>
        </p:nvSpPr>
        <p:spPr>
          <a:xfrm>
            <a:off x="8330016" y="7610816"/>
            <a:ext cx="334891" cy="18778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CB95043-9E02-0B4D-A21F-7A444295367E}"/>
              </a:ext>
            </a:extLst>
          </p:cNvPr>
          <p:cNvSpPr/>
          <p:nvPr/>
        </p:nvSpPr>
        <p:spPr>
          <a:xfrm>
            <a:off x="12254746" y="7224406"/>
            <a:ext cx="334891" cy="185839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89DC52E-9AE1-A94A-8F78-C2F3BF511F51}"/>
              </a:ext>
            </a:extLst>
          </p:cNvPr>
          <p:cNvGrpSpPr/>
          <p:nvPr/>
        </p:nvGrpSpPr>
        <p:grpSpPr>
          <a:xfrm>
            <a:off x="3193515" y="7066033"/>
            <a:ext cx="1390341" cy="962529"/>
            <a:chOff x="6927743" y="2058753"/>
            <a:chExt cx="1390341" cy="962529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C07EA84-AC12-684C-ABE8-941E11FBFE2E}"/>
                </a:ext>
              </a:extLst>
            </p:cNvPr>
            <p:cNvSpPr/>
            <p:nvPr/>
          </p:nvSpPr>
          <p:spPr>
            <a:xfrm>
              <a:off x="6927743" y="2058753"/>
              <a:ext cx="1390341" cy="9625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FECBE887-58E6-FC46-9C82-D07ABE2859F6}"/>
                </a:ext>
              </a:extLst>
            </p:cNvPr>
            <p:cNvSpPr/>
            <p:nvPr/>
          </p:nvSpPr>
          <p:spPr>
            <a:xfrm>
              <a:off x="7100026" y="2188464"/>
              <a:ext cx="564220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F8AD15C-0658-C941-961D-26E225F04FF6}"/>
                </a:ext>
              </a:extLst>
            </p:cNvPr>
            <p:cNvSpPr/>
            <p:nvPr/>
          </p:nvSpPr>
          <p:spPr>
            <a:xfrm>
              <a:off x="7100026" y="2457349"/>
              <a:ext cx="564220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2D58F801-C6AF-4148-858A-09C75A30558C}"/>
                </a:ext>
              </a:extLst>
            </p:cNvPr>
            <p:cNvSpPr/>
            <p:nvPr/>
          </p:nvSpPr>
          <p:spPr>
            <a:xfrm>
              <a:off x="7100026" y="2714165"/>
              <a:ext cx="564220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6F0C221-5109-864E-9CE5-014AE1CFB462}"/>
                </a:ext>
              </a:extLst>
            </p:cNvPr>
            <p:cNvSpPr txBox="1"/>
            <p:nvPr/>
          </p:nvSpPr>
          <p:spPr>
            <a:xfrm>
              <a:off x="7684251" y="2128306"/>
              <a:ext cx="4443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i=0</a:t>
              </a:r>
            </a:p>
            <a:p>
              <a:r>
                <a:rPr lang="en-US" sz="1600" dirty="0"/>
                <a:t>i=1</a:t>
              </a:r>
            </a:p>
            <a:p>
              <a:r>
                <a:rPr lang="en-US" sz="1600" dirty="0"/>
                <a:t>i=2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D1C7240-DEB0-694C-B4B6-AA7D65E35A53}"/>
              </a:ext>
            </a:extLst>
          </p:cNvPr>
          <p:cNvSpPr txBox="1"/>
          <p:nvPr/>
        </p:nvSpPr>
        <p:spPr>
          <a:xfrm>
            <a:off x="6890586" y="2514262"/>
            <a:ext cx="771686" cy="338554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credit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9E7D7B-0DC4-8D48-B842-327048327F32}"/>
              </a:ext>
            </a:extLst>
          </p:cNvPr>
          <p:cNvSpPr txBox="1"/>
          <p:nvPr/>
        </p:nvSpPr>
        <p:spPr>
          <a:xfrm>
            <a:off x="9385262" y="2491572"/>
            <a:ext cx="757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token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AA3323B-07FB-9841-9E74-4C380B51EE28}"/>
              </a:ext>
            </a:extLst>
          </p:cNvPr>
          <p:cNvSpPr/>
          <p:nvPr/>
        </p:nvSpPr>
        <p:spPr>
          <a:xfrm>
            <a:off x="5603292" y="5049850"/>
            <a:ext cx="1583618" cy="792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D: data1 latency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K: ack1 latency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T: token latency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88D189D-2D36-824A-B210-AFED1E660CB1}"/>
              </a:ext>
            </a:extLst>
          </p:cNvPr>
          <p:cNvSpPr/>
          <p:nvPr/>
        </p:nvSpPr>
        <p:spPr>
          <a:xfrm>
            <a:off x="11006019" y="6193608"/>
            <a:ext cx="1583618" cy="755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A: addr2 latency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D: data2 latency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C: credit latency</a:t>
            </a:r>
          </a:p>
        </p:txBody>
      </p:sp>
    </p:spTree>
    <p:extLst>
      <p:ext uri="{BB962C8B-B14F-4D97-AF65-F5344CB8AC3E}">
        <p14:creationId xmlns:p14="http://schemas.microsoft.com/office/powerpoint/2010/main" val="242713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A137417-1C6A-724D-A63A-28684BB44558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6873215" y="4897877"/>
            <a:ext cx="4041" cy="66822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8808D4A-56ED-1445-9797-D8E0DD58492A}"/>
              </a:ext>
            </a:extLst>
          </p:cNvPr>
          <p:cNvCxnSpPr>
            <a:cxnSpLocks/>
          </p:cNvCxnSpPr>
          <p:nvPr/>
        </p:nvCxnSpPr>
        <p:spPr>
          <a:xfrm>
            <a:off x="9406836" y="4875150"/>
            <a:ext cx="0" cy="74673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728E2C9-6F34-2D41-8636-FE4FDA593086}"/>
              </a:ext>
            </a:extLst>
          </p:cNvPr>
          <p:cNvSpPr/>
          <p:nvPr/>
        </p:nvSpPr>
        <p:spPr>
          <a:xfrm>
            <a:off x="9883541" y="4790998"/>
            <a:ext cx="1506966" cy="7260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A: addr2 latency</a:t>
            </a:r>
          </a:p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D: data2 latency</a:t>
            </a:r>
          </a:p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C: credit latency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2906C9C-AA5D-A946-BAC0-593EDA2195EC}"/>
              </a:ext>
            </a:extLst>
          </p:cNvPr>
          <p:cNvSpPr/>
          <p:nvPr/>
        </p:nvSpPr>
        <p:spPr>
          <a:xfrm>
            <a:off x="4262012" y="3581414"/>
            <a:ext cx="506504" cy="19760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C14238-7700-E641-95B0-0F6A7A5C4E6E}"/>
              </a:ext>
            </a:extLst>
          </p:cNvPr>
          <p:cNvSpPr/>
          <p:nvPr/>
        </p:nvSpPr>
        <p:spPr>
          <a:xfrm>
            <a:off x="4797449" y="4514653"/>
            <a:ext cx="794299" cy="18829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07EBC03-4621-8A4D-8C69-67BF4AA6DE02}"/>
              </a:ext>
            </a:extLst>
          </p:cNvPr>
          <p:cNvSpPr/>
          <p:nvPr/>
        </p:nvSpPr>
        <p:spPr>
          <a:xfrm>
            <a:off x="6877256" y="5474020"/>
            <a:ext cx="165135" cy="18415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EF0D852-8266-FB4F-8A09-7D4DF3F93FD4}"/>
              </a:ext>
            </a:extLst>
          </p:cNvPr>
          <p:cNvSpPr/>
          <p:nvPr/>
        </p:nvSpPr>
        <p:spPr>
          <a:xfrm>
            <a:off x="7035360" y="5661893"/>
            <a:ext cx="634570" cy="19088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4E961E-08C4-1545-8DFE-B1BEAF13C9A6}"/>
              </a:ext>
            </a:extLst>
          </p:cNvPr>
          <p:cNvSpPr/>
          <p:nvPr/>
        </p:nvSpPr>
        <p:spPr>
          <a:xfrm>
            <a:off x="7190403" y="5852774"/>
            <a:ext cx="634571" cy="19088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DDA35AE-BFF0-7F49-AACB-807A9C256AB5}"/>
              </a:ext>
            </a:extLst>
          </p:cNvPr>
          <p:cNvSpPr/>
          <p:nvPr/>
        </p:nvSpPr>
        <p:spPr>
          <a:xfrm>
            <a:off x="6551345" y="4899750"/>
            <a:ext cx="313534" cy="18253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89B34B1-3D29-6B44-AB94-0DF98D264BE5}"/>
              </a:ext>
            </a:extLst>
          </p:cNvPr>
          <p:cNvSpPr/>
          <p:nvPr/>
        </p:nvSpPr>
        <p:spPr>
          <a:xfrm>
            <a:off x="5591748" y="4514907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B898AE2-25CF-4D43-9E74-FA5FF737699E}"/>
              </a:ext>
            </a:extLst>
          </p:cNvPr>
          <p:cNvSpPr/>
          <p:nvPr/>
        </p:nvSpPr>
        <p:spPr>
          <a:xfrm>
            <a:off x="4943163" y="4706983"/>
            <a:ext cx="794299" cy="18829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A161761-3E5B-6542-8E4A-7833D105FA51}"/>
              </a:ext>
            </a:extLst>
          </p:cNvPr>
          <p:cNvSpPr/>
          <p:nvPr/>
        </p:nvSpPr>
        <p:spPr>
          <a:xfrm>
            <a:off x="5093126" y="4895682"/>
            <a:ext cx="794299" cy="18829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9DDDE0F-800E-9C45-8817-07CCFF625C6F}"/>
              </a:ext>
            </a:extLst>
          </p:cNvPr>
          <p:cNvSpPr/>
          <p:nvPr/>
        </p:nvSpPr>
        <p:spPr>
          <a:xfrm>
            <a:off x="5734912" y="4706242"/>
            <a:ext cx="334891" cy="19069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E14F91E-F7D5-0841-96C9-FD497D366B87}"/>
              </a:ext>
            </a:extLst>
          </p:cNvPr>
          <p:cNvSpPr/>
          <p:nvPr/>
        </p:nvSpPr>
        <p:spPr>
          <a:xfrm>
            <a:off x="5887312" y="4897338"/>
            <a:ext cx="334891" cy="18431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6AF6011-0638-5747-AD45-3AABA67E10F4}"/>
              </a:ext>
            </a:extLst>
          </p:cNvPr>
          <p:cNvSpPr/>
          <p:nvPr/>
        </p:nvSpPr>
        <p:spPr>
          <a:xfrm>
            <a:off x="5919640" y="4519292"/>
            <a:ext cx="334891" cy="18036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442558A-36DD-2249-B0E1-95E5B8C72751}"/>
              </a:ext>
            </a:extLst>
          </p:cNvPr>
          <p:cNvSpPr/>
          <p:nvPr/>
        </p:nvSpPr>
        <p:spPr>
          <a:xfrm>
            <a:off x="6072040" y="4706242"/>
            <a:ext cx="334891" cy="19109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43D57CA-7E83-2D4B-893D-95EB4CA78B84}"/>
              </a:ext>
            </a:extLst>
          </p:cNvPr>
          <p:cNvSpPr/>
          <p:nvPr/>
        </p:nvSpPr>
        <p:spPr>
          <a:xfrm>
            <a:off x="6215204" y="4898487"/>
            <a:ext cx="334891" cy="17985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387B8C4-7275-2C4C-AD35-148FE65828D7}"/>
              </a:ext>
            </a:extLst>
          </p:cNvPr>
          <p:cNvSpPr/>
          <p:nvPr/>
        </p:nvSpPr>
        <p:spPr>
          <a:xfrm>
            <a:off x="6719114" y="5081649"/>
            <a:ext cx="313534" cy="18657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EC974AC-28A9-C84C-998E-35F568EC73E3}"/>
              </a:ext>
            </a:extLst>
          </p:cNvPr>
          <p:cNvSpPr/>
          <p:nvPr/>
        </p:nvSpPr>
        <p:spPr>
          <a:xfrm>
            <a:off x="7669005" y="5666816"/>
            <a:ext cx="334891" cy="18473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CBBD586-FC6C-C74A-A416-8A684EBF1AA9}"/>
              </a:ext>
            </a:extLst>
          </p:cNvPr>
          <p:cNvSpPr/>
          <p:nvPr/>
        </p:nvSpPr>
        <p:spPr>
          <a:xfrm>
            <a:off x="7821405" y="5846934"/>
            <a:ext cx="334891" cy="19672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8A54119-A338-FB43-9061-6A342766A21B}"/>
              </a:ext>
            </a:extLst>
          </p:cNvPr>
          <p:cNvSpPr/>
          <p:nvPr/>
        </p:nvSpPr>
        <p:spPr>
          <a:xfrm>
            <a:off x="8006133" y="5662779"/>
            <a:ext cx="334891" cy="18415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4C1052E-4E4C-234A-9367-06083FC68BCB}"/>
              </a:ext>
            </a:extLst>
          </p:cNvPr>
          <p:cNvSpPr/>
          <p:nvPr/>
        </p:nvSpPr>
        <p:spPr>
          <a:xfrm>
            <a:off x="8149297" y="5851547"/>
            <a:ext cx="334891" cy="190589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F7DF57D-5709-804F-8283-35FB1E2AB5E1}"/>
              </a:ext>
            </a:extLst>
          </p:cNvPr>
          <p:cNvSpPr/>
          <p:nvPr/>
        </p:nvSpPr>
        <p:spPr>
          <a:xfrm>
            <a:off x="7038510" y="5473308"/>
            <a:ext cx="313534" cy="19088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08EBB13-04FF-8C4F-BC1A-DF69A9A2EB5E}"/>
              </a:ext>
            </a:extLst>
          </p:cNvPr>
          <p:cNvSpPr/>
          <p:nvPr/>
        </p:nvSpPr>
        <p:spPr>
          <a:xfrm>
            <a:off x="7344137" y="4511612"/>
            <a:ext cx="794299" cy="18829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867BD12-D626-7246-9F14-25534BB1E7A3}"/>
              </a:ext>
            </a:extLst>
          </p:cNvPr>
          <p:cNvSpPr/>
          <p:nvPr/>
        </p:nvSpPr>
        <p:spPr>
          <a:xfrm>
            <a:off x="8138436" y="4511865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8276B60-6807-8F47-A58A-7FDEFBD8196E}"/>
              </a:ext>
            </a:extLst>
          </p:cNvPr>
          <p:cNvSpPr/>
          <p:nvPr/>
        </p:nvSpPr>
        <p:spPr>
          <a:xfrm>
            <a:off x="7489851" y="4705007"/>
            <a:ext cx="794299" cy="18829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98345D9-7266-7048-84BB-CB08CC34F016}"/>
              </a:ext>
            </a:extLst>
          </p:cNvPr>
          <p:cNvSpPr/>
          <p:nvPr/>
        </p:nvSpPr>
        <p:spPr>
          <a:xfrm>
            <a:off x="7639814" y="4894721"/>
            <a:ext cx="794299" cy="18415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5EF8377-EBE3-5046-B27B-8224B1836355}"/>
              </a:ext>
            </a:extLst>
          </p:cNvPr>
          <p:cNvSpPr/>
          <p:nvPr/>
        </p:nvSpPr>
        <p:spPr>
          <a:xfrm>
            <a:off x="8283961" y="4707167"/>
            <a:ext cx="334891" cy="18397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75D5BB6-00E6-0246-B7CC-0BC89EF4EF51}"/>
              </a:ext>
            </a:extLst>
          </p:cNvPr>
          <p:cNvSpPr/>
          <p:nvPr/>
        </p:nvSpPr>
        <p:spPr>
          <a:xfrm>
            <a:off x="8434000" y="4896933"/>
            <a:ext cx="334891" cy="18428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1558B24-C19D-5040-87C6-B4A29196C427}"/>
              </a:ext>
            </a:extLst>
          </p:cNvPr>
          <p:cNvSpPr/>
          <p:nvPr/>
        </p:nvSpPr>
        <p:spPr>
          <a:xfrm>
            <a:off x="8466328" y="4511613"/>
            <a:ext cx="334891" cy="19266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5906A65-CF3F-C044-BB9B-9D7D0F78C485}"/>
              </a:ext>
            </a:extLst>
          </p:cNvPr>
          <p:cNvSpPr/>
          <p:nvPr/>
        </p:nvSpPr>
        <p:spPr>
          <a:xfrm>
            <a:off x="8618728" y="4707775"/>
            <a:ext cx="334891" cy="19071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F2604B6-C006-D347-AC0C-20F1F52B4872}"/>
              </a:ext>
            </a:extLst>
          </p:cNvPr>
          <p:cNvSpPr/>
          <p:nvPr/>
        </p:nvSpPr>
        <p:spPr>
          <a:xfrm>
            <a:off x="8761892" y="4892535"/>
            <a:ext cx="334891" cy="19071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20E6841-78C4-4548-AED9-68B2D9D9A898}"/>
              </a:ext>
            </a:extLst>
          </p:cNvPr>
          <p:cNvSpPr/>
          <p:nvPr/>
        </p:nvSpPr>
        <p:spPr>
          <a:xfrm>
            <a:off x="6554020" y="5085697"/>
            <a:ext cx="162683" cy="18253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DA341C1-BFCA-6C40-9457-BDD481FED030}"/>
              </a:ext>
            </a:extLst>
          </p:cNvPr>
          <p:cNvSpPr/>
          <p:nvPr/>
        </p:nvSpPr>
        <p:spPr>
          <a:xfrm>
            <a:off x="9096402" y="4897876"/>
            <a:ext cx="313534" cy="18131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87A8804-3651-7F46-AEF1-35FCE67B57E4}"/>
              </a:ext>
            </a:extLst>
          </p:cNvPr>
          <p:cNvSpPr/>
          <p:nvPr/>
        </p:nvSpPr>
        <p:spPr>
          <a:xfrm>
            <a:off x="8483893" y="5851255"/>
            <a:ext cx="313534" cy="19088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96B69A3-E3EE-A544-9B94-0EEBDFFD21E8}"/>
              </a:ext>
            </a:extLst>
          </p:cNvPr>
          <p:cNvSpPr/>
          <p:nvPr/>
        </p:nvSpPr>
        <p:spPr>
          <a:xfrm>
            <a:off x="9590344" y="5648894"/>
            <a:ext cx="634570" cy="204987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89A61D8-B774-4442-9A23-8F1450294BF3}"/>
              </a:ext>
            </a:extLst>
          </p:cNvPr>
          <p:cNvSpPr/>
          <p:nvPr/>
        </p:nvSpPr>
        <p:spPr>
          <a:xfrm>
            <a:off x="9745387" y="5852973"/>
            <a:ext cx="634571" cy="19088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671C708-C324-6448-A1AB-E9F97EE3DFFD}"/>
              </a:ext>
            </a:extLst>
          </p:cNvPr>
          <p:cNvSpPr/>
          <p:nvPr/>
        </p:nvSpPr>
        <p:spPr>
          <a:xfrm>
            <a:off x="10223989" y="5648894"/>
            <a:ext cx="334891" cy="20498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B1A6B45-32C7-2B4A-8FD3-E098EC035150}"/>
              </a:ext>
            </a:extLst>
          </p:cNvPr>
          <p:cNvSpPr/>
          <p:nvPr/>
        </p:nvSpPr>
        <p:spPr>
          <a:xfrm>
            <a:off x="10376389" y="5852511"/>
            <a:ext cx="334891" cy="19134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FB36E0D-D5BB-E245-8CF5-63AD4CB7274E}"/>
              </a:ext>
            </a:extLst>
          </p:cNvPr>
          <p:cNvSpPr/>
          <p:nvPr/>
        </p:nvSpPr>
        <p:spPr>
          <a:xfrm>
            <a:off x="10561117" y="5648895"/>
            <a:ext cx="334891" cy="204985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534BF1F-FD57-4A42-A718-D1628F1CFBD3}"/>
              </a:ext>
            </a:extLst>
          </p:cNvPr>
          <p:cNvSpPr/>
          <p:nvPr/>
        </p:nvSpPr>
        <p:spPr>
          <a:xfrm>
            <a:off x="10704281" y="5852972"/>
            <a:ext cx="334891" cy="19088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7E73CB8-687C-DD41-A12C-C884615C27BD}"/>
              </a:ext>
            </a:extLst>
          </p:cNvPr>
          <p:cNvSpPr/>
          <p:nvPr/>
        </p:nvSpPr>
        <p:spPr>
          <a:xfrm>
            <a:off x="9250069" y="5083530"/>
            <a:ext cx="313534" cy="178193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E70CDA2-8BE4-7242-8772-77EA0A8B5C93}"/>
              </a:ext>
            </a:extLst>
          </p:cNvPr>
          <p:cNvSpPr/>
          <p:nvPr/>
        </p:nvSpPr>
        <p:spPr>
          <a:xfrm>
            <a:off x="9427662" y="5451085"/>
            <a:ext cx="162682" cy="19781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C53B8D-B23D-944B-834A-081B54D8CE7D}"/>
              </a:ext>
            </a:extLst>
          </p:cNvPr>
          <p:cNvSpPr txBox="1"/>
          <p:nvPr/>
        </p:nvSpPr>
        <p:spPr>
          <a:xfrm>
            <a:off x="4188091" y="4454881"/>
            <a:ext cx="65434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=0 j=0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=0 j=1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=0 j=2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43C095F-C569-B141-830B-8B8FF6CACBE7}"/>
              </a:ext>
            </a:extLst>
          </p:cNvPr>
          <p:cNvSpPr txBox="1"/>
          <p:nvPr/>
        </p:nvSpPr>
        <p:spPr>
          <a:xfrm>
            <a:off x="6809954" y="4442258"/>
            <a:ext cx="63831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</a:t>
            </a:r>
            <a:r>
              <a:rPr lang="en-US" altLang="zh-CN" sz="1300" dirty="0"/>
              <a:t>2</a:t>
            </a:r>
            <a:r>
              <a:rPr lang="en-US" sz="1300" dirty="0"/>
              <a:t> j=0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</a:t>
            </a:r>
            <a:r>
              <a:rPr lang="en-US" altLang="zh-CN" sz="1300" dirty="0"/>
              <a:t>2</a:t>
            </a:r>
            <a:r>
              <a:rPr lang="en-US" sz="1300" dirty="0"/>
              <a:t> j=1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</a:t>
            </a:r>
            <a:r>
              <a:rPr lang="en-US" altLang="zh-CN" sz="1300" dirty="0"/>
              <a:t>2</a:t>
            </a:r>
            <a:r>
              <a:rPr lang="en-US" sz="1300" dirty="0"/>
              <a:t> j=2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8A26C9-9819-2244-BD91-FA4C857D9658}"/>
              </a:ext>
            </a:extLst>
          </p:cNvPr>
          <p:cNvSpPr txBox="1"/>
          <p:nvPr/>
        </p:nvSpPr>
        <p:spPr>
          <a:xfrm>
            <a:off x="6387357" y="5619296"/>
            <a:ext cx="67518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=1 k=0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=1 k=1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2674A62-EB5A-AC4C-BDE0-3AEB53B1DD06}"/>
              </a:ext>
            </a:extLst>
          </p:cNvPr>
          <p:cNvSpPr txBox="1"/>
          <p:nvPr/>
        </p:nvSpPr>
        <p:spPr>
          <a:xfrm>
            <a:off x="5903916" y="5035697"/>
            <a:ext cx="6543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</a:t>
            </a:r>
            <a:r>
              <a:rPr lang="en-US" altLang="zh-CN" sz="1300" dirty="0"/>
              <a:t>0</a:t>
            </a:r>
            <a:r>
              <a:rPr lang="en-US" sz="1300" dirty="0"/>
              <a:t> j=0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4A5C2DD-1525-8047-989D-4BDA286E7851}"/>
              </a:ext>
            </a:extLst>
          </p:cNvPr>
          <p:cNvSpPr txBox="1"/>
          <p:nvPr/>
        </p:nvSpPr>
        <p:spPr>
          <a:xfrm>
            <a:off x="8480458" y="5045739"/>
            <a:ext cx="6415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</a:t>
            </a:r>
            <a:r>
              <a:rPr lang="en-US" altLang="zh-CN" sz="1300" dirty="0"/>
              <a:t>3</a:t>
            </a:r>
            <a:r>
              <a:rPr lang="en-US" sz="1300" dirty="0"/>
              <a:t> j=0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7526DDC-B55C-D44F-B933-23947819BF3A}"/>
              </a:ext>
            </a:extLst>
          </p:cNvPr>
          <p:cNvSpPr txBox="1"/>
          <p:nvPr/>
        </p:nvSpPr>
        <p:spPr>
          <a:xfrm>
            <a:off x="6230646" y="5402854"/>
            <a:ext cx="7056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=0 k=0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EA4485A-A93D-C548-B74B-13B9433C1711}"/>
              </a:ext>
            </a:extLst>
          </p:cNvPr>
          <p:cNvSpPr txBox="1"/>
          <p:nvPr/>
        </p:nvSpPr>
        <p:spPr>
          <a:xfrm>
            <a:off x="8774096" y="5410295"/>
            <a:ext cx="6928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=3 k=0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334E3BF-9287-3E40-9A62-61B2208D3B6A}"/>
              </a:ext>
            </a:extLst>
          </p:cNvPr>
          <p:cNvSpPr txBox="1"/>
          <p:nvPr/>
        </p:nvSpPr>
        <p:spPr>
          <a:xfrm>
            <a:off x="8939914" y="5636981"/>
            <a:ext cx="6944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=4 k=0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=4 k=1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9180943-5D97-314F-ACEB-5DACC512E7CF}"/>
              </a:ext>
            </a:extLst>
          </p:cNvPr>
          <p:cNvCxnSpPr>
            <a:cxnSpLocks/>
            <a:endCxn id="94" idx="3"/>
          </p:cNvCxnSpPr>
          <p:nvPr/>
        </p:nvCxnSpPr>
        <p:spPr>
          <a:xfrm>
            <a:off x="7349470" y="4510013"/>
            <a:ext cx="2574" cy="105873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88064A1-051E-E242-BE85-3E7A5C6C0409}"/>
              </a:ext>
            </a:extLst>
          </p:cNvPr>
          <p:cNvSpPr/>
          <p:nvPr/>
        </p:nvSpPr>
        <p:spPr>
          <a:xfrm>
            <a:off x="9587023" y="5456139"/>
            <a:ext cx="313534" cy="18703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8D468F0-0FFD-2C44-8306-2C99CA50B23B}"/>
              </a:ext>
            </a:extLst>
          </p:cNvPr>
          <p:cNvSpPr/>
          <p:nvPr/>
        </p:nvSpPr>
        <p:spPr>
          <a:xfrm>
            <a:off x="11033115" y="5852510"/>
            <a:ext cx="313534" cy="19134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A8C5FD8-8338-5C44-985E-6CCC3E063520}"/>
              </a:ext>
            </a:extLst>
          </p:cNvPr>
          <p:cNvGrpSpPr/>
          <p:nvPr/>
        </p:nvGrpSpPr>
        <p:grpSpPr>
          <a:xfrm>
            <a:off x="10016109" y="3531473"/>
            <a:ext cx="1390341" cy="1200329"/>
            <a:chOff x="5670700" y="3265383"/>
            <a:chExt cx="1390341" cy="1200329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0B87A9A-5369-C543-B857-6DF1B0EAF848}"/>
                </a:ext>
              </a:extLst>
            </p:cNvPr>
            <p:cNvSpPr/>
            <p:nvPr/>
          </p:nvSpPr>
          <p:spPr>
            <a:xfrm>
              <a:off x="5670700" y="3265383"/>
              <a:ext cx="1390341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CA54ECF-5C63-344B-9BE4-8597F151AF4F}"/>
                </a:ext>
              </a:extLst>
            </p:cNvPr>
            <p:cNvSpPr/>
            <p:nvPr/>
          </p:nvSpPr>
          <p:spPr>
            <a:xfrm>
              <a:off x="5844005" y="3395094"/>
              <a:ext cx="564220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090928D-BE18-5E4A-9BBB-A26F5F1A2C65}"/>
                </a:ext>
              </a:extLst>
            </p:cNvPr>
            <p:cNvSpPr/>
            <p:nvPr/>
          </p:nvSpPr>
          <p:spPr>
            <a:xfrm>
              <a:off x="5843494" y="3658969"/>
              <a:ext cx="564220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2B3CD52-0251-FD45-85CE-A154F580C59F}"/>
                </a:ext>
              </a:extLst>
            </p:cNvPr>
            <p:cNvSpPr/>
            <p:nvPr/>
          </p:nvSpPr>
          <p:spPr>
            <a:xfrm>
              <a:off x="5842983" y="3922844"/>
              <a:ext cx="564220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F1903DA-E8E2-3A41-9422-B34008A3BA4F}"/>
                </a:ext>
              </a:extLst>
            </p:cNvPr>
            <p:cNvSpPr txBox="1"/>
            <p:nvPr/>
          </p:nvSpPr>
          <p:spPr>
            <a:xfrm>
              <a:off x="6427208" y="3334936"/>
              <a:ext cx="44435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i=0</a:t>
              </a:r>
            </a:p>
            <a:p>
              <a:r>
                <a:rPr lang="en-US" sz="1600" dirty="0"/>
                <a:t>i=1</a:t>
              </a:r>
            </a:p>
            <a:p>
              <a:r>
                <a:rPr lang="en-US" sz="1600" dirty="0"/>
                <a:t>i=2</a:t>
              </a:r>
            </a:p>
            <a:p>
              <a:r>
                <a:rPr lang="en-US" sz="1600" dirty="0" err="1"/>
                <a:t>i</a:t>
              </a:r>
              <a:r>
                <a:rPr lang="en-US" sz="1600" dirty="0"/>
                <a:t>=3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7BAF2A8-5CE6-3144-B83B-F673B29BAC17}"/>
                </a:ext>
              </a:extLst>
            </p:cNvPr>
            <p:cNvSpPr/>
            <p:nvPr/>
          </p:nvSpPr>
          <p:spPr>
            <a:xfrm>
              <a:off x="5844516" y="4186718"/>
              <a:ext cx="564220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CBF07B02-6F3A-C649-B4EF-0E8216D5233E}"/>
              </a:ext>
            </a:extLst>
          </p:cNvPr>
          <p:cNvSpPr txBox="1"/>
          <p:nvPr/>
        </p:nvSpPr>
        <p:spPr>
          <a:xfrm>
            <a:off x="3363175" y="4709647"/>
            <a:ext cx="7168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ctxD</a:t>
            </a:r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+</a:t>
            </a:r>
          </a:p>
          <a:p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rspdW</a:t>
            </a:r>
            <a:endParaRPr lang="en-US" sz="13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E6003A0-BB7D-FE49-A1FC-9711A1B63E14}"/>
              </a:ext>
            </a:extLst>
          </p:cNvPr>
          <p:cNvSpPr txBox="1"/>
          <p:nvPr/>
        </p:nvSpPr>
        <p:spPr>
          <a:xfrm>
            <a:off x="3363175" y="5633342"/>
            <a:ext cx="7636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rqstR</a:t>
            </a:r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+</a:t>
            </a:r>
            <a:b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ctxF</a:t>
            </a:r>
            <a:endParaRPr lang="en-US" sz="13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91DE7B3-F096-3C4A-A598-F25D6F38A0FA}"/>
              </a:ext>
            </a:extLst>
          </p:cNvPr>
          <p:cNvSpPr txBox="1"/>
          <p:nvPr/>
        </p:nvSpPr>
        <p:spPr>
          <a:xfrm>
            <a:off x="3363976" y="3878995"/>
            <a:ext cx="5549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ctxB</a:t>
            </a:r>
            <a:endParaRPr lang="en-US" sz="13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3589164-7C4F-E344-B72D-0EDCD332DFB2}"/>
              </a:ext>
            </a:extLst>
          </p:cNvPr>
          <p:cNvSpPr/>
          <p:nvPr/>
        </p:nvSpPr>
        <p:spPr>
          <a:xfrm>
            <a:off x="4374970" y="3779020"/>
            <a:ext cx="506504" cy="197606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3CA2A23-E7B9-9C42-BDB4-BE72B7D1579A}"/>
              </a:ext>
            </a:extLst>
          </p:cNvPr>
          <p:cNvSpPr/>
          <p:nvPr/>
        </p:nvSpPr>
        <p:spPr>
          <a:xfrm>
            <a:off x="4497636" y="3978491"/>
            <a:ext cx="506504" cy="19760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BD532DC-B10E-0D49-9618-AF8331E079EF}"/>
              </a:ext>
            </a:extLst>
          </p:cNvPr>
          <p:cNvSpPr/>
          <p:nvPr/>
        </p:nvSpPr>
        <p:spPr>
          <a:xfrm>
            <a:off x="4645291" y="4177766"/>
            <a:ext cx="506504" cy="19760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EF361A3-8097-F44C-AE41-E6A76FBC278D}"/>
              </a:ext>
            </a:extLst>
          </p:cNvPr>
          <p:cNvSpPr txBox="1"/>
          <p:nvPr/>
        </p:nvSpPr>
        <p:spPr>
          <a:xfrm>
            <a:off x="3880665" y="3522575"/>
            <a:ext cx="39786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=0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=1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=2</a:t>
            </a:r>
            <a:br>
              <a:rPr lang="en-US" sz="1300" dirty="0"/>
            </a:br>
            <a:r>
              <a:rPr lang="en-US" sz="1300" dirty="0" err="1"/>
              <a:t>i</a:t>
            </a:r>
            <a:r>
              <a:rPr lang="en-US" sz="1300" dirty="0"/>
              <a:t>=3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DDAAD4F-BF09-3948-8F2C-43378B3962BE}"/>
              </a:ext>
            </a:extLst>
          </p:cNvPr>
          <p:cNvCxnSpPr>
            <a:cxnSpLocks/>
          </p:cNvCxnSpPr>
          <p:nvPr/>
        </p:nvCxnSpPr>
        <p:spPr>
          <a:xfrm>
            <a:off x="4776229" y="3589473"/>
            <a:ext cx="2574" cy="105873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A4EA55B-A728-6245-8FF7-527036FF9C52}"/>
              </a:ext>
            </a:extLst>
          </p:cNvPr>
          <p:cNvCxnSpPr>
            <a:cxnSpLocks/>
          </p:cNvCxnSpPr>
          <p:nvPr/>
        </p:nvCxnSpPr>
        <p:spPr>
          <a:xfrm>
            <a:off x="9573638" y="5085697"/>
            <a:ext cx="0" cy="74673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8BBE3E5-3466-6E41-A2FC-D2B9A2AC432D}"/>
              </a:ext>
            </a:extLst>
          </p:cNvPr>
          <p:cNvCxnSpPr>
            <a:cxnSpLocks/>
            <a:endCxn id="78" idx="1"/>
          </p:cNvCxnSpPr>
          <p:nvPr/>
        </p:nvCxnSpPr>
        <p:spPr>
          <a:xfrm flipH="1">
            <a:off x="7035360" y="5078340"/>
            <a:ext cx="3864" cy="67899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4DEBA52-DF92-754D-BCE6-03A409605859}"/>
              </a:ext>
            </a:extLst>
          </p:cNvPr>
          <p:cNvSpPr/>
          <p:nvPr/>
        </p:nvSpPr>
        <p:spPr>
          <a:xfrm>
            <a:off x="9079969" y="5079829"/>
            <a:ext cx="162683" cy="18253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BDB55465-235A-3F42-B252-432A346A5AC3}"/>
              </a:ext>
            </a:extLst>
          </p:cNvPr>
          <p:cNvSpPr/>
          <p:nvPr/>
        </p:nvSpPr>
        <p:spPr>
          <a:xfrm>
            <a:off x="7841336" y="9326759"/>
            <a:ext cx="596785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ctxB</a:t>
            </a:r>
            <a:endParaRPr lang="en-US" sz="1400" dirty="0"/>
          </a:p>
        </p:txBody>
      </p: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1EEEF78E-9F60-EC48-AFDF-890A6F0B34B9}"/>
              </a:ext>
            </a:extLst>
          </p:cNvPr>
          <p:cNvCxnSpPr>
            <a:cxnSpLocks/>
            <a:stCxn id="147" idx="3"/>
            <a:endCxn id="155" idx="1"/>
          </p:cNvCxnSpPr>
          <p:nvPr/>
        </p:nvCxnSpPr>
        <p:spPr>
          <a:xfrm flipV="1">
            <a:off x="8438121" y="8530993"/>
            <a:ext cx="521117" cy="1018086"/>
          </a:xfrm>
          <a:prstGeom prst="bentConnector3">
            <a:avLst>
              <a:gd name="adj1" fmla="val 2434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4B30114A-B2D3-4A4E-8AF0-2241DAB971C7}"/>
              </a:ext>
            </a:extLst>
          </p:cNvPr>
          <p:cNvCxnSpPr>
            <a:cxnSpLocks/>
            <a:endCxn id="168" idx="1"/>
          </p:cNvCxnSpPr>
          <p:nvPr/>
        </p:nvCxnSpPr>
        <p:spPr>
          <a:xfrm rot="16200000" flipH="1">
            <a:off x="8306223" y="9950040"/>
            <a:ext cx="917457" cy="388576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08528BE-780B-8242-8C14-63C2C445CBF9}"/>
              </a:ext>
            </a:extLst>
          </p:cNvPr>
          <p:cNvSpPr txBox="1"/>
          <p:nvPr/>
        </p:nvSpPr>
        <p:spPr>
          <a:xfrm>
            <a:off x="8063541" y="8680498"/>
            <a:ext cx="537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even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D2D6599-5C4C-BE49-B224-BB1CD0816F77}"/>
              </a:ext>
            </a:extLst>
          </p:cNvPr>
          <p:cNvSpPr txBox="1"/>
          <p:nvPr/>
        </p:nvSpPr>
        <p:spPr>
          <a:xfrm>
            <a:off x="8068577" y="999197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odd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C352486C-0D79-F642-BA2B-7AB3167887F1}"/>
              </a:ext>
            </a:extLst>
          </p:cNvPr>
          <p:cNvSpPr/>
          <p:nvPr/>
        </p:nvSpPr>
        <p:spPr>
          <a:xfrm>
            <a:off x="9593894" y="9274390"/>
            <a:ext cx="751808" cy="53083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mem</a:t>
            </a:r>
          </a:p>
        </p:txBody>
      </p: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B741688A-F39C-6642-A034-74D4385E5E5C}"/>
              </a:ext>
            </a:extLst>
          </p:cNvPr>
          <p:cNvSpPr/>
          <p:nvPr/>
        </p:nvSpPr>
        <p:spPr>
          <a:xfrm>
            <a:off x="8959238" y="8308673"/>
            <a:ext cx="757925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ctxD</a:t>
            </a:r>
            <a:endParaRPr lang="en-US" sz="1400" dirty="0"/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120C4FE6-76AA-5A4F-BD60-2943212AAF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86738" y="8742968"/>
            <a:ext cx="572003" cy="534164"/>
          </a:xfrm>
          <a:prstGeom prst="bentConnector3">
            <a:avLst>
              <a:gd name="adj1" fmla="val 3300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56EF5AB-0F0F-B049-9DF1-7E933D7938BA}"/>
              </a:ext>
            </a:extLst>
          </p:cNvPr>
          <p:cNvSpPr txBox="1"/>
          <p:nvPr/>
        </p:nvSpPr>
        <p:spPr>
          <a:xfrm>
            <a:off x="9218972" y="8988275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addr1</a:t>
            </a:r>
          </a:p>
        </p:txBody>
      </p: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59706B01-AB58-CF41-976A-B074A16D94B5}"/>
              </a:ext>
            </a:extLst>
          </p:cNvPr>
          <p:cNvCxnSpPr>
            <a:cxnSpLocks/>
            <a:stCxn id="155" idx="2"/>
          </p:cNvCxnSpPr>
          <p:nvPr/>
        </p:nvCxnSpPr>
        <p:spPr>
          <a:xfrm rot="16200000" flipH="1">
            <a:off x="9330065" y="8761447"/>
            <a:ext cx="514345" cy="498073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932DE95B-ACEF-774C-B8A9-6DE04896910B}"/>
              </a:ext>
            </a:extLst>
          </p:cNvPr>
          <p:cNvSpPr txBox="1"/>
          <p:nvPr/>
        </p:nvSpPr>
        <p:spPr>
          <a:xfrm>
            <a:off x="9556622" y="8656872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data1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C8217482-8A9C-5B47-B9B8-56B93DC38B23}"/>
              </a:ext>
            </a:extLst>
          </p:cNvPr>
          <p:cNvSpPr/>
          <p:nvPr/>
        </p:nvSpPr>
        <p:spPr>
          <a:xfrm>
            <a:off x="10129826" y="8300930"/>
            <a:ext cx="766324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rspdW</a:t>
            </a:r>
            <a:endParaRPr lang="en-US" sz="1400" dirty="0"/>
          </a:p>
        </p:txBody>
      </p: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EC80F33F-D6F0-DE48-A294-C8D0612DB96F}"/>
              </a:ext>
            </a:extLst>
          </p:cNvPr>
          <p:cNvCxnSpPr>
            <a:cxnSpLocks/>
            <a:endCxn id="160" idx="2"/>
          </p:cNvCxnSpPr>
          <p:nvPr/>
        </p:nvCxnSpPr>
        <p:spPr>
          <a:xfrm rot="5400000" flipH="1" flipV="1">
            <a:off x="10060821" y="8827999"/>
            <a:ext cx="534596" cy="369737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6EF0188D-9977-ED41-BFEA-D01DC0AFF704}"/>
              </a:ext>
            </a:extLst>
          </p:cNvPr>
          <p:cNvSpPr txBox="1"/>
          <p:nvPr/>
        </p:nvSpPr>
        <p:spPr>
          <a:xfrm>
            <a:off x="10099123" y="9023845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ack1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21F990A-42A0-AB45-A85E-570C320B318F}"/>
              </a:ext>
            </a:extLst>
          </p:cNvPr>
          <p:cNvSpPr txBox="1"/>
          <p:nvPr/>
        </p:nvSpPr>
        <p:spPr>
          <a:xfrm>
            <a:off x="9235631" y="9747777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54CA1A1-C8AD-0948-AFE5-719F37473EE8}"/>
              </a:ext>
            </a:extLst>
          </p:cNvPr>
          <p:cNvSpPr txBox="1"/>
          <p:nvPr/>
        </p:nvSpPr>
        <p:spPr>
          <a:xfrm>
            <a:off x="10590149" y="1005352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addr2</a:t>
            </a:r>
          </a:p>
        </p:txBody>
      </p: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E9E9729E-EF8B-6A4A-95D3-9950735F8CD2}"/>
              </a:ext>
            </a:extLst>
          </p:cNvPr>
          <p:cNvCxnSpPr>
            <a:cxnSpLocks/>
            <a:endCxn id="170" idx="0"/>
          </p:cNvCxnSpPr>
          <p:nvPr/>
        </p:nvCxnSpPr>
        <p:spPr>
          <a:xfrm rot="16200000" flipH="1">
            <a:off x="10042373" y="9918087"/>
            <a:ext cx="581404" cy="343896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D3953532-7A96-7B41-9FE7-FE828E2759AA}"/>
              </a:ext>
            </a:extLst>
          </p:cNvPr>
          <p:cNvSpPr/>
          <p:nvPr/>
        </p:nvSpPr>
        <p:spPr>
          <a:xfrm>
            <a:off x="8959239" y="10380737"/>
            <a:ext cx="795130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ctxF</a:t>
            </a:r>
            <a:endParaRPr lang="en-US" sz="1400" dirty="0"/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543FEE4D-15FE-6B40-BDB4-D5EFAABD7208}"/>
              </a:ext>
            </a:extLst>
          </p:cNvPr>
          <p:cNvSpPr/>
          <p:nvPr/>
        </p:nvSpPr>
        <p:spPr>
          <a:xfrm>
            <a:off x="10107458" y="10380737"/>
            <a:ext cx="795130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rqstR</a:t>
            </a:r>
            <a:endParaRPr lang="en-US" sz="14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CB12AB9-A7DC-2246-AB80-4B19AFFD71D3}"/>
              </a:ext>
            </a:extLst>
          </p:cNvPr>
          <p:cNvSpPr txBox="1"/>
          <p:nvPr/>
        </p:nvSpPr>
        <p:spPr>
          <a:xfrm>
            <a:off x="8659844" y="9402216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credit</a:t>
            </a:r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722FA5CB-3F55-2D48-AC1A-E1BEB811224E}"/>
              </a:ext>
            </a:extLst>
          </p:cNvPr>
          <p:cNvCxnSpPr>
            <a:cxnSpLocks/>
            <a:stCxn id="168" idx="0"/>
            <a:endCxn id="154" idx="2"/>
          </p:cNvCxnSpPr>
          <p:nvPr/>
        </p:nvCxnSpPr>
        <p:spPr>
          <a:xfrm rot="5400000" flipH="1" flipV="1">
            <a:off x="9375546" y="9786486"/>
            <a:ext cx="575511" cy="612994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19A2E1F9-A52E-7447-8866-E742427BDEA9}"/>
              </a:ext>
            </a:extLst>
          </p:cNvPr>
          <p:cNvSpPr txBox="1"/>
          <p:nvPr/>
        </p:nvSpPr>
        <p:spPr>
          <a:xfrm>
            <a:off x="10558880" y="9394514"/>
            <a:ext cx="598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token</a:t>
            </a:r>
          </a:p>
        </p:txBody>
      </p: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F7C74D04-BE43-6746-80B6-16E3196D733F}"/>
              </a:ext>
            </a:extLst>
          </p:cNvPr>
          <p:cNvCxnSpPr>
            <a:cxnSpLocks/>
            <a:stCxn id="147" idx="3"/>
            <a:endCxn id="160" idx="0"/>
          </p:cNvCxnSpPr>
          <p:nvPr/>
        </p:nvCxnSpPr>
        <p:spPr>
          <a:xfrm flipV="1">
            <a:off x="8438121" y="8300930"/>
            <a:ext cx="2074867" cy="1248149"/>
          </a:xfrm>
          <a:prstGeom prst="bentConnector4">
            <a:avLst>
              <a:gd name="adj1" fmla="val 6060"/>
              <a:gd name="adj2" fmla="val 118315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>
            <a:extLst>
              <a:ext uri="{FF2B5EF4-FFF2-40B4-BE49-F238E27FC236}">
                <a16:creationId xmlns:a16="http://schemas.microsoft.com/office/drawing/2014/main" id="{B59A67DD-63D0-9D4E-8AC1-3C6966216C68}"/>
              </a:ext>
            </a:extLst>
          </p:cNvPr>
          <p:cNvCxnSpPr>
            <a:cxnSpLocks/>
            <a:endCxn id="170" idx="2"/>
          </p:cNvCxnSpPr>
          <p:nvPr/>
        </p:nvCxnSpPr>
        <p:spPr>
          <a:xfrm>
            <a:off x="8434000" y="9685599"/>
            <a:ext cx="2071023" cy="1139777"/>
          </a:xfrm>
          <a:prstGeom prst="bentConnector4">
            <a:avLst>
              <a:gd name="adj1" fmla="val 6613"/>
              <a:gd name="adj2" fmla="val 120057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4F1F41A-C46E-9640-925A-19E9991466AC}"/>
              </a:ext>
            </a:extLst>
          </p:cNvPr>
          <p:cNvCxnSpPr/>
          <p:nvPr/>
        </p:nvCxnSpPr>
        <p:spPr>
          <a:xfrm flipV="1">
            <a:off x="9196986" y="8745568"/>
            <a:ext cx="0" cy="161573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96B069E-6732-2942-991B-E2B9C74E230C}"/>
              </a:ext>
            </a:extLst>
          </p:cNvPr>
          <p:cNvCxnSpPr>
            <a:cxnSpLocks/>
          </p:cNvCxnSpPr>
          <p:nvPr/>
        </p:nvCxnSpPr>
        <p:spPr>
          <a:xfrm>
            <a:off x="10594300" y="8769195"/>
            <a:ext cx="0" cy="161154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BC0308FA-DF26-8348-A5CE-2012C6519AB0}"/>
              </a:ext>
            </a:extLst>
          </p:cNvPr>
          <p:cNvSpPr/>
          <p:nvPr/>
        </p:nvSpPr>
        <p:spPr>
          <a:xfrm>
            <a:off x="5689008" y="3779020"/>
            <a:ext cx="1583618" cy="659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D: data1 latency</a:t>
            </a:r>
          </a:p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K: ack1 latency</a:t>
            </a:r>
          </a:p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T: token latency</a:t>
            </a:r>
          </a:p>
        </p:txBody>
      </p:sp>
    </p:spTree>
    <p:extLst>
      <p:ext uri="{BB962C8B-B14F-4D97-AF65-F5344CB8AC3E}">
        <p14:creationId xmlns:p14="http://schemas.microsoft.com/office/powerpoint/2010/main" val="273628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4" grpId="0" animBg="1"/>
      <p:bldP spid="125" grpId="0" animBg="1"/>
      <p:bldP spid="133" grpId="0"/>
      <p:bldP spid="134" grpId="0"/>
      <p:bldP spid="135" grpId="0"/>
      <p:bldP spid="136" grpId="0" animBg="1"/>
      <p:bldP spid="137" grpId="0" animBg="1"/>
      <p:bldP spid="138" grpId="0" animBg="1"/>
      <p:bldP spid="139" grpId="0"/>
      <p:bldP spid="145" grpId="0" animBg="1"/>
      <p:bldP spid="147" grpId="0" animBg="1"/>
      <p:bldP spid="150" grpId="0"/>
      <p:bldP spid="1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ECD4C7-DFA0-3546-BC8E-81F6904C8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720"/>
          <a:stretch/>
        </p:blipFill>
        <p:spPr>
          <a:xfrm>
            <a:off x="1358784" y="1550253"/>
            <a:ext cx="808417" cy="3934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A4B059-6066-0244-BDF9-1609F56DFA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881"/>
          <a:stretch/>
        </p:blipFill>
        <p:spPr>
          <a:xfrm>
            <a:off x="2256319" y="1567860"/>
            <a:ext cx="823433" cy="3783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45EF33-F138-1B4D-94E6-652186A182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031"/>
          <a:stretch/>
        </p:blipFill>
        <p:spPr>
          <a:xfrm>
            <a:off x="2937070" y="1628326"/>
            <a:ext cx="2418130" cy="3796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22D815-7EA9-A049-8BFB-8946A20CB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2436" y="1559055"/>
            <a:ext cx="1961255" cy="3934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47C1D0-F0F4-3F4C-8521-61BB6651685B}"/>
              </a:ext>
            </a:extLst>
          </p:cNvPr>
          <p:cNvSpPr txBox="1"/>
          <p:nvPr/>
        </p:nvSpPr>
        <p:spPr>
          <a:xfrm>
            <a:off x="1293049" y="1220171"/>
            <a:ext cx="82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66D0EA-128B-A84E-A546-CC9CBFF7AF51}"/>
              </a:ext>
            </a:extLst>
          </p:cNvPr>
          <p:cNvSpPr txBox="1"/>
          <p:nvPr/>
        </p:nvSpPr>
        <p:spPr>
          <a:xfrm>
            <a:off x="2373592" y="1220171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283561-A1A4-5C4E-AA18-F7BC222DF241}"/>
              </a:ext>
            </a:extLst>
          </p:cNvPr>
          <p:cNvSpPr txBox="1"/>
          <p:nvPr/>
        </p:nvSpPr>
        <p:spPr>
          <a:xfrm>
            <a:off x="3664169" y="1220171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084D8-B3D4-7A41-A65E-E1E70D6812F2}"/>
              </a:ext>
            </a:extLst>
          </p:cNvPr>
          <p:cNvSpPr txBox="1"/>
          <p:nvPr/>
        </p:nvSpPr>
        <p:spPr>
          <a:xfrm>
            <a:off x="5919494" y="1220171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 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0AB37F-66CC-7648-971B-972912B20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8957" y="5399163"/>
            <a:ext cx="328304" cy="2592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7B0EDF-27ED-824A-8947-7A2692C51D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9685" y="5394724"/>
            <a:ext cx="337442" cy="2681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5F407E-6FDF-7348-A646-DAA80D151D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3559" y="5394724"/>
            <a:ext cx="343365" cy="2681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6E00B4-9BCB-8E46-96A3-914A20606F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8045" y="5394724"/>
            <a:ext cx="329900" cy="2681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34604F-9A87-3740-9EE2-17E29A90EB0C}"/>
              </a:ext>
            </a:extLst>
          </p:cNvPr>
          <p:cNvSpPr txBox="1"/>
          <p:nvPr/>
        </p:nvSpPr>
        <p:spPr>
          <a:xfrm>
            <a:off x="1849557" y="5390286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PCU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38A7AB-F633-4A4E-958C-5AF21B7FD10D}"/>
              </a:ext>
            </a:extLst>
          </p:cNvPr>
          <p:cNvSpPr txBox="1"/>
          <p:nvPr/>
        </p:nvSpPr>
        <p:spPr>
          <a:xfrm>
            <a:off x="5236317" y="5390286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PMU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626AEF-4DFB-C449-AD0B-79DA3AD023C8}"/>
              </a:ext>
            </a:extLst>
          </p:cNvPr>
          <p:cNvSpPr txBox="1"/>
          <p:nvPr/>
        </p:nvSpPr>
        <p:spPr>
          <a:xfrm>
            <a:off x="6349217" y="5390286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MCI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4092D2-3CCF-EB4C-BB17-99C63C1F1C07}"/>
              </a:ext>
            </a:extLst>
          </p:cNvPr>
          <p:cNvSpPr txBox="1"/>
          <p:nvPr/>
        </p:nvSpPr>
        <p:spPr>
          <a:xfrm>
            <a:off x="2950241" y="5390286"/>
            <a:ext cx="1648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PCU (no operation)</a:t>
            </a:r>
          </a:p>
        </p:txBody>
      </p:sp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E2392024-D110-C842-9B7C-8730A59D33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6769" y="8996362"/>
            <a:ext cx="2057400" cy="635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EC97612-E5F8-CF4E-A86E-90965862E1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19035" y="9051924"/>
            <a:ext cx="2105946" cy="62388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35522E8-6E8D-6F4C-B4FF-6C0B895AEB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5889" y="11658922"/>
            <a:ext cx="328304" cy="2592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E8D46FF-BB61-FC49-9A7F-9DA98D172D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5889" y="12165471"/>
            <a:ext cx="337442" cy="2681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04A0A61-6598-CC44-83FE-9AE2FC8D7B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9763" y="12165471"/>
            <a:ext cx="343365" cy="2681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CA60A85-2801-164E-A0D6-B59EFA6FA7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54977" y="11654483"/>
            <a:ext cx="329900" cy="2681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C181255-694F-D24D-921A-3DFF96CE6BBF}"/>
              </a:ext>
            </a:extLst>
          </p:cNvPr>
          <p:cNvSpPr txBox="1"/>
          <p:nvPr/>
        </p:nvSpPr>
        <p:spPr>
          <a:xfrm>
            <a:off x="6886489" y="1165004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PCU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48E0B9-3B08-9546-96B4-2DC33F8FE517}"/>
              </a:ext>
            </a:extLst>
          </p:cNvPr>
          <p:cNvSpPr txBox="1"/>
          <p:nvPr/>
        </p:nvSpPr>
        <p:spPr>
          <a:xfrm>
            <a:off x="6922521" y="12161033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PMU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E6BBAD-656F-D040-9527-9B48E315B434}"/>
              </a:ext>
            </a:extLst>
          </p:cNvPr>
          <p:cNvSpPr txBox="1"/>
          <p:nvPr/>
        </p:nvSpPr>
        <p:spPr>
          <a:xfrm>
            <a:off x="8035421" y="12161033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MCI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E9820D-CCD7-564A-B2CF-E825115DFC69}"/>
              </a:ext>
            </a:extLst>
          </p:cNvPr>
          <p:cNvSpPr txBox="1"/>
          <p:nvPr/>
        </p:nvSpPr>
        <p:spPr>
          <a:xfrm>
            <a:off x="7987173" y="11650045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PCU (no operation)</a:t>
            </a:r>
          </a:p>
        </p:txBody>
      </p:sp>
    </p:spTree>
    <p:extLst>
      <p:ext uri="{BB962C8B-B14F-4D97-AF65-F5344CB8AC3E}">
        <p14:creationId xmlns:p14="http://schemas.microsoft.com/office/powerpoint/2010/main" val="196640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4067D4B-F80C-3946-9BD9-EABEE4D93D7C}"/>
              </a:ext>
            </a:extLst>
          </p:cNvPr>
          <p:cNvSpPr/>
          <p:nvPr/>
        </p:nvSpPr>
        <p:spPr>
          <a:xfrm>
            <a:off x="4456712" y="2856261"/>
            <a:ext cx="183749" cy="2210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2BB980-722C-3D44-BB6C-9309FA46E637}"/>
              </a:ext>
            </a:extLst>
          </p:cNvPr>
          <p:cNvSpPr/>
          <p:nvPr/>
        </p:nvSpPr>
        <p:spPr>
          <a:xfrm>
            <a:off x="4471951" y="4467431"/>
            <a:ext cx="2904746" cy="605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E6B7D2-EBF8-FE4A-A585-7327681BA115}"/>
              </a:ext>
            </a:extLst>
          </p:cNvPr>
          <p:cNvSpPr/>
          <p:nvPr/>
        </p:nvSpPr>
        <p:spPr>
          <a:xfrm>
            <a:off x="4458005" y="3521943"/>
            <a:ext cx="1182616" cy="1552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90201E1-F3E0-EF48-B78F-FDF980B5CA00}"/>
              </a:ext>
            </a:extLst>
          </p:cNvPr>
          <p:cNvSpPr/>
          <p:nvPr/>
        </p:nvSpPr>
        <p:spPr>
          <a:xfrm>
            <a:off x="4451914" y="3872272"/>
            <a:ext cx="2473562" cy="1194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4DC458-5FF1-6249-9278-F0BE0116AC29}"/>
              </a:ext>
            </a:extLst>
          </p:cNvPr>
          <p:cNvSpPr/>
          <p:nvPr/>
        </p:nvSpPr>
        <p:spPr>
          <a:xfrm>
            <a:off x="4456711" y="4465602"/>
            <a:ext cx="2919984" cy="600814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0795C2-3FE9-C141-8D0C-DFCFAB213AB5}"/>
              </a:ext>
            </a:extLst>
          </p:cNvPr>
          <p:cNvCxnSpPr>
            <a:cxnSpLocks/>
          </p:cNvCxnSpPr>
          <p:nvPr/>
        </p:nvCxnSpPr>
        <p:spPr>
          <a:xfrm flipV="1">
            <a:off x="4456712" y="2340908"/>
            <a:ext cx="0" cy="272550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B61DEF-5609-0746-8BA0-FC5AC1B726CE}"/>
              </a:ext>
            </a:extLst>
          </p:cNvPr>
          <p:cNvCxnSpPr>
            <a:cxnSpLocks/>
          </p:cNvCxnSpPr>
          <p:nvPr/>
        </p:nvCxnSpPr>
        <p:spPr>
          <a:xfrm>
            <a:off x="4456712" y="5066415"/>
            <a:ext cx="3742034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6A6E42A-7875-8C4C-9418-C20C1B7DC505}"/>
              </a:ext>
            </a:extLst>
          </p:cNvPr>
          <p:cNvSpPr txBox="1"/>
          <p:nvPr/>
        </p:nvSpPr>
        <p:spPr>
          <a:xfrm>
            <a:off x="5464451" y="5178185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FLOPS Density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D05071-BCD3-7348-ACE7-C95055F253B1}"/>
              </a:ext>
            </a:extLst>
          </p:cNvPr>
          <p:cNvSpPr txBox="1"/>
          <p:nvPr/>
        </p:nvSpPr>
        <p:spPr>
          <a:xfrm rot="16200000">
            <a:off x="3414678" y="3580909"/>
            <a:ext cx="1533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Avg. Utilization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B5A7ED-99A0-B34C-9A3C-B57BC83D2383}"/>
              </a:ext>
            </a:extLst>
          </p:cNvPr>
          <p:cNvSpPr txBox="1"/>
          <p:nvPr/>
        </p:nvSpPr>
        <p:spPr>
          <a:xfrm>
            <a:off x="5140889" y="1830144"/>
            <a:ext cx="3053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Avg. Throughput = </a:t>
            </a:r>
          </a:p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Avg. Utilization x FLOPS Density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85AF38-5ABF-D44A-A365-CFBE3F3B230F}"/>
              </a:ext>
            </a:extLst>
          </p:cNvPr>
          <p:cNvSpPr txBox="1"/>
          <p:nvPr/>
        </p:nvSpPr>
        <p:spPr>
          <a:xfrm>
            <a:off x="4546438" y="234090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CPU</a:t>
            </a: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A89AE51F-2C1F-C449-ADB0-87D3CFA71313}"/>
              </a:ext>
            </a:extLst>
          </p:cNvPr>
          <p:cNvSpPr/>
          <p:nvPr/>
        </p:nvSpPr>
        <p:spPr>
          <a:xfrm>
            <a:off x="7280766" y="4351817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A73CC7-7B88-D14D-AFC8-F733D3CF3C30}"/>
              </a:ext>
            </a:extLst>
          </p:cNvPr>
          <p:cNvSpPr/>
          <p:nvPr/>
        </p:nvSpPr>
        <p:spPr>
          <a:xfrm>
            <a:off x="4462807" y="3520724"/>
            <a:ext cx="1182616" cy="1552398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1F54FB-136F-634C-A83C-3730CC69B398}"/>
              </a:ext>
            </a:extLst>
          </p:cNvPr>
          <p:cNvSpPr/>
          <p:nvPr/>
        </p:nvSpPr>
        <p:spPr>
          <a:xfrm>
            <a:off x="4458466" y="2859920"/>
            <a:ext cx="183749" cy="221015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5F50F752-4A15-2E4D-8EB4-F6B2F7287659}"/>
              </a:ext>
            </a:extLst>
          </p:cNvPr>
          <p:cNvSpPr/>
          <p:nvPr/>
        </p:nvSpPr>
        <p:spPr>
          <a:xfrm>
            <a:off x="5558374" y="3403358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E1A187DD-9DAC-474A-96A1-ACFFD3663941}"/>
              </a:ext>
            </a:extLst>
          </p:cNvPr>
          <p:cNvSpPr/>
          <p:nvPr/>
        </p:nvSpPr>
        <p:spPr>
          <a:xfrm>
            <a:off x="4546438" y="2729750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E55A98-1215-DB4A-A583-48256284783D}"/>
              </a:ext>
            </a:extLst>
          </p:cNvPr>
          <p:cNvSpPr/>
          <p:nvPr/>
        </p:nvSpPr>
        <p:spPr>
          <a:xfrm>
            <a:off x="4321845" y="1950290"/>
            <a:ext cx="704090" cy="282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F46EAA-BDE5-F840-B72A-D61F2E563D4A}"/>
              </a:ext>
            </a:extLst>
          </p:cNvPr>
          <p:cNvSpPr txBox="1"/>
          <p:nvPr/>
        </p:nvSpPr>
        <p:spPr>
          <a:xfrm>
            <a:off x="5640622" y="3052679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FPGA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A9B22B-9365-5D48-94D0-E24CEF8D85C7}"/>
              </a:ext>
            </a:extLst>
          </p:cNvPr>
          <p:cNvSpPr txBox="1"/>
          <p:nvPr/>
        </p:nvSpPr>
        <p:spPr>
          <a:xfrm>
            <a:off x="7502964" y="4299961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GPU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6B153D-EE3B-4542-B7D5-43C46A17C3F0}"/>
              </a:ext>
            </a:extLst>
          </p:cNvPr>
          <p:cNvSpPr txBox="1"/>
          <p:nvPr/>
        </p:nvSpPr>
        <p:spPr>
          <a:xfrm>
            <a:off x="7012601" y="3576189"/>
            <a:ext cx="567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RDA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408C08-3E5B-FC4F-AB52-5CDD17222E02}"/>
              </a:ext>
            </a:extLst>
          </p:cNvPr>
          <p:cNvSpPr/>
          <p:nvPr/>
        </p:nvSpPr>
        <p:spPr>
          <a:xfrm>
            <a:off x="4463684" y="3873542"/>
            <a:ext cx="2473565" cy="119831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CE0A9E3F-20E2-A346-8125-4EFB8AC102EC}"/>
              </a:ext>
            </a:extLst>
          </p:cNvPr>
          <p:cNvSpPr/>
          <p:nvPr/>
        </p:nvSpPr>
        <p:spPr>
          <a:xfrm>
            <a:off x="6847950" y="3760505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9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8CE29A-E1B2-484E-8383-368BBEAC3D1F}"/>
                  </a:ext>
                </a:extLst>
              </p:cNvPr>
              <p:cNvSpPr txBox="1"/>
              <p:nvPr/>
            </p:nvSpPr>
            <p:spPr>
              <a:xfrm>
                <a:off x="140892" y="8789107"/>
                <a:ext cx="5473806" cy="3049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thrpt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app</m:t>
                          </m:r>
                        </m:sub>
                      </m:sSub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thrpt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comp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comp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acces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s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off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BW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off</m:t>
                                          </m:r>
                                        </m:sub>
                                      </m:sSub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comp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acces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s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on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W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on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comp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tran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s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net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BW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net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8CE29A-E1B2-484E-8383-368BBEAC3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2" y="8789107"/>
                <a:ext cx="5473806" cy="3049361"/>
              </a:xfrm>
              <a:prstGeom prst="rect">
                <a:avLst/>
              </a:prstGeom>
              <a:blipFill>
                <a:blip r:embed="rId2"/>
                <a:stretch>
                  <a:fillRect l="-1620" t="-415" b="-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17">
                <a:extLst>
                  <a:ext uri="{FF2B5EF4-FFF2-40B4-BE49-F238E27FC236}">
                    <a16:creationId xmlns:a16="http://schemas.microsoft.com/office/drawing/2014/main" id="{4B4BDE31-237C-CA48-BA2F-056630A6C8F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5322673"/>
                  </p:ext>
                </p:extLst>
              </p:nvPr>
            </p:nvGraphicFramePr>
            <p:xfrm>
              <a:off x="5614696" y="8005130"/>
              <a:ext cx="4983831" cy="4010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0157">
                      <a:extLst>
                        <a:ext uri="{9D8B030D-6E8A-4147-A177-3AD203B41FA5}">
                          <a16:colId xmlns:a16="http://schemas.microsoft.com/office/drawing/2014/main" val="1635195151"/>
                        </a:ext>
                      </a:extLst>
                    </a:gridCol>
                    <a:gridCol w="2823674">
                      <a:extLst>
                        <a:ext uri="{9D8B030D-6E8A-4147-A177-3AD203B41FA5}">
                          <a16:colId xmlns:a16="http://schemas.microsoft.com/office/drawing/2014/main" val="2971800328"/>
                        </a:ext>
                      </a:extLst>
                    </a:gridCol>
                  </a:tblGrid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Throughput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Proportional To</a:t>
                          </a:r>
                          <a:endParaRPr lang="en-US" sz="2000" b="1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5111198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Compute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211490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Off-chip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𝑃</m:t>
                              </m:r>
                              <m:r>
                                <a:rPr lang="en-US" sz="2000" b="0" i="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D</m:t>
                              </m:r>
                            </m:oMath>
                          </a14:m>
                          <a:r>
                            <a:rPr lang="en-US" sz="2000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39464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9364407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Network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  <a:ea typeface="DejaVu Sans Book" panose="020B0603030804020204" pitchFamily="34" charset="0"/>
                                      <a:cs typeface="DejaVu Sans Book" panose="020B06030308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dirty="0" smtClean="0">
                                      <a:latin typeface="DejaVu Sans Book" panose="020B0603030804020204" pitchFamily="34" charset="0"/>
                                      <a:ea typeface="DejaVu Sans Book" panose="020B0603030804020204" pitchFamily="34" charset="0"/>
                                      <a:cs typeface="DejaVu Sans Book" panose="020B0603030804020204" pitchFamily="34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000" dirty="0" smtClean="0">
                                      <a:latin typeface="DejaVu Sans Book" panose="020B0603030804020204" pitchFamily="34" charset="0"/>
                                      <a:ea typeface="DejaVu Sans Book" panose="020B0603030804020204" pitchFamily="34" charset="0"/>
                                      <a:cs typeface="DejaVu Sans Book" panose="020B0603030804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,</m:t>
                              </m:r>
                              <m:r>
                                <a:rPr lang="en-US" sz="200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sz="2000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62349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17">
                <a:extLst>
                  <a:ext uri="{FF2B5EF4-FFF2-40B4-BE49-F238E27FC236}">
                    <a16:creationId xmlns:a16="http://schemas.microsoft.com/office/drawing/2014/main" id="{4B4BDE31-237C-CA48-BA2F-056630A6C8F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5322673"/>
                  </p:ext>
                </p:extLst>
              </p:nvPr>
            </p:nvGraphicFramePr>
            <p:xfrm>
              <a:off x="5614696" y="8005130"/>
              <a:ext cx="4983831" cy="4010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0157">
                      <a:extLst>
                        <a:ext uri="{9D8B030D-6E8A-4147-A177-3AD203B41FA5}">
                          <a16:colId xmlns:a16="http://schemas.microsoft.com/office/drawing/2014/main" val="1635195151"/>
                        </a:ext>
                      </a:extLst>
                    </a:gridCol>
                    <a:gridCol w="2823674">
                      <a:extLst>
                        <a:ext uri="{9D8B030D-6E8A-4147-A177-3AD203B41FA5}">
                          <a16:colId xmlns:a16="http://schemas.microsoft.com/office/drawing/2014/main" val="2971800328"/>
                        </a:ext>
                      </a:extLst>
                    </a:gridCol>
                  </a:tblGrid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Throughput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Proportional To</a:t>
                          </a:r>
                          <a:endParaRPr lang="en-US" sz="2000" b="1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5111198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Compute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98438" r="448" b="-3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211490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Off-chip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201587" r="448" b="-206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9464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296875" r="448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364407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Network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403175" r="448" b="-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62349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185827E-46ED-F24E-A738-97D725A86558}"/>
              </a:ext>
            </a:extLst>
          </p:cNvPr>
          <p:cNvSpPr txBox="1"/>
          <p:nvPr/>
        </p:nvSpPr>
        <p:spPr>
          <a:xfrm>
            <a:off x="10486210" y="10515029"/>
            <a:ext cx="3124253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Application-specific</a:t>
            </a:r>
          </a:p>
          <a:p>
            <a:r>
              <a:rPr lang="en-US" sz="2000" dirty="0">
                <a:solidFill>
                  <a:schemeClr val="accent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Hardware-specific</a:t>
            </a:r>
          </a:p>
          <a:p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P: Parallelization factor</a:t>
            </a:r>
          </a:p>
          <a:p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D: Pipelining depth</a:t>
            </a:r>
          </a:p>
        </p:txBody>
      </p:sp>
    </p:spTree>
    <p:extLst>
      <p:ext uri="{BB962C8B-B14F-4D97-AF65-F5344CB8AC3E}">
        <p14:creationId xmlns:p14="http://schemas.microsoft.com/office/powerpoint/2010/main" val="324903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A718BCB-6B0E-1541-90C7-FD30622EB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07" y="2287595"/>
            <a:ext cx="1343957" cy="18747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9E0582-3DE1-BD4B-A11D-4F68AABE6D16}"/>
              </a:ext>
            </a:extLst>
          </p:cNvPr>
          <p:cNvSpPr txBox="1"/>
          <p:nvPr/>
        </p:nvSpPr>
        <p:spPr>
          <a:xfrm>
            <a:off x="1659937" y="3998834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Input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AC58D8-4A06-7143-9DF9-8DCD30FD1E19}"/>
              </a:ext>
            </a:extLst>
          </p:cNvPr>
          <p:cNvGrpSpPr/>
          <p:nvPr/>
        </p:nvGrpSpPr>
        <p:grpSpPr>
          <a:xfrm>
            <a:off x="6803016" y="3997233"/>
            <a:ext cx="1431669" cy="373408"/>
            <a:chOff x="6944143" y="3967055"/>
            <a:chExt cx="1431669" cy="37340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58816F-DB07-8746-A38A-BFECD100799D}"/>
                </a:ext>
              </a:extLst>
            </p:cNvPr>
            <p:cNvSpPr txBox="1"/>
            <p:nvPr/>
          </p:nvSpPr>
          <p:spPr>
            <a:xfrm>
              <a:off x="6944143" y="4032686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Solution 3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CA35FC1-E391-AF4C-858F-28617FCD2E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0990" b="9726"/>
            <a:stretch/>
          </p:blipFill>
          <p:spPr>
            <a:xfrm>
              <a:off x="8010535" y="3967055"/>
              <a:ext cx="365277" cy="372315"/>
            </a:xfrm>
            <a:prstGeom prst="rect">
              <a:avLst/>
            </a:prstGeom>
          </p:spPr>
        </p:pic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4B04A6B-570D-CB40-827F-5E75DA250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601879"/>
              </p:ext>
            </p:extLst>
          </p:nvPr>
        </p:nvGraphicFramePr>
        <p:xfrm>
          <a:off x="3027439" y="4497215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5C5CFFE-3B07-764E-B33B-57049AE56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191453"/>
              </p:ext>
            </p:extLst>
          </p:nvPr>
        </p:nvGraphicFramePr>
        <p:xfrm>
          <a:off x="4889350" y="4497215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B6B3070D-BEC9-364E-A12F-2F6793B89043}"/>
              </a:ext>
            </a:extLst>
          </p:cNvPr>
          <p:cNvGrpSpPr/>
          <p:nvPr/>
        </p:nvGrpSpPr>
        <p:grpSpPr>
          <a:xfrm>
            <a:off x="3120714" y="2205536"/>
            <a:ext cx="1455666" cy="2069775"/>
            <a:chOff x="2932672" y="2220630"/>
            <a:chExt cx="1455666" cy="20697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634A97-D6C5-D94A-A74B-097E269C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2672" y="2220630"/>
              <a:ext cx="1455666" cy="206977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9BB62B-7028-3F4F-A91C-FDB95C042732}"/>
                </a:ext>
              </a:extLst>
            </p:cNvPr>
            <p:cNvSpPr txBox="1"/>
            <p:nvPr/>
          </p:nvSpPr>
          <p:spPr>
            <a:xfrm>
              <a:off x="3867836" y="2870348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F0C2CC-F0CF-B546-9254-B69AD83A11EC}"/>
                </a:ext>
              </a:extLst>
            </p:cNvPr>
            <p:cNvSpPr txBox="1"/>
            <p:nvPr/>
          </p:nvSpPr>
          <p:spPr>
            <a:xfrm>
              <a:off x="3160455" y="3677921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667A7BF-6F72-1249-8521-2DEC9AC2D6FE}"/>
              </a:ext>
            </a:extLst>
          </p:cNvPr>
          <p:cNvGrpSpPr/>
          <p:nvPr/>
        </p:nvGrpSpPr>
        <p:grpSpPr>
          <a:xfrm>
            <a:off x="4811874" y="2218177"/>
            <a:ext cx="1774890" cy="2044493"/>
            <a:chOff x="5799915" y="3435931"/>
            <a:chExt cx="1774890" cy="20444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E0FC05-0D76-8643-AE6E-8C8BA8101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99915" y="3435931"/>
              <a:ext cx="1774890" cy="2044493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48E68F-7B38-2D4E-9267-A002A27F1C39}"/>
                </a:ext>
              </a:extLst>
            </p:cNvPr>
            <p:cNvSpPr txBox="1"/>
            <p:nvPr/>
          </p:nvSpPr>
          <p:spPr>
            <a:xfrm>
              <a:off x="6034865" y="4488270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ABB8BF-E4FE-934C-95C4-271EDDB334AE}"/>
                </a:ext>
              </a:extLst>
            </p:cNvPr>
            <p:cNvSpPr txBox="1"/>
            <p:nvPr/>
          </p:nvSpPr>
          <p:spPr>
            <a:xfrm>
              <a:off x="6732819" y="4890916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2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77086E5-EB77-974B-9530-FF0C0B7D13D8}"/>
              </a:ext>
            </a:extLst>
          </p:cNvPr>
          <p:cNvSpPr/>
          <p:nvPr/>
        </p:nvSpPr>
        <p:spPr>
          <a:xfrm>
            <a:off x="1281858" y="4497215"/>
            <a:ext cx="1541463" cy="1209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0F88608-CFE8-5E44-8CF0-CD7E53D74D29}"/>
              </a:ext>
            </a:extLst>
          </p:cNvPr>
          <p:cNvSpPr/>
          <p:nvPr/>
        </p:nvSpPr>
        <p:spPr>
          <a:xfrm>
            <a:off x="1424991" y="4743320"/>
            <a:ext cx="217172" cy="217954"/>
          </a:xfrm>
          <a:prstGeom prst="ellipse">
            <a:avLst/>
          </a:prstGeom>
          <a:solidFill>
            <a:srgbClr val="3E64B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436420-17CC-E145-867B-EA3C256B3A90}"/>
              </a:ext>
            </a:extLst>
          </p:cNvPr>
          <p:cNvSpPr txBox="1"/>
          <p:nvPr/>
        </p:nvSpPr>
        <p:spPr>
          <a:xfrm>
            <a:off x="1688616" y="472149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Operation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F6C447-0212-5740-B8F3-93F123551CD6}"/>
              </a:ext>
            </a:extLst>
          </p:cNvPr>
          <p:cNvSpPr/>
          <p:nvPr/>
        </p:nvSpPr>
        <p:spPr>
          <a:xfrm>
            <a:off x="1424991" y="5153439"/>
            <a:ext cx="217172" cy="217954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E9170B-5181-694E-A76D-E321E4B9FCD5}"/>
              </a:ext>
            </a:extLst>
          </p:cNvPr>
          <p:cNvSpPr txBox="1"/>
          <p:nvPr/>
        </p:nvSpPr>
        <p:spPr>
          <a:xfrm>
            <a:off x="1688616" y="5046973"/>
            <a:ext cx="11347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Operation with live-outs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69FA93-FBE2-2C4D-83F4-827496B8BDDB}"/>
              </a:ext>
            </a:extLst>
          </p:cNvPr>
          <p:cNvGrpSpPr/>
          <p:nvPr/>
        </p:nvGrpSpPr>
        <p:grpSpPr>
          <a:xfrm>
            <a:off x="6858542" y="2237872"/>
            <a:ext cx="1443233" cy="2005102"/>
            <a:chOff x="6766907" y="2196877"/>
            <a:chExt cx="1443233" cy="200510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5A6F7DC-4181-0347-AF61-D9A393A94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66907" y="2196877"/>
              <a:ext cx="1443233" cy="2005102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38A36B-DE72-B144-B4CE-99E3D761F2CD}"/>
                </a:ext>
              </a:extLst>
            </p:cNvPr>
            <p:cNvSpPr txBox="1"/>
            <p:nvPr/>
          </p:nvSpPr>
          <p:spPr>
            <a:xfrm>
              <a:off x="7016720" y="3642197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4D6B99-F733-044A-8D9F-E3B456A2433F}"/>
                </a:ext>
              </a:extLst>
            </p:cNvPr>
            <p:cNvSpPr txBox="1"/>
            <p:nvPr/>
          </p:nvSpPr>
          <p:spPr>
            <a:xfrm>
              <a:off x="7906564" y="2402404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710F50-1E5B-6445-8033-65451B0A0FC9}"/>
              </a:ext>
            </a:extLst>
          </p:cNvPr>
          <p:cNvGrpSpPr/>
          <p:nvPr/>
        </p:nvGrpSpPr>
        <p:grpSpPr>
          <a:xfrm>
            <a:off x="4829123" y="4004753"/>
            <a:ext cx="1811023" cy="365889"/>
            <a:chOff x="4940786" y="4042452"/>
            <a:chExt cx="1811023" cy="36588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FCC6F-F025-8745-81FD-7909E835C100}"/>
                </a:ext>
              </a:extLst>
            </p:cNvPr>
            <p:cNvSpPr txBox="1"/>
            <p:nvPr/>
          </p:nvSpPr>
          <p:spPr>
            <a:xfrm>
              <a:off x="4940786" y="4100563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Solution 2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A78A10A-1D2F-7B45-8F84-0699EEBBB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441" b="10568"/>
            <a:stretch/>
          </p:blipFill>
          <p:spPr>
            <a:xfrm>
              <a:off x="6001456" y="4042452"/>
              <a:ext cx="366410" cy="36588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B8A61A7-D69C-DC48-98F6-376740DC4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2866" t="16796" r="22091" b="23043"/>
            <a:stretch/>
          </p:blipFill>
          <p:spPr>
            <a:xfrm>
              <a:off x="6426543" y="4052829"/>
              <a:ext cx="325266" cy="355512"/>
            </a:xfrm>
            <a:prstGeom prst="rect">
              <a:avLst/>
            </a:prstGeom>
          </p:spPr>
        </p:pic>
      </p:grp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A3935D4-5CA3-AA4A-815F-9C9320468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601420"/>
              </p:ext>
            </p:extLst>
          </p:nvPr>
        </p:nvGraphicFramePr>
        <p:xfrm>
          <a:off x="6751262" y="4497215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F115CF7F-E4F4-D340-961F-99E1EC2225CB}"/>
              </a:ext>
            </a:extLst>
          </p:cNvPr>
          <p:cNvGrpSpPr/>
          <p:nvPr/>
        </p:nvGrpSpPr>
        <p:grpSpPr>
          <a:xfrm>
            <a:off x="3118552" y="4003604"/>
            <a:ext cx="1400645" cy="367038"/>
            <a:chOff x="3116125" y="3929570"/>
            <a:chExt cx="1400645" cy="36703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CEC3880-36F2-AB4B-9A73-041E073087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441" b="10568"/>
            <a:stretch/>
          </p:blipFill>
          <p:spPr>
            <a:xfrm>
              <a:off x="4149208" y="3929570"/>
              <a:ext cx="367562" cy="36703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0AE3D1-4D28-4447-979F-D57E5C708C02}"/>
                </a:ext>
              </a:extLst>
            </p:cNvPr>
            <p:cNvSpPr txBox="1"/>
            <p:nvPr/>
          </p:nvSpPr>
          <p:spPr>
            <a:xfrm>
              <a:off x="3116125" y="3988830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Solution 1</a:t>
              </a:r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639ED22E-FC1F-0241-8232-CF79B8ED30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4301" y="6872288"/>
            <a:ext cx="1280353" cy="1967950"/>
          </a:xfrm>
          <a:prstGeom prst="rect">
            <a:avLst/>
          </a:prstGeom>
        </p:spPr>
      </p:pic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2D3BDD17-6F86-6747-956E-04DC7B4A9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328946"/>
              </p:ext>
            </p:extLst>
          </p:nvPr>
        </p:nvGraphicFramePr>
        <p:xfrm>
          <a:off x="3018040" y="9154106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A743CE57-34FE-7D40-BFF9-A628B24E3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306307"/>
              </p:ext>
            </p:extLst>
          </p:nvPr>
        </p:nvGraphicFramePr>
        <p:xfrm>
          <a:off x="4971468" y="9154106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id="{A106AB13-2323-264F-9B4F-7134FA1C1E30}"/>
              </a:ext>
            </a:extLst>
          </p:cNvPr>
          <p:cNvGrpSpPr/>
          <p:nvPr/>
        </p:nvGrpSpPr>
        <p:grpSpPr>
          <a:xfrm>
            <a:off x="4846245" y="6872288"/>
            <a:ext cx="1845110" cy="2125380"/>
            <a:chOff x="4806570" y="6634985"/>
            <a:chExt cx="2051121" cy="236268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3FF2E73-C604-524C-B26E-D703398AD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06570" y="6634985"/>
              <a:ext cx="2051121" cy="2362684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77D2B59-5437-8547-A54A-E06A095B3A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0990" b="9726"/>
            <a:stretch/>
          </p:blipFill>
          <p:spPr>
            <a:xfrm>
              <a:off x="6151201" y="8372752"/>
              <a:ext cx="378402" cy="385693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E1291D2-4C63-5F48-829B-BBF5A3F249C0}"/>
              </a:ext>
            </a:extLst>
          </p:cNvPr>
          <p:cNvGrpSpPr/>
          <p:nvPr/>
        </p:nvGrpSpPr>
        <p:grpSpPr>
          <a:xfrm>
            <a:off x="2987982" y="6904315"/>
            <a:ext cx="1529807" cy="2125380"/>
            <a:chOff x="2900786" y="6532563"/>
            <a:chExt cx="1879661" cy="261143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58E3742-C840-B743-B97E-ED9E85C9A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00786" y="6532563"/>
              <a:ext cx="1879661" cy="2611437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9752901-3995-194F-BC78-0E7A923CB3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441" b="10568"/>
            <a:stretch/>
          </p:blipFill>
          <p:spPr>
            <a:xfrm>
              <a:off x="3220069" y="8413939"/>
              <a:ext cx="426908" cy="426299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4762EB-7ED3-FF42-A18F-6F9BE5AA0E86}"/>
              </a:ext>
            </a:extLst>
          </p:cNvPr>
          <p:cNvGrpSpPr/>
          <p:nvPr/>
        </p:nvGrpSpPr>
        <p:grpSpPr>
          <a:xfrm>
            <a:off x="1180941" y="9154106"/>
            <a:ext cx="1541463" cy="1209545"/>
            <a:chOff x="1337208" y="8954721"/>
            <a:chExt cx="1541463" cy="120954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79770A9-EDC2-EF47-A63A-8516F51CA167}"/>
                </a:ext>
              </a:extLst>
            </p:cNvPr>
            <p:cNvSpPr/>
            <p:nvPr/>
          </p:nvSpPr>
          <p:spPr>
            <a:xfrm>
              <a:off x="1337208" y="8954721"/>
              <a:ext cx="1541463" cy="1209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81E4746-AD1E-714F-8EBB-5894B07267BA}"/>
                </a:ext>
              </a:extLst>
            </p:cNvPr>
            <p:cNvSpPr/>
            <p:nvPr/>
          </p:nvSpPr>
          <p:spPr>
            <a:xfrm>
              <a:off x="1480341" y="9072238"/>
              <a:ext cx="217172" cy="217954"/>
            </a:xfrm>
            <a:prstGeom prst="ellipse">
              <a:avLst/>
            </a:prstGeom>
            <a:solidFill>
              <a:srgbClr val="3E64B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6A59167-6CD9-FD4D-96C7-4BCEE8785FB3}"/>
                </a:ext>
              </a:extLst>
            </p:cNvPr>
            <p:cNvSpPr txBox="1"/>
            <p:nvPr/>
          </p:nvSpPr>
          <p:spPr>
            <a:xfrm>
              <a:off x="1743966" y="9050410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Operation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A13CA22-BB3D-1247-A540-F1C64BCD9C4C}"/>
                </a:ext>
              </a:extLst>
            </p:cNvPr>
            <p:cNvSpPr/>
            <p:nvPr/>
          </p:nvSpPr>
          <p:spPr>
            <a:xfrm>
              <a:off x="1480341" y="9425206"/>
              <a:ext cx="217172" cy="217954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5DE57A-CCBB-A046-973A-D3B80447B33D}"/>
                </a:ext>
              </a:extLst>
            </p:cNvPr>
            <p:cNvSpPr txBox="1"/>
            <p:nvPr/>
          </p:nvSpPr>
          <p:spPr>
            <a:xfrm>
              <a:off x="1743966" y="9318740"/>
              <a:ext cx="11347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Operation with live-outs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8190894-2128-A44D-AB44-54C6F3645F71}"/>
                </a:ext>
              </a:extLst>
            </p:cNvPr>
            <p:cNvCxnSpPr>
              <a:cxnSpLocks/>
            </p:cNvCxnSpPr>
            <p:nvPr/>
          </p:nvCxnSpPr>
          <p:spPr>
            <a:xfrm>
              <a:off x="1474300" y="9882946"/>
              <a:ext cx="265371" cy="0"/>
            </a:xfrm>
            <a:prstGeom prst="straightConnector1">
              <a:avLst/>
            </a:prstGeom>
            <a:ln w="28575">
              <a:solidFill>
                <a:srgbClr val="FF3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3289A11-2903-AE49-AC9F-379C0C753647}"/>
                </a:ext>
              </a:extLst>
            </p:cNvPr>
            <p:cNvSpPr txBox="1"/>
            <p:nvPr/>
          </p:nvSpPr>
          <p:spPr>
            <a:xfrm>
              <a:off x="1739671" y="9680543"/>
              <a:ext cx="11347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back edge in a cycle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132544C-4582-4A47-9178-1CB0FE124129}"/>
              </a:ext>
            </a:extLst>
          </p:cNvPr>
          <p:cNvSpPr txBox="1"/>
          <p:nvPr/>
        </p:nvSpPr>
        <p:spPr>
          <a:xfrm>
            <a:off x="1626903" y="8790097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Input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BA9A1F-2C0E-494A-B5B1-04A9F0D86311}"/>
              </a:ext>
            </a:extLst>
          </p:cNvPr>
          <p:cNvSpPr txBox="1"/>
          <p:nvPr/>
        </p:nvSpPr>
        <p:spPr>
          <a:xfrm>
            <a:off x="3383432" y="8790097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Solution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260E11-6D00-6B4F-8451-1BC23B17D279}"/>
              </a:ext>
            </a:extLst>
          </p:cNvPr>
          <p:cNvSpPr txBox="1"/>
          <p:nvPr/>
        </p:nvSpPr>
        <p:spPr>
          <a:xfrm>
            <a:off x="5225635" y="8790097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Solution 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0911B1-FED9-A44F-9B3D-9B0245C3F8C2}"/>
              </a:ext>
            </a:extLst>
          </p:cNvPr>
          <p:cNvSpPr txBox="1"/>
          <p:nvPr/>
        </p:nvSpPr>
        <p:spPr>
          <a:xfrm>
            <a:off x="3199257" y="8003330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4A2479-F838-E34E-BB52-FD39DF936675}"/>
              </a:ext>
            </a:extLst>
          </p:cNvPr>
          <p:cNvSpPr txBox="1"/>
          <p:nvPr/>
        </p:nvSpPr>
        <p:spPr>
          <a:xfrm>
            <a:off x="3976397" y="7695553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E221993-4D35-3E4B-AD6B-665E5E2B5695}"/>
              </a:ext>
            </a:extLst>
          </p:cNvPr>
          <p:cNvSpPr txBox="1"/>
          <p:nvPr/>
        </p:nvSpPr>
        <p:spPr>
          <a:xfrm>
            <a:off x="5076395" y="8454204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A8482FF-2B71-904F-A35B-940DEEA73723}"/>
              </a:ext>
            </a:extLst>
          </p:cNvPr>
          <p:cNvSpPr txBox="1"/>
          <p:nvPr/>
        </p:nvSpPr>
        <p:spPr>
          <a:xfrm>
            <a:off x="6141202" y="760019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8620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E9A79D-A1EC-8640-96A3-87DCC6099DE9}"/>
              </a:ext>
            </a:extLst>
          </p:cNvPr>
          <p:cNvSpPr/>
          <p:nvPr/>
        </p:nvSpPr>
        <p:spPr>
          <a:xfrm>
            <a:off x="455275" y="1848387"/>
            <a:ext cx="3423106" cy="652032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Spatial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8B7B411-2282-B744-AF70-04849C960800}"/>
              </a:ext>
            </a:extLst>
          </p:cNvPr>
          <p:cNvSpPr/>
          <p:nvPr/>
        </p:nvSpPr>
        <p:spPr>
          <a:xfrm>
            <a:off x="2276175" y="4077589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Placement and Routing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44456F-702F-4442-B121-4EFD2E2E2D70}"/>
              </a:ext>
            </a:extLst>
          </p:cNvPr>
          <p:cNvSpPr/>
          <p:nvPr/>
        </p:nvSpPr>
        <p:spPr>
          <a:xfrm>
            <a:off x="2276175" y="5202661"/>
            <a:ext cx="1602207" cy="672975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Plasticine</a:t>
            </a:r>
          </a:p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(Simulation)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6F59BF9B-362F-6B49-A354-7FB90483A9AC}"/>
              </a:ext>
            </a:extLst>
          </p:cNvPr>
          <p:cNvSpPr/>
          <p:nvPr/>
        </p:nvSpPr>
        <p:spPr>
          <a:xfrm>
            <a:off x="2780500" y="371434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B4D91A1-C8F7-DC46-8C5A-3426A44A0E9B}"/>
              </a:ext>
            </a:extLst>
          </p:cNvPr>
          <p:cNvSpPr/>
          <p:nvPr/>
        </p:nvSpPr>
        <p:spPr>
          <a:xfrm>
            <a:off x="2780500" y="4857884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FF3E953-461F-3D40-AEDB-D0D5771B4AE4}"/>
              </a:ext>
            </a:extLst>
          </p:cNvPr>
          <p:cNvSpPr/>
          <p:nvPr/>
        </p:nvSpPr>
        <p:spPr>
          <a:xfrm>
            <a:off x="437957" y="5203396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FPGA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1A82E7F0-9EC5-7F42-AAF8-3C9E6908C303}"/>
              </a:ext>
            </a:extLst>
          </p:cNvPr>
          <p:cNvSpPr/>
          <p:nvPr/>
        </p:nvSpPr>
        <p:spPr>
          <a:xfrm>
            <a:off x="942282" y="4858495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62A2535-ED6D-374B-9029-5272D0CCEEA5}"/>
              </a:ext>
            </a:extLst>
          </p:cNvPr>
          <p:cNvSpPr/>
          <p:nvPr/>
        </p:nvSpPr>
        <p:spPr>
          <a:xfrm>
            <a:off x="437957" y="4078078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Placement and Routing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12A0F01F-638A-C640-B31B-B93F7CF91BFE}"/>
              </a:ext>
            </a:extLst>
          </p:cNvPr>
          <p:cNvSpPr/>
          <p:nvPr/>
        </p:nvSpPr>
        <p:spPr>
          <a:xfrm>
            <a:off x="942282" y="3714707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17A08FD-0C48-8045-A950-96BF27FACC63}"/>
              </a:ext>
            </a:extLst>
          </p:cNvPr>
          <p:cNvSpPr/>
          <p:nvPr/>
        </p:nvSpPr>
        <p:spPr>
          <a:xfrm>
            <a:off x="2276175" y="2934045"/>
            <a:ext cx="1602206" cy="672974"/>
          </a:xfrm>
          <a:prstGeom prst="roundRect">
            <a:avLst/>
          </a:prstGeom>
          <a:solidFill>
            <a:srgbClr val="FF6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SARA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E7CD639A-ACCC-FE4A-9BD7-1DCF6AE2D4D5}"/>
              </a:ext>
            </a:extLst>
          </p:cNvPr>
          <p:cNvSpPr/>
          <p:nvPr/>
        </p:nvSpPr>
        <p:spPr>
          <a:xfrm>
            <a:off x="2780500" y="260774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B46B6-DC86-2547-AE6D-1B2F29F3B81B}"/>
              </a:ext>
            </a:extLst>
          </p:cNvPr>
          <p:cNvSpPr txBox="1"/>
          <p:nvPr/>
        </p:nvSpPr>
        <p:spPr>
          <a:xfrm>
            <a:off x="3374057" y="254183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PIR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B18DC31A-95AC-9748-B724-2DA16B44BB4E}"/>
              </a:ext>
            </a:extLst>
          </p:cNvPr>
          <p:cNvSpPr/>
          <p:nvPr/>
        </p:nvSpPr>
        <p:spPr>
          <a:xfrm>
            <a:off x="942282" y="2607863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7CE0F82-93D5-F44C-BA5D-1315C0679C33}"/>
              </a:ext>
            </a:extLst>
          </p:cNvPr>
          <p:cNvSpPr/>
          <p:nvPr/>
        </p:nvSpPr>
        <p:spPr>
          <a:xfrm>
            <a:off x="437957" y="2934290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Synthesis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7F19A0-0275-BC42-9C67-D663FBEE732A}"/>
              </a:ext>
            </a:extLst>
          </p:cNvPr>
          <p:cNvSpPr txBox="1"/>
          <p:nvPr/>
        </p:nvSpPr>
        <p:spPr>
          <a:xfrm>
            <a:off x="437957" y="2523571"/>
            <a:ext cx="505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RTL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D9FD92-B5C4-EC43-8998-2B07C7183064}"/>
              </a:ext>
            </a:extLst>
          </p:cNvPr>
          <p:cNvSpPr txBox="1"/>
          <p:nvPr/>
        </p:nvSpPr>
        <p:spPr>
          <a:xfrm>
            <a:off x="14298930" y="5671455"/>
            <a:ext cx="1566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Correctness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0B9F70-792E-EE46-8296-0C8692D9F314}"/>
              </a:ext>
            </a:extLst>
          </p:cNvPr>
          <p:cNvSpPr txBox="1"/>
          <p:nvPr/>
        </p:nvSpPr>
        <p:spPr>
          <a:xfrm>
            <a:off x="14298931" y="7841942"/>
            <a:ext cx="29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Performance &amp; Resource Optimization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A557E3A-3677-FD4E-8AF6-8676214FB256}"/>
              </a:ext>
            </a:extLst>
          </p:cNvPr>
          <p:cNvSpPr/>
          <p:nvPr/>
        </p:nvSpPr>
        <p:spPr>
          <a:xfrm>
            <a:off x="437957" y="7830803"/>
            <a:ext cx="2743199" cy="657470"/>
          </a:xfrm>
          <a:prstGeom prst="roundRect">
            <a:avLst/>
          </a:prstGeom>
          <a:solidFill>
            <a:srgbClr val="F05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Virtual Unit Partitioning &amp; Assignment 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0D32A40C-670E-6C4D-ADA1-B5FECD93D846}"/>
              </a:ext>
            </a:extLst>
          </p:cNvPr>
          <p:cNvSpPr/>
          <p:nvPr/>
        </p:nvSpPr>
        <p:spPr>
          <a:xfrm>
            <a:off x="437957" y="8949619"/>
            <a:ext cx="2743199" cy="647324"/>
          </a:xfrm>
          <a:prstGeom prst="roundRect">
            <a:avLst/>
          </a:prstGeom>
          <a:solidFill>
            <a:srgbClr val="7A5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Optimization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EC5E72D-1C22-4A49-B0B9-2DEADF609730}"/>
              </a:ext>
            </a:extLst>
          </p:cNvPr>
          <p:cNvSpPr/>
          <p:nvPr/>
        </p:nvSpPr>
        <p:spPr>
          <a:xfrm>
            <a:off x="438536" y="10058291"/>
            <a:ext cx="2742040" cy="647323"/>
          </a:xfrm>
          <a:prstGeom prst="roundRect">
            <a:avLst/>
          </a:prstGeom>
          <a:solidFill>
            <a:srgbClr val="02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P&amp;R Guild Generation</a:t>
            </a:r>
          </a:p>
        </p:txBody>
      </p:sp>
      <p:sp>
        <p:nvSpPr>
          <p:cNvPr id="44" name="Pentagon 43">
            <a:extLst>
              <a:ext uri="{FF2B5EF4-FFF2-40B4-BE49-F238E27FC236}">
                <a16:creationId xmlns:a16="http://schemas.microsoft.com/office/drawing/2014/main" id="{BA7E3A4B-D3BE-8E44-AB0A-528047CBE207}"/>
              </a:ext>
            </a:extLst>
          </p:cNvPr>
          <p:cNvSpPr/>
          <p:nvPr/>
        </p:nvSpPr>
        <p:spPr>
          <a:xfrm flipH="1">
            <a:off x="3289717" y="7796060"/>
            <a:ext cx="3423105" cy="647323"/>
          </a:xfrm>
          <a:prstGeom prst="homePlate">
            <a:avLst>
              <a:gd name="adj" fmla="val 272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Partition program to satisfy hardware constraints</a:t>
            </a:r>
          </a:p>
        </p:txBody>
      </p:sp>
      <p:sp>
        <p:nvSpPr>
          <p:cNvPr id="45" name="Pentagon 44">
            <a:extLst>
              <a:ext uri="{FF2B5EF4-FFF2-40B4-BE49-F238E27FC236}">
                <a16:creationId xmlns:a16="http://schemas.microsoft.com/office/drawing/2014/main" id="{73962742-889E-3149-8623-F1B60B39C829}"/>
              </a:ext>
            </a:extLst>
          </p:cNvPr>
          <p:cNvSpPr/>
          <p:nvPr/>
        </p:nvSpPr>
        <p:spPr>
          <a:xfrm flipH="1">
            <a:off x="3289718" y="8927175"/>
            <a:ext cx="3423104" cy="647324"/>
          </a:xfrm>
          <a:prstGeom prst="homePlate">
            <a:avLst>
              <a:gd name="adj" fmla="val 254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Improve runtime and reduce resource usage</a:t>
            </a:r>
          </a:p>
        </p:txBody>
      </p:sp>
      <p:sp>
        <p:nvSpPr>
          <p:cNvPr id="46" name="Pentagon 45">
            <a:extLst>
              <a:ext uri="{FF2B5EF4-FFF2-40B4-BE49-F238E27FC236}">
                <a16:creationId xmlns:a16="http://schemas.microsoft.com/office/drawing/2014/main" id="{67FC2D5C-6ABC-884E-AF2C-55BE62E7DFCD}"/>
              </a:ext>
            </a:extLst>
          </p:cNvPr>
          <p:cNvSpPr/>
          <p:nvPr/>
        </p:nvSpPr>
        <p:spPr>
          <a:xfrm flipH="1">
            <a:off x="3289719" y="10058290"/>
            <a:ext cx="3423102" cy="647323"/>
          </a:xfrm>
          <a:prstGeom prst="homePlate">
            <a:avLst>
              <a:gd name="adj" fmla="val 374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Generate heuristics to guide placement and routing</a:t>
            </a:r>
          </a:p>
        </p:txBody>
      </p:sp>
      <p:sp>
        <p:nvSpPr>
          <p:cNvPr id="47" name="Pentagon 46">
            <a:extLst>
              <a:ext uri="{FF2B5EF4-FFF2-40B4-BE49-F238E27FC236}">
                <a16:creationId xmlns:a16="http://schemas.microsoft.com/office/drawing/2014/main" id="{81CB1447-EA25-E944-BAA4-BA83A73DC7D0}"/>
              </a:ext>
            </a:extLst>
          </p:cNvPr>
          <p:cNvSpPr/>
          <p:nvPr/>
        </p:nvSpPr>
        <p:spPr>
          <a:xfrm flipH="1">
            <a:off x="3289717" y="6664944"/>
            <a:ext cx="3423105" cy="647324"/>
          </a:xfrm>
          <a:prstGeom prst="homePlate">
            <a:avLst>
              <a:gd name="adj" fmla="val 2126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Spatial mapping of imperative programs to dataflow on a distributed network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A5E46BE-7B16-1043-ABB3-6E34D1C1D804}"/>
              </a:ext>
            </a:extLst>
          </p:cNvPr>
          <p:cNvSpPr/>
          <p:nvPr/>
        </p:nvSpPr>
        <p:spPr>
          <a:xfrm>
            <a:off x="437958" y="6646240"/>
            <a:ext cx="2743197" cy="723217"/>
          </a:xfrm>
          <a:prstGeom prst="roundRect">
            <a:avLst/>
          </a:prstGeom>
          <a:solidFill>
            <a:srgbClr val="FFA7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Virtual Unit DFG Allocation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D149D466-D67B-7241-A85E-7114D29CEDF0}"/>
              </a:ext>
            </a:extLst>
          </p:cNvPr>
          <p:cNvSpPr/>
          <p:nvPr/>
        </p:nvSpPr>
        <p:spPr>
          <a:xfrm>
            <a:off x="1512778" y="7453694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CB5B654C-73A3-A840-B542-4BA06F5070B2}"/>
              </a:ext>
            </a:extLst>
          </p:cNvPr>
          <p:cNvSpPr/>
          <p:nvPr/>
        </p:nvSpPr>
        <p:spPr>
          <a:xfrm>
            <a:off x="1512778" y="857251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4A7BC268-4BE8-2740-A0EE-AF934BBF5B18}"/>
              </a:ext>
            </a:extLst>
          </p:cNvPr>
          <p:cNvSpPr/>
          <p:nvPr/>
        </p:nvSpPr>
        <p:spPr>
          <a:xfrm>
            <a:off x="1512778" y="968118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E8993D23-7CDB-D748-BEC5-7C775DAFAB86}"/>
              </a:ext>
            </a:extLst>
          </p:cNvPr>
          <p:cNvSpPr/>
          <p:nvPr/>
        </p:nvSpPr>
        <p:spPr>
          <a:xfrm>
            <a:off x="6978086" y="6664944"/>
            <a:ext cx="173808" cy="1733391"/>
          </a:xfrm>
          <a:prstGeom prst="rightBrace">
            <a:avLst>
              <a:gd name="adj1" fmla="val 6614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2630EF-632E-9D4F-B1DE-810D0C6DCDD6}"/>
              </a:ext>
            </a:extLst>
          </p:cNvPr>
          <p:cNvSpPr txBox="1"/>
          <p:nvPr/>
        </p:nvSpPr>
        <p:spPr>
          <a:xfrm>
            <a:off x="7243334" y="7369457"/>
            <a:ext cx="1404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Correctness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779FCE-D36E-F040-AD33-237CAACB1E88}"/>
              </a:ext>
            </a:extLst>
          </p:cNvPr>
          <p:cNvSpPr txBox="1"/>
          <p:nvPr/>
        </p:nvSpPr>
        <p:spPr>
          <a:xfrm>
            <a:off x="7243335" y="9539944"/>
            <a:ext cx="29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Performance &amp; Resource Optimization</a:t>
            </a: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58B1D816-7AAB-D840-8A81-0015CEFDDAB6}"/>
              </a:ext>
            </a:extLst>
          </p:cNvPr>
          <p:cNvSpPr/>
          <p:nvPr/>
        </p:nvSpPr>
        <p:spPr>
          <a:xfrm>
            <a:off x="6978086" y="8925240"/>
            <a:ext cx="173808" cy="1733391"/>
          </a:xfrm>
          <a:prstGeom prst="rightBrace">
            <a:avLst>
              <a:gd name="adj1" fmla="val 6614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5092FB6-8C8A-5340-AE90-7C8C0B16F94F}"/>
              </a:ext>
            </a:extLst>
          </p:cNvPr>
          <p:cNvGrpSpPr/>
          <p:nvPr/>
        </p:nvGrpSpPr>
        <p:grpSpPr>
          <a:xfrm>
            <a:off x="4114393" y="2349165"/>
            <a:ext cx="5377278" cy="1934680"/>
            <a:chOff x="5485929" y="2263440"/>
            <a:chExt cx="5377278" cy="1934680"/>
          </a:xfrm>
        </p:grpSpPr>
        <p:sp>
          <p:nvSpPr>
            <p:cNvPr id="57" name="Pentagon 56">
              <a:extLst>
                <a:ext uri="{FF2B5EF4-FFF2-40B4-BE49-F238E27FC236}">
                  <a16:creationId xmlns:a16="http://schemas.microsoft.com/office/drawing/2014/main" id="{B6B4A1E0-1322-FB45-A77B-523B8D708BDB}"/>
                </a:ext>
              </a:extLst>
            </p:cNvPr>
            <p:cNvSpPr/>
            <p:nvPr/>
          </p:nvSpPr>
          <p:spPr>
            <a:xfrm rot="10800000">
              <a:off x="5485929" y="2263440"/>
              <a:ext cx="5316758" cy="1934680"/>
            </a:xfrm>
            <a:prstGeom prst="homePlate">
              <a:avLst>
                <a:gd name="adj" fmla="val 2073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89B81CC-A503-EB45-994D-9B05C3B49945}"/>
                </a:ext>
              </a:extLst>
            </p:cNvPr>
            <p:cNvSpPr txBox="1"/>
            <p:nvPr/>
          </p:nvSpPr>
          <p:spPr>
            <a:xfrm>
              <a:off x="5886469" y="2351993"/>
              <a:ext cx="4976738" cy="157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caling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a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R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econfigurable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A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ccelerator</a:t>
              </a:r>
            </a:p>
            <a:p>
              <a:pPr marL="342900" indent="-342900">
                <a:spcBef>
                  <a:spcPts val="1000"/>
                </a:spcBef>
                <a:buFont typeface="+mj-lt"/>
                <a:buAutoNum type="arabicPeriod"/>
              </a:pP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Support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imperative control constructs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 on a distributed network</a:t>
              </a:r>
            </a:p>
            <a:p>
              <a:pPr marL="342900" indent="-342900">
                <a:spcBef>
                  <a:spcPts val="1000"/>
                </a:spcBef>
                <a:buFont typeface="+mj-lt"/>
                <a:buAutoNum type="arabicPeriod"/>
              </a:pP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Systematically handle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hardware constraints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 on a hierarchical 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92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38" grpId="0"/>
      <p:bldP spid="39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725751BE-9761-B545-B804-7195F576F3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962" y="2069060"/>
            <a:ext cx="5943600" cy="406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2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12959</TotalTime>
  <Words>988</Words>
  <Application>Microsoft Macintosh PowerPoint</Application>
  <PresentationFormat>Custom</PresentationFormat>
  <Paragraphs>426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</vt:lpstr>
      <vt:lpstr>DejaVu Sans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Yaqi Zhang</dc:creator>
  <cp:lastModifiedBy>Yaqi Zhang</cp:lastModifiedBy>
  <cp:revision>77</cp:revision>
  <dcterms:created xsi:type="dcterms:W3CDTF">2020-05-05T21:42:37Z</dcterms:created>
  <dcterms:modified xsi:type="dcterms:W3CDTF">2020-05-19T03:28:53Z</dcterms:modified>
</cp:coreProperties>
</file>