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79" r:id="rId3"/>
    <p:sldId id="381" r:id="rId4"/>
    <p:sldId id="383" r:id="rId5"/>
    <p:sldId id="380" r:id="rId6"/>
    <p:sldId id="257" r:id="rId7"/>
    <p:sldId id="373" r:id="rId8"/>
    <p:sldId id="374" r:id="rId9"/>
    <p:sldId id="375" r:id="rId10"/>
    <p:sldId id="376" r:id="rId11"/>
    <p:sldId id="377" r:id="rId12"/>
    <p:sldId id="378" r:id="rId13"/>
    <p:sldId id="382" r:id="rId14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00"/>
    <a:srgbClr val="416A80"/>
    <a:srgbClr val="F05575"/>
    <a:srgbClr val="7A5195"/>
    <a:srgbClr val="023F5C"/>
    <a:srgbClr val="FFA701"/>
    <a:srgbClr val="CA76A8"/>
    <a:srgbClr val="FF6D54"/>
    <a:srgbClr val="44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/>
    <p:restoredTop sz="96208"/>
  </p:normalViewPr>
  <p:slideViewPr>
    <p:cSldViewPr snapToGrid="0" snapToObjects="1">
      <p:cViewPr>
        <p:scale>
          <a:sx n="229" d="100"/>
          <a:sy n="229" d="100"/>
        </p:scale>
        <p:origin x="-5104" y="-15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88E5-49DD-2242-8E05-A2217FC5339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5129-0D42-3741-9BE8-25E9509C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5129-0D42-3741-9BE8-25E9509C40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7911-F175-D446-A48B-9B7D69D6F5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B2EA-7340-244B-A68D-BE48FF92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18554BC-CA95-704B-9444-41699D1F0C98}"/>
              </a:ext>
            </a:extLst>
          </p:cNvPr>
          <p:cNvSpPr/>
          <p:nvPr/>
        </p:nvSpPr>
        <p:spPr>
          <a:xfrm>
            <a:off x="7896780" y="6723423"/>
            <a:ext cx="1842458" cy="1124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7683-845B-0946-97FB-62A52A6E6F85}"/>
              </a:ext>
            </a:extLst>
          </p:cNvPr>
          <p:cNvSpPr txBox="1"/>
          <p:nvPr/>
        </p:nvSpPr>
        <p:spPr>
          <a:xfrm>
            <a:off x="7914879" y="6879639"/>
            <a:ext cx="724675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B=4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C=2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D0CF72-C796-F54C-A020-3DB62B7C586E}"/>
              </a:ext>
            </a:extLst>
          </p:cNvPr>
          <p:cNvGrpSpPr/>
          <p:nvPr/>
        </p:nvGrpSpPr>
        <p:grpSpPr>
          <a:xfrm>
            <a:off x="2439027" y="5917993"/>
            <a:ext cx="5218420" cy="2331847"/>
            <a:chOff x="1446629" y="6003336"/>
            <a:chExt cx="5218420" cy="233184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1687EE2-289D-E941-9DF5-7E9BCD41BE4F}"/>
                </a:ext>
              </a:extLst>
            </p:cNvPr>
            <p:cNvSpPr txBox="1">
              <a:spLocks/>
            </p:cNvSpPr>
            <p:nvPr/>
          </p:nvSpPr>
          <p:spPr>
            <a:xfrm>
              <a:off x="1446629" y="6003336"/>
              <a:ext cx="5218420" cy="23318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A: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 err="1">
                  <a:latin typeface="Courier" pitchFamily="2" charset="0"/>
                </a:rPr>
                <a:t>i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(A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m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    B: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j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(B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addr1, data1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      mem(addr1)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data1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W1</a:t>
              </a:r>
              <a:b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</a:b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    </a:t>
              </a:r>
              <a:r>
                <a:rPr lang="en-US" sz="3200" dirty="0">
                  <a:solidFill>
                    <a:srgbClr val="C00000"/>
                  </a:solidFill>
                  <a:latin typeface="Courier" pitchFamily="2" charset="0"/>
                </a:rPr>
                <a:t>C: </a:t>
              </a:r>
              <a:r>
                <a:rPr lang="en-US" sz="3200" b="1" dirty="0">
                  <a:solidFill>
                    <a:srgbClr val="008000"/>
                  </a:solidFill>
                  <a:latin typeface="Courier" pitchFamily="2" charset="0"/>
                </a:rPr>
                <a:t>for</a:t>
              </a:r>
              <a:r>
                <a:rPr lang="en-US" sz="3200" dirty="0">
                  <a:latin typeface="Courier" pitchFamily="2" charset="0"/>
                </a:rPr>
                <a:t> k </a:t>
              </a:r>
              <a:r>
                <a:rPr lang="en-US" sz="3200" b="1" dirty="0">
                  <a:solidFill>
                    <a:srgbClr val="AA22FF"/>
                  </a:solidFill>
                  <a:latin typeface="Courier" pitchFamily="2" charset="0"/>
                </a:rPr>
                <a:t>in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008000"/>
                  </a:solidFill>
                  <a:latin typeface="Courier" pitchFamily="2" charset="0"/>
                </a:rPr>
                <a:t>range</a:t>
              </a:r>
              <a:r>
                <a:rPr lang="en-US" sz="3200" dirty="0">
                  <a:latin typeface="Courier" pitchFamily="2" charset="0"/>
                </a:rPr>
                <a:t>(C par </a:t>
              </a:r>
              <a:r>
                <a:rPr lang="en-US" sz="3200" b="1" dirty="0">
                  <a:solidFill>
                    <a:srgbClr val="0070C0"/>
                  </a:solidFill>
                  <a:latin typeface="Courier" pitchFamily="2" charset="0"/>
                </a:rPr>
                <a:t>n</a:t>
              </a:r>
              <a:r>
                <a:rPr lang="en-US" sz="3200" dirty="0">
                  <a:latin typeface="Courier" pitchFamily="2" charset="0"/>
                </a:rPr>
                <a:t>):</a:t>
              </a: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addr2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data2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=</a:t>
              </a:r>
              <a:r>
                <a:rPr lang="en-US" sz="3200" dirty="0">
                  <a:latin typeface="Courier" pitchFamily="2" charset="0"/>
                </a:rPr>
                <a:t> mem(addr2) </a:t>
              </a:r>
              <a:r>
                <a:rPr lang="en-US" sz="3200" i="1" dirty="0">
                  <a:solidFill>
                    <a:srgbClr val="408080"/>
                  </a:solidFill>
                  <a:latin typeface="Courier" pitchFamily="2" charset="0"/>
                </a:rPr>
                <a:t># R1</a:t>
              </a:r>
              <a:endParaRPr lang="en-US" sz="3200" dirty="0">
                <a:latin typeface="Courier" pitchFamily="2" charset="0"/>
              </a:endParaRPr>
            </a:p>
            <a:p>
              <a:pPr algn="l">
                <a:spcBef>
                  <a:spcPts val="300"/>
                </a:spcBef>
              </a:pPr>
              <a:r>
                <a:rPr lang="en-US" sz="3200" dirty="0">
                  <a:latin typeface="Courier" pitchFamily="2" charset="0"/>
                </a:rPr>
                <a:t>        </a:t>
              </a:r>
              <a:r>
                <a:rPr lang="en-US" sz="3200" dirty="0">
                  <a:solidFill>
                    <a:srgbClr val="666666"/>
                  </a:solidFill>
                  <a:latin typeface="Courier" pitchFamily="2" charset="0"/>
                </a:rPr>
                <a:t>...</a:t>
              </a:r>
              <a:endParaRPr lang="en-US" sz="3200" dirty="0">
                <a:latin typeface="Courier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43FC6E-4E68-844E-8452-C3DA63072EDA}"/>
                </a:ext>
              </a:extLst>
            </p:cNvPr>
            <p:cNvSpPr txBox="1"/>
            <p:nvPr/>
          </p:nvSpPr>
          <p:spPr>
            <a:xfrm>
              <a:off x="1850359" y="6561309"/>
              <a:ext cx="75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3A0E87-5A43-7C49-9ECF-18006148DA13}"/>
                </a:ext>
              </a:extLst>
            </p:cNvPr>
            <p:cNvCxnSpPr>
              <a:cxnSpLocks/>
            </p:cNvCxnSpPr>
            <p:nvPr/>
          </p:nvCxnSpPr>
          <p:spPr>
            <a:xfrm>
              <a:off x="2526024" y="6530620"/>
              <a:ext cx="0" cy="47697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071B8-1E75-014A-8EB7-3DE8E647B8AA}"/>
                </a:ext>
              </a:extLst>
            </p:cNvPr>
            <p:cNvSpPr txBox="1"/>
            <p:nvPr/>
          </p:nvSpPr>
          <p:spPr>
            <a:xfrm>
              <a:off x="1852284" y="7387262"/>
              <a:ext cx="76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 ops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B804A-157E-1240-BE2A-026734F731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0507" y="7284499"/>
              <a:ext cx="0" cy="6348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881320-6F3C-1846-A201-2C720330407D}"/>
              </a:ext>
            </a:extLst>
          </p:cNvPr>
          <p:cNvCxnSpPr>
            <a:cxnSpLocks/>
          </p:cNvCxnSpPr>
          <p:nvPr/>
        </p:nvCxnSpPr>
        <p:spPr>
          <a:xfrm>
            <a:off x="4319603" y="12534700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1B4D3D-CFB4-354A-8138-688D9E034BCD}"/>
              </a:ext>
            </a:extLst>
          </p:cNvPr>
          <p:cNvSpPr txBox="1"/>
          <p:nvPr/>
        </p:nvSpPr>
        <p:spPr>
          <a:xfrm>
            <a:off x="7419253" y="12600026"/>
            <a:ext cx="8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77CB4-30D5-924F-B968-8181B516C55C}"/>
              </a:ext>
            </a:extLst>
          </p:cNvPr>
          <p:cNvSpPr/>
          <p:nvPr/>
        </p:nvSpPr>
        <p:spPr>
          <a:xfrm>
            <a:off x="8577011" y="6844968"/>
            <a:ext cx="53881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1C2EC-4CDD-D748-88DA-C5AB3FBEFCF7}"/>
              </a:ext>
            </a:extLst>
          </p:cNvPr>
          <p:cNvSpPr/>
          <p:nvPr/>
        </p:nvSpPr>
        <p:spPr>
          <a:xfrm>
            <a:off x="8576523" y="7092231"/>
            <a:ext cx="538811" cy="16951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F58C09-DBC0-DA4A-B82E-F64D77436DFC}"/>
              </a:ext>
            </a:extLst>
          </p:cNvPr>
          <p:cNvSpPr/>
          <p:nvPr/>
        </p:nvSpPr>
        <p:spPr>
          <a:xfrm>
            <a:off x="8576035" y="7339495"/>
            <a:ext cx="538811" cy="169518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4B3397-A776-A049-8613-2C3806C8F50F}"/>
              </a:ext>
            </a:extLst>
          </p:cNvPr>
          <p:cNvSpPr txBox="1"/>
          <p:nvPr/>
        </p:nvSpPr>
        <p:spPr>
          <a:xfrm>
            <a:off x="9133949" y="6788598"/>
            <a:ext cx="543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i=0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i=1</a:t>
            </a:r>
          </a:p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i=2</a:t>
            </a:r>
          </a:p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3FDF13-27C4-9441-9281-CED7C6E35F75}"/>
              </a:ext>
            </a:extLst>
          </p:cNvPr>
          <p:cNvSpPr/>
          <p:nvPr/>
        </p:nvSpPr>
        <p:spPr>
          <a:xfrm>
            <a:off x="8577499" y="7586757"/>
            <a:ext cx="538811" cy="16951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B71584-804C-5F48-8576-B267D14A41FD}"/>
              </a:ext>
            </a:extLst>
          </p:cNvPr>
          <p:cNvCxnSpPr>
            <a:cxnSpLocks/>
          </p:cNvCxnSpPr>
          <p:nvPr/>
        </p:nvCxnSpPr>
        <p:spPr>
          <a:xfrm>
            <a:off x="6287929" y="8581837"/>
            <a:ext cx="0" cy="13945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CC2E8-2D17-2E4F-BC17-A2DEC1F904AA}"/>
              </a:ext>
            </a:extLst>
          </p:cNvPr>
          <p:cNvGrpSpPr/>
          <p:nvPr/>
        </p:nvGrpSpPr>
        <p:grpSpPr>
          <a:xfrm>
            <a:off x="6316097" y="9638302"/>
            <a:ext cx="1258186" cy="338108"/>
            <a:chOff x="2458066" y="2861445"/>
            <a:chExt cx="1317520" cy="360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477C6-886A-6C49-8EFE-04C90A58F2BF}"/>
                </a:ext>
              </a:extLst>
            </p:cNvPr>
            <p:cNvSpPr/>
            <p:nvPr/>
          </p:nvSpPr>
          <p:spPr>
            <a:xfrm>
              <a:off x="2458066" y="2861445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11A07A-E143-C841-B24E-811072F88D02}"/>
                </a:ext>
              </a:extLst>
            </p:cNvPr>
            <p:cNvSpPr/>
            <p:nvPr/>
          </p:nvSpPr>
          <p:spPr>
            <a:xfrm>
              <a:off x="2652252" y="3042351"/>
              <a:ext cx="1123334" cy="17991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F11AB4-B439-3F4D-8F59-A3D91594897C}"/>
              </a:ext>
            </a:extLst>
          </p:cNvPr>
          <p:cNvSpPr txBox="1"/>
          <p:nvPr/>
        </p:nvSpPr>
        <p:spPr>
          <a:xfrm>
            <a:off x="4512024" y="9576173"/>
            <a:ext cx="50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4BDB3-ED09-FC4D-B95C-813DA9549CCB}"/>
              </a:ext>
            </a:extLst>
          </p:cNvPr>
          <p:cNvGrpSpPr/>
          <p:nvPr/>
        </p:nvGrpSpPr>
        <p:grpSpPr>
          <a:xfrm>
            <a:off x="7616539" y="9638302"/>
            <a:ext cx="1258186" cy="338108"/>
            <a:chOff x="3807543" y="2861445"/>
            <a:chExt cx="1317520" cy="3608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E511AE-F855-9247-B16C-6AA872B49F2A}"/>
                </a:ext>
              </a:extLst>
            </p:cNvPr>
            <p:cNvSpPr/>
            <p:nvPr/>
          </p:nvSpPr>
          <p:spPr>
            <a:xfrm>
              <a:off x="3807543" y="2861445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881FF-591D-9B40-9CB6-0EB5FD1CB7E1}"/>
                </a:ext>
              </a:extLst>
            </p:cNvPr>
            <p:cNvSpPr/>
            <p:nvPr/>
          </p:nvSpPr>
          <p:spPr>
            <a:xfrm>
              <a:off x="4001729" y="3042351"/>
              <a:ext cx="1123334" cy="17991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F3E83-E947-644A-BC0F-0302C953E4C4}"/>
              </a:ext>
            </a:extLst>
          </p:cNvPr>
          <p:cNvCxnSpPr>
            <a:cxnSpLocks/>
            <a:stCxn id="50" idx="1"/>
          </p:cNvCxnSpPr>
          <p:nvPr/>
        </p:nvCxnSpPr>
        <p:spPr>
          <a:xfrm>
            <a:off x="7585612" y="8660950"/>
            <a:ext cx="2765" cy="13108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5D6065-ACA6-264C-93DE-49F6B71B43C0}"/>
              </a:ext>
            </a:extLst>
          </p:cNvPr>
          <p:cNvGrpSpPr/>
          <p:nvPr/>
        </p:nvGrpSpPr>
        <p:grpSpPr>
          <a:xfrm>
            <a:off x="8919324" y="9638302"/>
            <a:ext cx="1258186" cy="338108"/>
            <a:chOff x="5125063" y="2861445"/>
            <a:chExt cx="1317520" cy="3608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86B307-A44F-0340-86F8-0DF7B524793E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684F3C-2C88-254F-8079-C2176D2A8F0F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F4C80-281E-4345-A02B-AE716C533335}"/>
              </a:ext>
            </a:extLst>
          </p:cNvPr>
          <p:cNvCxnSpPr>
            <a:cxnSpLocks/>
          </p:cNvCxnSpPr>
          <p:nvPr/>
        </p:nvCxnSpPr>
        <p:spPr>
          <a:xfrm>
            <a:off x="8891161" y="8774302"/>
            <a:ext cx="0" cy="11975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B26BC-4C5D-7E41-B8B4-63276EB01DA8}"/>
              </a:ext>
            </a:extLst>
          </p:cNvPr>
          <p:cNvSpPr txBox="1"/>
          <p:nvPr/>
        </p:nvSpPr>
        <p:spPr>
          <a:xfrm>
            <a:off x="4242408" y="9660811"/>
            <a:ext cx="2850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052D4-4628-6C43-802F-6396853F4344}"/>
              </a:ext>
            </a:extLst>
          </p:cNvPr>
          <p:cNvCxnSpPr>
            <a:cxnSpLocks/>
          </p:cNvCxnSpPr>
          <p:nvPr/>
        </p:nvCxnSpPr>
        <p:spPr>
          <a:xfrm>
            <a:off x="6340501" y="9548104"/>
            <a:ext cx="105069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2F3526-CFD7-6F43-9C32-1703B191B184}"/>
              </a:ext>
            </a:extLst>
          </p:cNvPr>
          <p:cNvSpPr txBox="1"/>
          <p:nvPr/>
        </p:nvSpPr>
        <p:spPr>
          <a:xfrm>
            <a:off x="6492892" y="9264695"/>
            <a:ext cx="755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y ops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06793-1E7B-924C-905D-1510EBE94CE5}"/>
              </a:ext>
            </a:extLst>
          </p:cNvPr>
          <p:cNvSpPr txBox="1"/>
          <p:nvPr/>
        </p:nvSpPr>
        <p:spPr>
          <a:xfrm>
            <a:off x="4476812" y="8511663"/>
            <a:ext cx="57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j=2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F0813-DD5D-EE45-A419-70DB8EA785A1}"/>
              </a:ext>
            </a:extLst>
          </p:cNvPr>
          <p:cNvSpPr txBox="1"/>
          <p:nvPr/>
        </p:nvSpPr>
        <p:spPr>
          <a:xfrm>
            <a:off x="4246908" y="8788662"/>
            <a:ext cx="2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75939-A5AA-6D46-8FBC-9FE481B6B527}"/>
              </a:ext>
            </a:extLst>
          </p:cNvPr>
          <p:cNvSpPr txBox="1"/>
          <p:nvPr/>
        </p:nvSpPr>
        <p:spPr>
          <a:xfrm>
            <a:off x="5093874" y="8134364"/>
            <a:ext cx="66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ops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5FB63A-918E-7A4C-BA9B-DD4387582A29}"/>
              </a:ext>
            </a:extLst>
          </p:cNvPr>
          <p:cNvCxnSpPr>
            <a:cxnSpLocks/>
          </p:cNvCxnSpPr>
          <p:nvPr/>
        </p:nvCxnSpPr>
        <p:spPr>
          <a:xfrm>
            <a:off x="5075842" y="8465677"/>
            <a:ext cx="70891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D0077F1-C4E7-3C4D-BDF4-F6F1AD20EFCA}"/>
              </a:ext>
            </a:extLst>
          </p:cNvPr>
          <p:cNvSpPr/>
          <p:nvPr/>
        </p:nvSpPr>
        <p:spPr>
          <a:xfrm>
            <a:off x="5075843" y="8581836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C129806-A6AE-3443-AA01-6133E9664923}"/>
              </a:ext>
            </a:extLst>
          </p:cNvPr>
          <p:cNvSpPr/>
          <p:nvPr/>
        </p:nvSpPr>
        <p:spPr>
          <a:xfrm>
            <a:off x="5247420" y="8751354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20941-42BE-2E4D-AEBC-1E3D032B523B}"/>
              </a:ext>
            </a:extLst>
          </p:cNvPr>
          <p:cNvSpPr/>
          <p:nvPr/>
        </p:nvSpPr>
        <p:spPr>
          <a:xfrm>
            <a:off x="5418997" y="8921799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255F48-CFD2-AF4C-8B82-D4E18F0835DC}"/>
              </a:ext>
            </a:extLst>
          </p:cNvPr>
          <p:cNvSpPr/>
          <p:nvPr/>
        </p:nvSpPr>
        <p:spPr>
          <a:xfrm>
            <a:off x="5590573" y="9090310"/>
            <a:ext cx="694821" cy="16951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3B6576-ED2B-9E49-8B9C-799E5F0952CB}"/>
              </a:ext>
            </a:extLst>
          </p:cNvPr>
          <p:cNvGrpSpPr/>
          <p:nvPr/>
        </p:nvGrpSpPr>
        <p:grpSpPr>
          <a:xfrm>
            <a:off x="6295832" y="8579626"/>
            <a:ext cx="1209551" cy="677992"/>
            <a:chOff x="1195106" y="4306716"/>
            <a:chExt cx="1266591" cy="723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212807-1CB8-DD4B-B318-A35E45A4F4F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B0FCA6-7309-614E-B2AA-BCB56FFE9220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AF6842-DF7F-6244-867B-676ABFF7B6D9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A936D0B-9465-0442-B866-0957B3BD84A1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56CD69-17F7-0D4F-843E-9D79CBE4745A}"/>
              </a:ext>
            </a:extLst>
          </p:cNvPr>
          <p:cNvGrpSpPr/>
          <p:nvPr/>
        </p:nvGrpSpPr>
        <p:grpSpPr>
          <a:xfrm>
            <a:off x="7585612" y="8576188"/>
            <a:ext cx="1209551" cy="677992"/>
            <a:chOff x="1195106" y="4306716"/>
            <a:chExt cx="1266591" cy="7235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E17DEF-3A89-1940-AFC2-B8481DAAFB03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79DE06-398E-644E-8604-742778AA31C3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FDA213-FD57-7D4F-822B-D61B9AD738BC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1CD89-D188-7044-839C-36BB0A69E2A9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599EA9-2515-3A44-A54D-7B82515D7064}"/>
              </a:ext>
            </a:extLst>
          </p:cNvPr>
          <p:cNvGrpSpPr/>
          <p:nvPr/>
        </p:nvGrpSpPr>
        <p:grpSpPr>
          <a:xfrm>
            <a:off x="8891571" y="8559550"/>
            <a:ext cx="1209551" cy="677992"/>
            <a:chOff x="1195106" y="4306716"/>
            <a:chExt cx="1266591" cy="7235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7F6EA6-1674-B744-9F43-41D22C17BEBB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68C8DD-9971-6347-9374-0FDC23C92036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744B7A-0363-2E41-ABE4-889A8E1CF3F8}"/>
                </a:ext>
              </a:extLst>
            </p:cNvPr>
            <p:cNvSpPr/>
            <p:nvPr/>
          </p:nvSpPr>
          <p:spPr>
            <a:xfrm>
              <a:off x="1554442" y="4669519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90D658-96A7-1E47-BCC9-168B393B8ADE}"/>
                </a:ext>
              </a:extLst>
            </p:cNvPr>
            <p:cNvSpPr/>
            <p:nvPr/>
          </p:nvSpPr>
          <p:spPr>
            <a:xfrm>
              <a:off x="1734110" y="4849351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651060-AFAB-7F45-9639-60C789D7CB4A}"/>
              </a:ext>
            </a:extLst>
          </p:cNvPr>
          <p:cNvGrpSpPr/>
          <p:nvPr/>
        </p:nvGrpSpPr>
        <p:grpSpPr>
          <a:xfrm>
            <a:off x="10197713" y="9629480"/>
            <a:ext cx="1258186" cy="338108"/>
            <a:chOff x="5125063" y="2861445"/>
            <a:chExt cx="1317520" cy="3608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0D5548-9523-0843-9C40-FB3B41CC746F}"/>
                </a:ext>
              </a:extLst>
            </p:cNvPr>
            <p:cNvSpPr/>
            <p:nvPr/>
          </p:nvSpPr>
          <p:spPr>
            <a:xfrm>
              <a:off x="5125063" y="2861445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A328A4-17E5-7E4D-B4F9-62AD3A534B19}"/>
                </a:ext>
              </a:extLst>
            </p:cNvPr>
            <p:cNvSpPr/>
            <p:nvPr/>
          </p:nvSpPr>
          <p:spPr>
            <a:xfrm>
              <a:off x="5319249" y="3042351"/>
              <a:ext cx="1123334" cy="1799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A1B511-AAE3-5F4E-93D3-4D50B2FBD0FE}"/>
              </a:ext>
            </a:extLst>
          </p:cNvPr>
          <p:cNvCxnSpPr>
            <a:cxnSpLocks/>
          </p:cNvCxnSpPr>
          <p:nvPr/>
        </p:nvCxnSpPr>
        <p:spPr>
          <a:xfrm flipH="1">
            <a:off x="10177512" y="8576188"/>
            <a:ext cx="13667" cy="14351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CA62FC-DF79-E14D-85A6-A2985D4CEE5F}"/>
              </a:ext>
            </a:extLst>
          </p:cNvPr>
          <p:cNvCxnSpPr>
            <a:cxnSpLocks/>
          </p:cNvCxnSpPr>
          <p:nvPr/>
        </p:nvCxnSpPr>
        <p:spPr>
          <a:xfrm flipH="1">
            <a:off x="5899833" y="10311859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4786-160B-4A4B-8A44-FA66A388843F}"/>
              </a:ext>
            </a:extLst>
          </p:cNvPr>
          <p:cNvSpPr/>
          <p:nvPr/>
        </p:nvSpPr>
        <p:spPr>
          <a:xfrm>
            <a:off x="5895715" y="11016048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4AE9CA-0A4B-8E46-BD4C-DEE332F2C14A}"/>
              </a:ext>
            </a:extLst>
          </p:cNvPr>
          <p:cNvSpPr txBox="1"/>
          <p:nvPr/>
        </p:nvSpPr>
        <p:spPr>
          <a:xfrm>
            <a:off x="4532778" y="10241687"/>
            <a:ext cx="4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26489E-E853-D749-816F-3A54426C43F3}"/>
              </a:ext>
            </a:extLst>
          </p:cNvPr>
          <p:cNvSpPr txBox="1"/>
          <p:nvPr/>
        </p:nvSpPr>
        <p:spPr>
          <a:xfrm>
            <a:off x="4485547" y="10956304"/>
            <a:ext cx="56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9E66CA-9088-2F4C-93DF-050F1218AB9A}"/>
              </a:ext>
            </a:extLst>
          </p:cNvPr>
          <p:cNvSpPr/>
          <p:nvPr/>
        </p:nvSpPr>
        <p:spPr>
          <a:xfrm>
            <a:off x="7025020" y="11016048"/>
            <a:ext cx="1072745" cy="16859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5EBC12-8AB1-1440-BF8F-46BAA3A12F03}"/>
              </a:ext>
            </a:extLst>
          </p:cNvPr>
          <p:cNvCxnSpPr>
            <a:cxnSpLocks/>
            <a:stCxn id="100" idx="1"/>
          </p:cNvCxnSpPr>
          <p:nvPr/>
        </p:nvCxnSpPr>
        <p:spPr>
          <a:xfrm>
            <a:off x="7012852" y="10390970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25381-1638-1241-8FBD-37CB4F23CEB2}"/>
              </a:ext>
            </a:extLst>
          </p:cNvPr>
          <p:cNvSpPr/>
          <p:nvPr/>
        </p:nvSpPr>
        <p:spPr>
          <a:xfrm>
            <a:off x="8099411" y="11016048"/>
            <a:ext cx="1112394" cy="16859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CDF7C3-FEA7-9A42-BCEA-69731E734EE3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8097763" y="10504324"/>
            <a:ext cx="7280" cy="596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BB2F682-F624-6446-A2DC-73D451FF9181}"/>
              </a:ext>
            </a:extLst>
          </p:cNvPr>
          <p:cNvSpPr txBox="1"/>
          <p:nvPr/>
        </p:nvSpPr>
        <p:spPr>
          <a:xfrm>
            <a:off x="4246908" y="10326325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A79E56-7B1A-CE45-B28F-257D30717562}"/>
              </a:ext>
            </a:extLst>
          </p:cNvPr>
          <p:cNvSpPr txBox="1"/>
          <p:nvPr/>
        </p:nvSpPr>
        <p:spPr>
          <a:xfrm>
            <a:off x="4248511" y="10948609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0B5D65-0E58-054D-9A5D-8AFE11766617}"/>
              </a:ext>
            </a:extLst>
          </p:cNvPr>
          <p:cNvGrpSpPr/>
          <p:nvPr/>
        </p:nvGrpSpPr>
        <p:grpSpPr>
          <a:xfrm>
            <a:off x="5033436" y="10311856"/>
            <a:ext cx="866397" cy="339036"/>
            <a:chOff x="1195106" y="4306716"/>
            <a:chExt cx="907255" cy="36181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285FF2-250F-9B4F-B943-A9336CAD0DC0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966046-A4A1-9F4F-BB1B-D3D02D15AD6C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998284B-8F59-A141-B6A7-C38446B1745E}"/>
              </a:ext>
            </a:extLst>
          </p:cNvPr>
          <p:cNvGrpSpPr/>
          <p:nvPr/>
        </p:nvGrpSpPr>
        <p:grpSpPr>
          <a:xfrm>
            <a:off x="5915096" y="10309647"/>
            <a:ext cx="866397" cy="339036"/>
            <a:chOff x="1195106" y="4306716"/>
            <a:chExt cx="907255" cy="36181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17B62C9-6343-114B-9951-725F7150428C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83F027-CE7F-7F42-B478-C10076F4F40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0E977-B62A-AD41-A626-3442548FC11E}"/>
              </a:ext>
            </a:extLst>
          </p:cNvPr>
          <p:cNvGrpSpPr/>
          <p:nvPr/>
        </p:nvGrpSpPr>
        <p:grpSpPr>
          <a:xfrm>
            <a:off x="7012852" y="10306209"/>
            <a:ext cx="866397" cy="339036"/>
            <a:chOff x="1195106" y="4306716"/>
            <a:chExt cx="907255" cy="36181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160703-1BE1-C14E-9234-BA16B292A49E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D29D3C9-EA77-7440-A855-2446885A931F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1AEF0-3753-B649-8D30-931957314979}"/>
              </a:ext>
            </a:extLst>
          </p:cNvPr>
          <p:cNvGrpSpPr/>
          <p:nvPr/>
        </p:nvGrpSpPr>
        <p:grpSpPr>
          <a:xfrm>
            <a:off x="8117643" y="10289571"/>
            <a:ext cx="866397" cy="339036"/>
            <a:chOff x="1195106" y="4306716"/>
            <a:chExt cx="907255" cy="36181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E66E70-6458-B34F-BC15-E0422B289DEF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3A1224-059B-2C43-A069-86CA14D09584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29E5C-5911-AB4D-B194-DF32C8C4ABE2}"/>
              </a:ext>
            </a:extLst>
          </p:cNvPr>
          <p:cNvSpPr/>
          <p:nvPr/>
        </p:nvSpPr>
        <p:spPr>
          <a:xfrm>
            <a:off x="9240908" y="11016048"/>
            <a:ext cx="1072745" cy="16859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098C39F-D851-3C49-8456-C51C1236B4A3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9234373" y="10306212"/>
            <a:ext cx="6535" cy="7941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E24C4-DFC3-4A41-8A03-D436FA2428CA}"/>
              </a:ext>
            </a:extLst>
          </p:cNvPr>
          <p:cNvCxnSpPr>
            <a:cxnSpLocks/>
          </p:cNvCxnSpPr>
          <p:nvPr/>
        </p:nvCxnSpPr>
        <p:spPr>
          <a:xfrm flipH="1">
            <a:off x="5905929" y="11493957"/>
            <a:ext cx="7363" cy="8727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B52805-ACBB-6641-9739-E79BF3474ADF}"/>
              </a:ext>
            </a:extLst>
          </p:cNvPr>
          <p:cNvSpPr/>
          <p:nvPr/>
        </p:nvSpPr>
        <p:spPr>
          <a:xfrm>
            <a:off x="5901811" y="12198146"/>
            <a:ext cx="1112394" cy="16859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7B0269D-C95F-994A-B1A8-CAA7B4CBC664}"/>
              </a:ext>
            </a:extLst>
          </p:cNvPr>
          <p:cNvSpPr txBox="1"/>
          <p:nvPr/>
        </p:nvSpPr>
        <p:spPr>
          <a:xfrm>
            <a:off x="4534483" y="11467940"/>
            <a:ext cx="4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j=0</a:t>
            </a:r>
          </a:p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j=1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2F26CC-AF86-5040-AB91-00D7A59D46C1}"/>
              </a:ext>
            </a:extLst>
          </p:cNvPr>
          <p:cNvSpPr txBox="1"/>
          <p:nvPr/>
        </p:nvSpPr>
        <p:spPr>
          <a:xfrm>
            <a:off x="4506750" y="12138402"/>
            <a:ext cx="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k=0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12623C1-A36C-6646-B544-2C77F53EE6AF}"/>
              </a:ext>
            </a:extLst>
          </p:cNvPr>
          <p:cNvCxnSpPr>
            <a:cxnSpLocks/>
          </p:cNvCxnSpPr>
          <p:nvPr/>
        </p:nvCxnSpPr>
        <p:spPr>
          <a:xfrm>
            <a:off x="7018948" y="11573068"/>
            <a:ext cx="1" cy="793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ECF52E9-5768-BC41-9D50-077834C82336}"/>
              </a:ext>
            </a:extLst>
          </p:cNvPr>
          <p:cNvSpPr txBox="1"/>
          <p:nvPr/>
        </p:nvSpPr>
        <p:spPr>
          <a:xfrm>
            <a:off x="4246908" y="11552578"/>
            <a:ext cx="2984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CFE2EA-A605-E049-872C-74935FC7DDEC}"/>
              </a:ext>
            </a:extLst>
          </p:cNvPr>
          <p:cNvSpPr txBox="1"/>
          <p:nvPr/>
        </p:nvSpPr>
        <p:spPr>
          <a:xfrm>
            <a:off x="4248511" y="12130707"/>
            <a:ext cx="3016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C322A7-0329-6547-BF86-3136E83395AF}"/>
              </a:ext>
            </a:extLst>
          </p:cNvPr>
          <p:cNvGrpSpPr/>
          <p:nvPr/>
        </p:nvGrpSpPr>
        <p:grpSpPr>
          <a:xfrm>
            <a:off x="5039532" y="11493954"/>
            <a:ext cx="866397" cy="339036"/>
            <a:chOff x="1195106" y="4306716"/>
            <a:chExt cx="907255" cy="36181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C5F4E5E-219A-6641-8AE4-81997C028091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F0E000-AB31-4B4B-AFC3-7FAD15F7FD4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110D7-2A32-6E41-A2DF-C98AF21C5B40}"/>
              </a:ext>
            </a:extLst>
          </p:cNvPr>
          <p:cNvGrpSpPr/>
          <p:nvPr/>
        </p:nvGrpSpPr>
        <p:grpSpPr>
          <a:xfrm>
            <a:off x="5921192" y="11491745"/>
            <a:ext cx="866397" cy="339036"/>
            <a:chOff x="1195106" y="4306716"/>
            <a:chExt cx="907255" cy="36181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E788C6-EFD5-5D46-88CE-1A893D9972AD}"/>
                </a:ext>
              </a:extLst>
            </p:cNvPr>
            <p:cNvSpPr/>
            <p:nvPr/>
          </p:nvSpPr>
          <p:spPr>
            <a:xfrm>
              <a:off x="1195106" y="4306716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9861FBA-4FE2-7E4C-A2A1-EBBB7248A881}"/>
                </a:ext>
              </a:extLst>
            </p:cNvPr>
            <p:cNvSpPr/>
            <p:nvPr/>
          </p:nvSpPr>
          <p:spPr>
            <a:xfrm>
              <a:off x="1374774" y="4487623"/>
              <a:ext cx="727587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1212E-A1AF-1E47-9F82-25ABFC7CD768}"/>
              </a:ext>
            </a:extLst>
          </p:cNvPr>
          <p:cNvCxnSpPr>
            <a:cxnSpLocks/>
          </p:cNvCxnSpPr>
          <p:nvPr/>
        </p:nvCxnSpPr>
        <p:spPr>
          <a:xfrm>
            <a:off x="4319603" y="11332138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42BB35D-BE0A-B04D-97CA-612F433B806C}"/>
              </a:ext>
            </a:extLst>
          </p:cNvPr>
          <p:cNvCxnSpPr>
            <a:cxnSpLocks/>
          </p:cNvCxnSpPr>
          <p:nvPr/>
        </p:nvCxnSpPr>
        <p:spPr>
          <a:xfrm>
            <a:off x="4319603" y="10129575"/>
            <a:ext cx="69641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777642-C0FC-DC4D-8DDD-C75B26ED1E35}"/>
              </a:ext>
            </a:extLst>
          </p:cNvPr>
          <p:cNvSpPr txBox="1"/>
          <p:nvPr/>
        </p:nvSpPr>
        <p:spPr>
          <a:xfrm>
            <a:off x="2439028" y="9015654"/>
            <a:ext cx="124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Monaco" pitchFamily="2" charset="77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743133-AB7E-8845-BBAA-5BE331B00955}"/>
              </a:ext>
            </a:extLst>
          </p:cNvPr>
          <p:cNvSpPr txBox="1"/>
          <p:nvPr/>
        </p:nvSpPr>
        <p:spPr>
          <a:xfrm>
            <a:off x="2439027" y="10341299"/>
            <a:ext cx="171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n(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C8A622-81D6-8849-943A-EE8A34579D85}"/>
              </a:ext>
            </a:extLst>
          </p:cNvPr>
          <p:cNvSpPr txBox="1"/>
          <p:nvPr/>
        </p:nvSpPr>
        <p:spPr>
          <a:xfrm>
            <a:off x="2439028" y="11578305"/>
            <a:ext cx="1785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" pitchFamily="2" charset="0"/>
              </a:defRPr>
            </a:lvl1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 = 1</a:t>
            </a:r>
          </a:p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 = 1</a:t>
            </a:r>
          </a:p>
          <a:p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thrpt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mn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  <a:r>
              <a:rPr lang="en-US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x+y</a:t>
            </a:r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19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25751BE-9761-B545-B804-7195F576F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62" y="2069060"/>
            <a:ext cx="5943600" cy="40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E6449F-9D4C-CB4C-B315-816671BB72CF}"/>
              </a:ext>
            </a:extLst>
          </p:cNvPr>
          <p:cNvSpPr/>
          <p:nvPr/>
        </p:nvSpPr>
        <p:spPr>
          <a:xfrm>
            <a:off x="7065953" y="2969542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66DB4-F00B-CC49-AEEA-FD2019FB9BF4}"/>
              </a:ext>
            </a:extLst>
          </p:cNvPr>
          <p:cNvSpPr/>
          <p:nvPr/>
        </p:nvSpPr>
        <p:spPr>
          <a:xfrm>
            <a:off x="4689829" y="2932967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C07C3-03DA-B548-8D1F-B24E33176E67}"/>
              </a:ext>
            </a:extLst>
          </p:cNvPr>
          <p:cNvSpPr/>
          <p:nvPr/>
        </p:nvSpPr>
        <p:spPr>
          <a:xfrm>
            <a:off x="7937718" y="2745316"/>
            <a:ext cx="2871259" cy="1645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CC4019-4168-8B4E-9D12-544B91A4980C}"/>
              </a:ext>
            </a:extLst>
          </p:cNvPr>
          <p:cNvSpPr/>
          <p:nvPr/>
        </p:nvSpPr>
        <p:spPr>
          <a:xfrm>
            <a:off x="5764782" y="1831496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AA6E2D-029B-F344-9F59-209F2134546A}"/>
              </a:ext>
            </a:extLst>
          </p:cNvPr>
          <p:cNvSpPr/>
          <p:nvPr/>
        </p:nvSpPr>
        <p:spPr>
          <a:xfrm>
            <a:off x="4619725" y="3082319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711F74-5B5F-0344-BB2E-6CE8D7891341}"/>
              </a:ext>
            </a:extLst>
          </p:cNvPr>
          <p:cNvSpPr/>
          <p:nvPr/>
        </p:nvSpPr>
        <p:spPr>
          <a:xfrm>
            <a:off x="6959273" y="3082318"/>
            <a:ext cx="518983" cy="51898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B7099-D0A5-1A43-AE6A-A4E81405BE6E}"/>
              </a:ext>
            </a:extLst>
          </p:cNvPr>
          <p:cNvSpPr/>
          <p:nvPr/>
        </p:nvSpPr>
        <p:spPr>
          <a:xfrm>
            <a:off x="5624738" y="4007065"/>
            <a:ext cx="799070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77E3A40-B400-5B43-9147-26664918392D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rot="16200000" flipH="1">
            <a:off x="6255600" y="2119153"/>
            <a:ext cx="731838" cy="1194491"/>
          </a:xfrm>
          <a:prstGeom prst="bent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CA2F98-0494-164A-8E02-BF9ED2AEA6B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5085827" y="2143871"/>
            <a:ext cx="731839" cy="1145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A5AAFA-9788-EF4B-B079-C4103CECB9F5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4946955" y="3533564"/>
            <a:ext cx="610045" cy="74552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CF7EE2C-2AA3-BC44-930F-46A1652305DD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 rot="5400000">
            <a:off x="6516264" y="3508847"/>
            <a:ext cx="610046" cy="794957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D8CC7B1-EB2D-A047-9862-A3B7BD97164F}"/>
              </a:ext>
            </a:extLst>
          </p:cNvPr>
          <p:cNvSpPr/>
          <p:nvPr/>
        </p:nvSpPr>
        <p:spPr>
          <a:xfrm>
            <a:off x="8042968" y="2901322"/>
            <a:ext cx="419133" cy="419134"/>
          </a:xfrm>
          <a:prstGeom prst="ellipse">
            <a:avLst/>
          </a:prstGeom>
          <a:solidFill>
            <a:srgbClr val="E8533A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0DC10-EB2C-C546-AA93-C38CE47AF710}"/>
              </a:ext>
            </a:extLst>
          </p:cNvPr>
          <p:cNvSpPr txBox="1"/>
          <p:nvPr/>
        </p:nvSpPr>
        <p:spPr>
          <a:xfrm>
            <a:off x="8526013" y="2926223"/>
            <a:ext cx="119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22FCF09-9EE8-F149-B18F-4A1B133DE3C2}"/>
              </a:ext>
            </a:extLst>
          </p:cNvPr>
          <p:cNvSpPr/>
          <p:nvPr/>
        </p:nvSpPr>
        <p:spPr>
          <a:xfrm>
            <a:off x="8055457" y="3433612"/>
            <a:ext cx="419133" cy="408566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3346-6FDE-F248-A2AA-CE13688719ED}"/>
              </a:ext>
            </a:extLst>
          </p:cNvPr>
          <p:cNvSpPr txBox="1"/>
          <p:nvPr/>
        </p:nvSpPr>
        <p:spPr>
          <a:xfrm>
            <a:off x="8557912" y="3453229"/>
            <a:ext cx="766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SRAM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730509-B96D-634D-ABE1-AB54F924F1FA}"/>
              </a:ext>
            </a:extLst>
          </p:cNvPr>
          <p:cNvCxnSpPr>
            <a:cxnSpLocks/>
            <a:stCxn id="8" idx="5"/>
          </p:cNvCxnSpPr>
          <p:nvPr/>
        </p:nvCxnSpPr>
        <p:spPr>
          <a:xfrm rot="16200000" flipH="1">
            <a:off x="5084072" y="3503932"/>
            <a:ext cx="519300" cy="562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3475379-1F4F-4344-AD71-96180C0373E8}"/>
              </a:ext>
            </a:extLst>
          </p:cNvPr>
          <p:cNvCxnSpPr>
            <a:cxnSpLocks/>
            <a:stCxn id="9" idx="5"/>
          </p:cNvCxnSpPr>
          <p:nvPr/>
        </p:nvCxnSpPr>
        <p:spPr>
          <a:xfrm rot="5400000">
            <a:off x="6653381" y="3295727"/>
            <a:ext cx="519301" cy="978444"/>
          </a:xfrm>
          <a:prstGeom prst="bentConnector2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9E5B135-71DF-AF46-857C-4315B86626AB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 rot="16200000" flipH="1">
            <a:off x="6365328" y="2009425"/>
            <a:ext cx="619062" cy="1301171"/>
          </a:xfrm>
          <a:prstGeom prst="bentConnector3">
            <a:avLst>
              <a:gd name="adj1" fmla="val 337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798031C-7AE8-1E4B-855E-9FFD1EAE584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rot="5400000">
            <a:off x="5195555" y="2104247"/>
            <a:ext cx="582487" cy="1074953"/>
          </a:xfrm>
          <a:prstGeom prst="bentConnector3">
            <a:avLst>
              <a:gd name="adj1" fmla="val 35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BDC7C5-EA91-E044-9A60-D7A5EB726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3107" y="4101024"/>
            <a:ext cx="42290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4A6B9-E5D5-D845-8391-CA90949876C8}"/>
              </a:ext>
            </a:extLst>
          </p:cNvPr>
          <p:cNvSpPr txBox="1"/>
          <p:nvPr/>
        </p:nvSpPr>
        <p:spPr>
          <a:xfrm>
            <a:off x="8557912" y="3903701"/>
            <a:ext cx="225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Vectorized </a:t>
            </a: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datapath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42E3C0A-F0DC-A046-B7CA-718EDBB841D6}"/>
              </a:ext>
            </a:extLst>
          </p:cNvPr>
          <p:cNvSpPr/>
          <p:nvPr/>
        </p:nvSpPr>
        <p:spPr>
          <a:xfrm>
            <a:off x="7115992" y="2010577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F81400-E5E9-8A49-87D8-B2CA71455564}"/>
              </a:ext>
            </a:extLst>
          </p:cNvPr>
          <p:cNvSpPr/>
          <p:nvPr/>
        </p:nvSpPr>
        <p:spPr>
          <a:xfrm>
            <a:off x="5811012" y="3317490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E3EA08-AC9E-954C-A4D8-D16E82D2F63F}"/>
              </a:ext>
            </a:extLst>
          </p:cNvPr>
          <p:cNvSpPr/>
          <p:nvPr/>
        </p:nvSpPr>
        <p:spPr>
          <a:xfrm>
            <a:off x="8518595" y="3317489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483ACB8-B9DA-5E47-97DC-BF0FFC97F3D8}"/>
              </a:ext>
            </a:extLst>
          </p:cNvPr>
          <p:cNvSpPr/>
          <p:nvPr/>
        </p:nvSpPr>
        <p:spPr>
          <a:xfrm>
            <a:off x="7115991" y="4744080"/>
            <a:ext cx="871248" cy="5575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9593E0E-09A1-7145-9926-AA10709AB9D4}"/>
              </a:ext>
            </a:extLst>
          </p:cNvPr>
          <p:cNvCxnSpPr>
            <a:cxnSpLocks/>
            <a:stCxn id="40" idx="1"/>
            <a:endCxn id="41" idx="0"/>
          </p:cNvCxnSpPr>
          <p:nvPr/>
        </p:nvCxnSpPr>
        <p:spPr>
          <a:xfrm rot="10800000" flipV="1">
            <a:off x="6205770" y="2289344"/>
            <a:ext cx="910223" cy="102814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E8FE05-E58D-1A4A-A3ED-4849B6C8FAA4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>
            <a:off x="7905505" y="2289345"/>
            <a:ext cx="1007847" cy="10281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C6B6D39-E279-F24F-801B-0BC309973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2687" y="2514185"/>
            <a:ext cx="887798" cy="718810"/>
          </a:xfrm>
          <a:prstGeom prst="bentConnector3">
            <a:avLst>
              <a:gd name="adj1" fmla="val 99906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633DB26-9DC9-034A-BE1E-7E8C129ABD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0509" y="2444690"/>
            <a:ext cx="887797" cy="857802"/>
          </a:xfrm>
          <a:prstGeom prst="bentConnector3">
            <a:avLst>
              <a:gd name="adj1" fmla="val 9990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3A7AAAD-5547-CC4F-98B3-25B862953F9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86969" y="3993825"/>
            <a:ext cx="1147823" cy="91022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1FA50F-EB5D-5440-AF50-5E982A66D09F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7987239" y="3875024"/>
            <a:ext cx="926113" cy="114782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94C0B36-CC5B-C046-AFB1-145F2225353F}"/>
              </a:ext>
            </a:extLst>
          </p:cNvPr>
          <p:cNvCxnSpPr>
            <a:cxnSpLocks/>
          </p:cNvCxnSpPr>
          <p:nvPr/>
        </p:nvCxnSpPr>
        <p:spPr>
          <a:xfrm rot="5400000">
            <a:off x="7903680" y="3958583"/>
            <a:ext cx="943188" cy="776070"/>
          </a:xfrm>
          <a:prstGeom prst="bentConnector3">
            <a:avLst>
              <a:gd name="adj1" fmla="val 9997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96D25B-29A4-E54F-9152-EE2ADBFE8030}"/>
              </a:ext>
            </a:extLst>
          </p:cNvPr>
          <p:cNvSpPr txBox="1"/>
          <p:nvPr/>
        </p:nvSpPr>
        <p:spPr>
          <a:xfrm>
            <a:off x="8148874" y="4264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D54221-B5B0-5B49-AD83-ED3590287CB5}"/>
              </a:ext>
            </a:extLst>
          </p:cNvPr>
          <p:cNvSpPr txBox="1"/>
          <p:nvPr/>
        </p:nvSpPr>
        <p:spPr>
          <a:xfrm>
            <a:off x="8126117" y="508984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497568-819E-6247-BB2C-4A81DDE7B48F}"/>
              </a:ext>
            </a:extLst>
          </p:cNvPr>
          <p:cNvSpPr txBox="1"/>
          <p:nvPr/>
        </p:nvSpPr>
        <p:spPr>
          <a:xfrm>
            <a:off x="6171230" y="5116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REQ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2A60122-AA53-8B40-AE76-893F028C1068}"/>
              </a:ext>
            </a:extLst>
          </p:cNvPr>
          <p:cNvSpPr/>
          <p:nvPr/>
        </p:nvSpPr>
        <p:spPr>
          <a:xfrm>
            <a:off x="5920654" y="2573795"/>
            <a:ext cx="405827" cy="228600"/>
          </a:xfrm>
          <a:prstGeom prst="clou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9E585D3-F584-7A44-AD5D-9D818709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63" y="2759956"/>
            <a:ext cx="411971" cy="255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0E2555-48D7-AA49-A42D-1F6615E6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01" y="4298635"/>
            <a:ext cx="442680" cy="27476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AE1070-F267-5C4D-8B17-7BB2CA0B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69" y="4636557"/>
            <a:ext cx="455617" cy="2827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441157-1E64-3B4C-ACDB-A989B09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9" y="4834152"/>
            <a:ext cx="455617" cy="2827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B0722D-BAE5-E94F-8124-90314FF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94" y="2862779"/>
            <a:ext cx="402897" cy="25007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A2941CF-1A3D-C24E-823F-0B53E4DD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71" y="2391240"/>
            <a:ext cx="430249" cy="2670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FE592F-CB07-F14A-A921-36EDD618EBD6}"/>
              </a:ext>
            </a:extLst>
          </p:cNvPr>
          <p:cNvSpPr txBox="1"/>
          <p:nvPr/>
        </p:nvSpPr>
        <p:spPr>
          <a:xfrm>
            <a:off x="6313288" y="18756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DC745-DF3B-6141-8389-7D31280ED8FE}"/>
              </a:ext>
            </a:extLst>
          </p:cNvPr>
          <p:cNvSpPr txBox="1"/>
          <p:nvPr/>
        </p:nvSpPr>
        <p:spPr>
          <a:xfrm>
            <a:off x="6408737" y="29481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DD541D-62F0-8C43-8F17-2E080E3A3033}"/>
              </a:ext>
            </a:extLst>
          </p:cNvPr>
          <p:cNvSpPr txBox="1"/>
          <p:nvPr/>
        </p:nvSpPr>
        <p:spPr>
          <a:xfrm>
            <a:off x="5843907" y="4573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80460-2B91-D64F-82EB-59DA4B662056}"/>
              </a:ext>
            </a:extLst>
          </p:cNvPr>
          <p:cNvSpPr txBox="1"/>
          <p:nvPr/>
        </p:nvSpPr>
        <p:spPr>
          <a:xfrm>
            <a:off x="8486017" y="185824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6246F9-E182-594A-B419-48B2AC3293A1}"/>
              </a:ext>
            </a:extLst>
          </p:cNvPr>
          <p:cNvSpPr txBox="1"/>
          <p:nvPr/>
        </p:nvSpPr>
        <p:spPr>
          <a:xfrm>
            <a:off x="8367098" y="3929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F51C53-581B-2242-9B08-25E4671980EC}"/>
              </a:ext>
            </a:extLst>
          </p:cNvPr>
          <p:cNvSpPr txBox="1"/>
          <p:nvPr/>
        </p:nvSpPr>
        <p:spPr>
          <a:xfrm>
            <a:off x="9000010" y="49978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D4889-AC93-394D-917B-064300138ABE}"/>
              </a:ext>
            </a:extLst>
          </p:cNvPr>
          <p:cNvSpPr txBox="1"/>
          <p:nvPr/>
        </p:nvSpPr>
        <p:spPr>
          <a:xfrm>
            <a:off x="8364546" y="247362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9A34B-E721-4D4C-BBD4-127080D34081}"/>
              </a:ext>
            </a:extLst>
          </p:cNvPr>
          <p:cNvSpPr/>
          <p:nvPr/>
        </p:nvSpPr>
        <p:spPr>
          <a:xfrm>
            <a:off x="9820857" y="3853869"/>
            <a:ext cx="2337806" cy="1468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862D575-A3B2-8149-A074-C12452FCDBE8}"/>
              </a:ext>
            </a:extLst>
          </p:cNvPr>
          <p:cNvSpPr/>
          <p:nvPr/>
        </p:nvSpPr>
        <p:spPr>
          <a:xfrm>
            <a:off x="10009785" y="4030354"/>
            <a:ext cx="612337" cy="3373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VCU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8B0DED8-F2A9-ED4F-A4C0-F2AFAA211261}"/>
              </a:ext>
            </a:extLst>
          </p:cNvPr>
          <p:cNvSpPr/>
          <p:nvPr/>
        </p:nvSpPr>
        <p:spPr>
          <a:xfrm>
            <a:off x="10003671" y="4475710"/>
            <a:ext cx="624565" cy="33731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VMU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B3A5B5-FBB4-3E4C-BF17-D1ECB2A575D3}"/>
              </a:ext>
            </a:extLst>
          </p:cNvPr>
          <p:cNvCxnSpPr>
            <a:cxnSpLocks/>
          </p:cNvCxnSpPr>
          <p:nvPr/>
        </p:nvCxnSpPr>
        <p:spPr>
          <a:xfrm>
            <a:off x="10768108" y="4059669"/>
            <a:ext cx="95511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0A1FC5-1D7C-EF43-8FF4-CE3E3E3D36B8}"/>
              </a:ext>
            </a:extLst>
          </p:cNvPr>
          <p:cNvSpPr txBox="1"/>
          <p:nvPr/>
        </p:nvSpPr>
        <p:spPr>
          <a:xfrm>
            <a:off x="10768108" y="4090667"/>
            <a:ext cx="10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dataflow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4D2D8D-CFFB-FE46-9302-1CF1C08055AF}"/>
              </a:ext>
            </a:extLst>
          </p:cNvPr>
          <p:cNvCxnSpPr>
            <a:cxnSpLocks/>
          </p:cNvCxnSpPr>
          <p:nvPr/>
        </p:nvCxnSpPr>
        <p:spPr>
          <a:xfrm>
            <a:off x="10768108" y="4396344"/>
            <a:ext cx="955119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13CA69D-C2D8-9C45-912C-3C8EC75F8192}"/>
              </a:ext>
            </a:extLst>
          </p:cNvPr>
          <p:cNvSpPr txBox="1"/>
          <p:nvPr/>
        </p:nvSpPr>
        <p:spPr>
          <a:xfrm>
            <a:off x="10641650" y="4439803"/>
            <a:ext cx="133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control token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1359D31-91FF-514C-AC54-20C351D0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37" y="4921066"/>
            <a:ext cx="496432" cy="30813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3D2D79AA-9CA5-FE4A-B6C5-30FA636D1573}"/>
              </a:ext>
            </a:extLst>
          </p:cNvPr>
          <p:cNvSpPr txBox="1"/>
          <p:nvPr/>
        </p:nvSpPr>
        <p:spPr>
          <a:xfrm>
            <a:off x="10571543" y="4761670"/>
            <a:ext cx="147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unpredictable network latency</a:t>
            </a:r>
          </a:p>
        </p:txBody>
      </p:sp>
    </p:spTree>
    <p:extLst>
      <p:ext uri="{BB962C8B-B14F-4D97-AF65-F5344CB8AC3E}">
        <p14:creationId xmlns:p14="http://schemas.microsoft.com/office/powerpoint/2010/main" val="35719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51" grpId="0"/>
      <p:bldP spid="52" grpId="0"/>
      <p:bldP spid="53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ight Arrow 382">
            <a:extLst>
              <a:ext uri="{FF2B5EF4-FFF2-40B4-BE49-F238E27FC236}">
                <a16:creationId xmlns:a16="http://schemas.microsoft.com/office/drawing/2014/main" id="{292A5EE0-AEA6-C74E-A71E-70DC73EE3CE2}"/>
              </a:ext>
            </a:extLst>
          </p:cNvPr>
          <p:cNvSpPr/>
          <p:nvPr/>
        </p:nvSpPr>
        <p:spPr>
          <a:xfrm rot="10800000">
            <a:off x="3344768" y="10363452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BFF6A887-2F42-FC4B-8C36-FCC0C60A2FFA}"/>
              </a:ext>
            </a:extLst>
          </p:cNvPr>
          <p:cNvSpPr/>
          <p:nvPr/>
        </p:nvSpPr>
        <p:spPr>
          <a:xfrm>
            <a:off x="1284532" y="9271524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62B3B616-3FA8-C34E-A054-3AB82124C0C0}"/>
              </a:ext>
            </a:extLst>
          </p:cNvPr>
          <p:cNvCxnSpPr>
            <a:cxnSpLocks/>
            <a:endCxn id="111" idx="3"/>
          </p:cNvCxnSpPr>
          <p:nvPr/>
        </p:nvCxnSpPr>
        <p:spPr>
          <a:xfrm rot="16200000" flipH="1">
            <a:off x="4540918" y="10766644"/>
            <a:ext cx="2103731" cy="472784"/>
          </a:xfrm>
          <a:prstGeom prst="bentConnector4">
            <a:avLst>
              <a:gd name="adj1" fmla="val -4392"/>
              <a:gd name="adj2" fmla="val 14835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18DD4A-9683-5349-940B-D8DF2666BB21}"/>
              </a:ext>
            </a:extLst>
          </p:cNvPr>
          <p:cNvSpPr/>
          <p:nvPr/>
        </p:nvSpPr>
        <p:spPr>
          <a:xfrm>
            <a:off x="6954991" y="2623280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6F008C-D775-8244-AAAF-520D5F748BD8}"/>
              </a:ext>
            </a:extLst>
          </p:cNvPr>
          <p:cNvSpPr/>
          <p:nvPr/>
        </p:nvSpPr>
        <p:spPr>
          <a:xfrm>
            <a:off x="6954991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662F8A-E1ED-A74D-BE3B-82436500273F}"/>
              </a:ext>
            </a:extLst>
          </p:cNvPr>
          <p:cNvSpPr/>
          <p:nvPr/>
        </p:nvSpPr>
        <p:spPr>
          <a:xfrm>
            <a:off x="8713547" y="2618037"/>
            <a:ext cx="1369414" cy="57149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Worker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F1BFBC-23F1-CB4C-B477-BBB610091854}"/>
              </a:ext>
            </a:extLst>
          </p:cNvPr>
          <p:cNvSpPr/>
          <p:nvPr/>
        </p:nvSpPr>
        <p:spPr>
          <a:xfrm>
            <a:off x="8713547" y="4689282"/>
            <a:ext cx="1369415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Partition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EEDA7-BC14-F14B-BC5F-29CC6085D9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39698" y="4158368"/>
            <a:ext cx="1" cy="5309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53917-EF68-8C49-B71A-D56FBBB2DFCF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7639699" y="4285964"/>
            <a:ext cx="1758556" cy="40331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EFB0-FE64-084E-B418-130F9A4CE8D5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7639699" y="4282469"/>
            <a:ext cx="1758556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01DDD1-D52B-DE4D-A298-A068519FC1FA}"/>
              </a:ext>
            </a:extLst>
          </p:cNvPr>
          <p:cNvCxnSpPr>
            <a:cxnSpLocks/>
          </p:cNvCxnSpPr>
          <p:nvPr/>
        </p:nvCxnSpPr>
        <p:spPr>
          <a:xfrm>
            <a:off x="9398255" y="4261203"/>
            <a:ext cx="0" cy="40681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9BD53B-82C1-7D4D-992C-9826BD37F3C5}"/>
              </a:ext>
            </a:extLst>
          </p:cNvPr>
          <p:cNvSpPr/>
          <p:nvPr/>
        </p:nvSpPr>
        <p:spPr>
          <a:xfrm>
            <a:off x="2689137" y="3802597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2ACA49-B3B6-6A48-92E5-185BF0811A33}"/>
              </a:ext>
            </a:extLst>
          </p:cNvPr>
          <p:cNvSpPr/>
          <p:nvPr/>
        </p:nvSpPr>
        <p:spPr>
          <a:xfrm>
            <a:off x="2442249" y="4689282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A2C0955-712B-5A46-96C6-E690E14DA1EE}"/>
              </a:ext>
            </a:extLst>
          </p:cNvPr>
          <p:cNvSpPr/>
          <p:nvPr/>
        </p:nvSpPr>
        <p:spPr>
          <a:xfrm>
            <a:off x="4698620" y="3815848"/>
            <a:ext cx="1040230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533266-4354-ED45-B858-CFB6087EF3BB}"/>
              </a:ext>
            </a:extLst>
          </p:cNvPr>
          <p:cNvSpPr/>
          <p:nvPr/>
        </p:nvSpPr>
        <p:spPr>
          <a:xfrm>
            <a:off x="4451732" y="4702533"/>
            <a:ext cx="1534006" cy="6115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Cache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79497-2842-0E41-B728-84A4204F5A2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209252" y="4360132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9B8E2-BB77-7E46-B7A5-0CF7D976335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218735" y="4373383"/>
            <a:ext cx="0" cy="3291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65D840-5A43-574E-8FC5-DEF781A4CB50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3976255" y="4995071"/>
            <a:ext cx="475477" cy="1325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888C-4516-384C-93DD-1868814AE151}"/>
              </a:ext>
            </a:extLst>
          </p:cNvPr>
          <p:cNvSpPr/>
          <p:nvPr/>
        </p:nvSpPr>
        <p:spPr>
          <a:xfrm>
            <a:off x="6901909" y="3550602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AA1C9D2-47E4-C044-84B9-8B5D732A8524}"/>
              </a:ext>
            </a:extLst>
          </p:cNvPr>
          <p:cNvSpPr/>
          <p:nvPr/>
        </p:nvSpPr>
        <p:spPr>
          <a:xfrm>
            <a:off x="8660465" y="3547107"/>
            <a:ext cx="1475579" cy="735362"/>
          </a:xfrm>
          <a:prstGeom prst="roundRect">
            <a:avLst/>
          </a:prstGeom>
          <a:solidFill>
            <a:schemeClr val="accent5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Address Remapping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ECE870-D298-694B-B1A7-A9C2D7558F3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7639698" y="3194770"/>
            <a:ext cx="1" cy="3558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C9F025-FC90-CC45-B629-9712876FAF6C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9398254" y="3189527"/>
            <a:ext cx="1" cy="35758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D676E9-4E1C-6141-BBFB-D31050DEFAD8}"/>
              </a:ext>
            </a:extLst>
          </p:cNvPr>
          <p:cNvSpPr txBox="1"/>
          <p:nvPr/>
        </p:nvSpPr>
        <p:spPr>
          <a:xfrm>
            <a:off x="9450868" y="3178302"/>
            <a:ext cx="178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Logical Address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972B1F-115F-A541-8E91-BEA40B70A8B8}"/>
              </a:ext>
            </a:extLst>
          </p:cNvPr>
          <p:cNvSpPr txBox="1"/>
          <p:nvPr/>
        </p:nvSpPr>
        <p:spPr>
          <a:xfrm>
            <a:off x="9450359" y="4349509"/>
            <a:ext cx="988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BI + BO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290D0BF-5EFE-2143-91E2-C6B015A033F2}"/>
              </a:ext>
            </a:extLst>
          </p:cNvPr>
          <p:cNvSpPr/>
          <p:nvPr/>
        </p:nvSpPr>
        <p:spPr>
          <a:xfrm>
            <a:off x="3787142" y="10962554"/>
            <a:ext cx="865907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[0-3]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D511E21-524F-E14C-BC05-CEBA0454C28C}"/>
              </a:ext>
            </a:extLst>
          </p:cNvPr>
          <p:cNvSpPr/>
          <p:nvPr/>
        </p:nvSpPr>
        <p:spPr>
          <a:xfrm>
            <a:off x="5076113" y="10962554"/>
            <a:ext cx="855302" cy="5684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[4-7]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86B057F-3E19-C640-BB58-8364623B40A5}"/>
              </a:ext>
            </a:extLst>
          </p:cNvPr>
          <p:cNvSpPr/>
          <p:nvPr/>
        </p:nvSpPr>
        <p:spPr>
          <a:xfrm>
            <a:off x="3900674" y="1023815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5526387-1F81-DC48-86BC-AF536C07DBE0}"/>
              </a:ext>
            </a:extLst>
          </p:cNvPr>
          <p:cNvSpPr/>
          <p:nvPr/>
        </p:nvSpPr>
        <p:spPr>
          <a:xfrm>
            <a:off x="5184343" y="10227881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72F98-26E9-DA48-B375-D275F600824C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4220095" y="10667526"/>
            <a:ext cx="1" cy="29502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FCCF70-1A89-A54B-AFEF-CD37B6A7DBEC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5503764" y="10657249"/>
            <a:ext cx="0" cy="30530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86010340-8821-E044-8B56-5EDB76F51DE2}"/>
              </a:ext>
            </a:extLst>
          </p:cNvPr>
          <p:cNvSpPr/>
          <p:nvPr/>
        </p:nvSpPr>
        <p:spPr>
          <a:xfrm>
            <a:off x="3900674" y="9425930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CD127E2-8A5B-7B4E-AD28-6740143EC7FC}"/>
              </a:ext>
            </a:extLst>
          </p:cNvPr>
          <p:cNvSpPr/>
          <p:nvPr/>
        </p:nvSpPr>
        <p:spPr>
          <a:xfrm>
            <a:off x="5184343" y="9415653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6E188C53-7217-154D-958B-C9B0722A4D6C}"/>
              </a:ext>
            </a:extLst>
          </p:cNvPr>
          <p:cNvSpPr/>
          <p:nvPr/>
        </p:nvSpPr>
        <p:spPr>
          <a:xfrm>
            <a:off x="3906664" y="11850495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4E7490C-CCFC-FD4F-9AD3-85E12CC0086D}"/>
              </a:ext>
            </a:extLst>
          </p:cNvPr>
          <p:cNvSpPr/>
          <p:nvPr/>
        </p:nvSpPr>
        <p:spPr>
          <a:xfrm>
            <a:off x="5190333" y="11840218"/>
            <a:ext cx="638842" cy="42936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0360695-FC3C-8D4B-95F4-2A54A854560E}"/>
              </a:ext>
            </a:extLst>
          </p:cNvPr>
          <p:cNvCxnSpPr>
            <a:cxnSpLocks/>
          </p:cNvCxnSpPr>
          <p:nvPr/>
        </p:nvCxnSpPr>
        <p:spPr>
          <a:xfrm>
            <a:off x="4075715" y="9854228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A7A858-BBB6-1E45-A72B-0A5F409DAD18}"/>
              </a:ext>
            </a:extLst>
          </p:cNvPr>
          <p:cNvCxnSpPr>
            <a:cxnSpLocks/>
          </p:cNvCxnSpPr>
          <p:nvPr/>
        </p:nvCxnSpPr>
        <p:spPr>
          <a:xfrm>
            <a:off x="5359384" y="9843951"/>
            <a:ext cx="0" cy="3850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0149FC-CE8A-284C-81E8-C9EB83437322}"/>
              </a:ext>
            </a:extLst>
          </p:cNvPr>
          <p:cNvCxnSpPr>
            <a:cxnSpLocks/>
          </p:cNvCxnSpPr>
          <p:nvPr/>
        </p:nvCxnSpPr>
        <p:spPr>
          <a:xfrm>
            <a:off x="4075715" y="9853761"/>
            <a:ext cx="1283669" cy="375657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80CA915-8693-1345-8BAA-2A5F4E3FC02A}"/>
              </a:ext>
            </a:extLst>
          </p:cNvPr>
          <p:cNvCxnSpPr>
            <a:cxnSpLocks/>
          </p:cNvCxnSpPr>
          <p:nvPr/>
        </p:nvCxnSpPr>
        <p:spPr>
          <a:xfrm flipH="1">
            <a:off x="4075715" y="9844418"/>
            <a:ext cx="1283669" cy="394343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2EC4207-790A-974E-9D40-710803A597D1}"/>
              </a:ext>
            </a:extLst>
          </p:cNvPr>
          <p:cNvCxnSpPr>
            <a:cxnSpLocks/>
            <a:stCxn id="55" idx="2"/>
            <a:endCxn id="110" idx="0"/>
          </p:cNvCxnSpPr>
          <p:nvPr/>
        </p:nvCxnSpPr>
        <p:spPr>
          <a:xfrm>
            <a:off x="4220096" y="11530997"/>
            <a:ext cx="598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6005D4F-2F21-854C-8BC5-DADEF9786A55}"/>
              </a:ext>
            </a:extLst>
          </p:cNvPr>
          <p:cNvCxnSpPr>
            <a:cxnSpLocks/>
            <a:stCxn id="55" idx="2"/>
            <a:endCxn id="111" idx="0"/>
          </p:cNvCxnSpPr>
          <p:nvPr/>
        </p:nvCxnSpPr>
        <p:spPr>
          <a:xfrm>
            <a:off x="4220096" y="11530997"/>
            <a:ext cx="1289658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7B14494-E980-4348-BCA2-5D130FE976D5}"/>
              </a:ext>
            </a:extLst>
          </p:cNvPr>
          <p:cNvCxnSpPr>
            <a:cxnSpLocks/>
            <a:stCxn id="56" idx="2"/>
            <a:endCxn id="110" idx="0"/>
          </p:cNvCxnSpPr>
          <p:nvPr/>
        </p:nvCxnSpPr>
        <p:spPr>
          <a:xfrm flipH="1">
            <a:off x="4226085" y="11530997"/>
            <a:ext cx="1277679" cy="319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1E48FA-7E75-8F49-A4A8-1DF767FF8F18}"/>
              </a:ext>
            </a:extLst>
          </p:cNvPr>
          <p:cNvCxnSpPr>
            <a:cxnSpLocks/>
            <a:stCxn id="56" idx="2"/>
            <a:endCxn id="111" idx="0"/>
          </p:cNvCxnSpPr>
          <p:nvPr/>
        </p:nvCxnSpPr>
        <p:spPr>
          <a:xfrm>
            <a:off x="5503764" y="11530997"/>
            <a:ext cx="5990" cy="30922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17742DD-C574-114A-A663-4E1FFC6FE3AB}"/>
              </a:ext>
            </a:extLst>
          </p:cNvPr>
          <p:cNvCxnSpPr>
            <a:cxnSpLocks/>
          </p:cNvCxnSpPr>
          <p:nvPr/>
        </p:nvCxnSpPr>
        <p:spPr>
          <a:xfrm>
            <a:off x="4344994" y="9848499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53480D-B695-CC46-B0A2-4955645704B7}"/>
              </a:ext>
            </a:extLst>
          </p:cNvPr>
          <p:cNvCxnSpPr>
            <a:cxnSpLocks/>
          </p:cNvCxnSpPr>
          <p:nvPr/>
        </p:nvCxnSpPr>
        <p:spPr>
          <a:xfrm>
            <a:off x="5628663" y="9838222"/>
            <a:ext cx="0" cy="3850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D18093D-8CF1-9D40-8665-D6D637A4C838}"/>
              </a:ext>
            </a:extLst>
          </p:cNvPr>
          <p:cNvCxnSpPr>
            <a:cxnSpLocks/>
          </p:cNvCxnSpPr>
          <p:nvPr/>
        </p:nvCxnSpPr>
        <p:spPr>
          <a:xfrm>
            <a:off x="4344994" y="9848032"/>
            <a:ext cx="1283669" cy="37565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FAC3D0-8F8E-7845-AFDB-101A2D6DAEBC}"/>
              </a:ext>
            </a:extLst>
          </p:cNvPr>
          <p:cNvCxnSpPr>
            <a:cxnSpLocks/>
          </p:cNvCxnSpPr>
          <p:nvPr/>
        </p:nvCxnSpPr>
        <p:spPr>
          <a:xfrm flipH="1">
            <a:off x="4344994" y="9838689"/>
            <a:ext cx="1283669" cy="39434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3EF9AFFF-C7A4-C949-A15D-06B3763F73F6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>
            <a:off x="2893907" y="10880377"/>
            <a:ext cx="2197560" cy="172045"/>
          </a:xfrm>
          <a:prstGeom prst="bentConnector4">
            <a:avLst>
              <a:gd name="adj1" fmla="val -240"/>
              <a:gd name="adj2" fmla="val 232872"/>
            </a:avLst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81E80A4-D790-1B43-A539-9EE6E128C1CB}"/>
              </a:ext>
            </a:extLst>
          </p:cNvPr>
          <p:cNvSpPr/>
          <p:nvPr/>
        </p:nvSpPr>
        <p:spPr>
          <a:xfrm>
            <a:off x="3646351" y="12418937"/>
            <a:ext cx="2509278" cy="125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81F8E01-97CC-8D49-BB53-586D48D3EE27}"/>
              </a:ext>
            </a:extLst>
          </p:cNvPr>
          <p:cNvSpPr txBox="1"/>
          <p:nvPr/>
        </p:nvSpPr>
        <p:spPr>
          <a:xfrm>
            <a:off x="3690168" y="12459526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read address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M: merge context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memory partition</a:t>
            </a:r>
          </a:p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R: receiver context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invalid, D: data</a:t>
            </a:r>
            <a:b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shuffle, S</a:t>
            </a:r>
            <a:r>
              <a:rPr lang="en-US" sz="1200" baseline="30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-1</a:t>
            </a:r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: inverse shuffle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9C5A25F-9683-6B41-9B43-82EF30BF2C65}"/>
              </a:ext>
            </a:extLst>
          </p:cNvPr>
          <p:cNvSpPr txBox="1"/>
          <p:nvPr/>
        </p:nvSpPr>
        <p:spPr>
          <a:xfrm>
            <a:off x="4542622" y="9630337"/>
            <a:ext cx="52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979562A-8034-8742-8489-4626D2F96139}"/>
              </a:ext>
            </a:extLst>
          </p:cNvPr>
          <p:cNvSpPr txBox="1"/>
          <p:nvPr/>
        </p:nvSpPr>
        <p:spPr>
          <a:xfrm>
            <a:off x="4216680" y="10637471"/>
            <a:ext cx="59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BO’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D50C7F8-7A92-AC46-A080-C2B3E3CEBD89}"/>
              </a:ext>
            </a:extLst>
          </p:cNvPr>
          <p:cNvGrpSpPr/>
          <p:nvPr/>
        </p:nvGrpSpPr>
        <p:grpSpPr>
          <a:xfrm>
            <a:off x="1733160" y="9854687"/>
            <a:ext cx="417715" cy="417715"/>
            <a:chOff x="7923657" y="9467527"/>
            <a:chExt cx="417715" cy="417715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B544FB7-5160-F645-88E3-952067D6115A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185AEDF-A67D-3D49-A1CE-EB136BDECD0C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EE22A77-906E-9545-A975-B6CE274730CD}"/>
              </a:ext>
            </a:extLst>
          </p:cNvPr>
          <p:cNvGrpSpPr/>
          <p:nvPr/>
        </p:nvGrpSpPr>
        <p:grpSpPr>
          <a:xfrm>
            <a:off x="2075716" y="10405393"/>
            <a:ext cx="450764" cy="417715"/>
            <a:chOff x="8275238" y="10127891"/>
            <a:chExt cx="450764" cy="417715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E40643D-4050-254D-B1BE-24E87CF58AC4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8C6E4BB-4B13-C841-A4BC-80DB5AAA3FB8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DFEAEBA-6484-C64A-B4C0-CC33D5D17E86}"/>
              </a:ext>
            </a:extLst>
          </p:cNvPr>
          <p:cNvCxnSpPr>
            <a:cxnSpLocks/>
            <a:stCxn id="272" idx="4"/>
            <a:endCxn id="275" idx="1"/>
          </p:cNvCxnSpPr>
          <p:nvPr/>
        </p:nvCxnSpPr>
        <p:spPr>
          <a:xfrm>
            <a:off x="1942018" y="10272402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7389008A-EF1B-A146-B9FE-299BA8E10241}"/>
              </a:ext>
            </a:extLst>
          </p:cNvPr>
          <p:cNvGrpSpPr/>
          <p:nvPr/>
        </p:nvGrpSpPr>
        <p:grpSpPr>
          <a:xfrm>
            <a:off x="2445144" y="9854687"/>
            <a:ext cx="417715" cy="417715"/>
            <a:chOff x="7923657" y="9467527"/>
            <a:chExt cx="417715" cy="417715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B0A1A57-20A9-2C4D-8FA6-75FD2267D84D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1624845-6DDE-A04C-988E-A83F9790AB50}"/>
                </a:ext>
              </a:extLst>
            </p:cNvPr>
            <p:cNvSpPr txBox="1"/>
            <p:nvPr/>
          </p:nvSpPr>
          <p:spPr>
            <a:xfrm>
              <a:off x="7968216" y="9527427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7DD61FD-FE17-1546-A705-DC70DE243AF8}"/>
              </a:ext>
            </a:extLst>
          </p:cNvPr>
          <p:cNvCxnSpPr>
            <a:cxnSpLocks/>
            <a:stCxn id="290" idx="4"/>
            <a:endCxn id="275" idx="7"/>
          </p:cNvCxnSpPr>
          <p:nvPr/>
        </p:nvCxnSpPr>
        <p:spPr>
          <a:xfrm flipH="1">
            <a:off x="2448783" y="10272402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202683-9831-E44B-A107-87AE976FA360}"/>
              </a:ext>
            </a:extLst>
          </p:cNvPr>
          <p:cNvSpPr txBox="1"/>
          <p:nvPr/>
        </p:nvSpPr>
        <p:spPr>
          <a:xfrm>
            <a:off x="134557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2C0A7BC-6E29-5E4B-812B-3EDB2F9F8E80}"/>
              </a:ext>
            </a:extLst>
          </p:cNvPr>
          <p:cNvSpPr txBox="1"/>
          <p:nvPr/>
        </p:nvSpPr>
        <p:spPr>
          <a:xfrm>
            <a:off x="1761300" y="9316793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3364F40-EDBD-6446-AEB0-78A4DD38B902}"/>
              </a:ext>
            </a:extLst>
          </p:cNvPr>
          <p:cNvSpPr txBox="1"/>
          <p:nvPr/>
        </p:nvSpPr>
        <p:spPr>
          <a:xfrm>
            <a:off x="2217103" y="931679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0276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6509895-9810-C740-A0D8-D27D9497082E}"/>
              </a:ext>
            </a:extLst>
          </p:cNvPr>
          <p:cNvSpPr txBox="1"/>
          <p:nvPr/>
        </p:nvSpPr>
        <p:spPr>
          <a:xfrm>
            <a:off x="2633633" y="9316793"/>
            <a:ext cx="570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18F2222-A964-FB4A-82C9-56245D21DFD3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1786295" y="9747039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8F3DBF9B-0FEF-4C4C-BBE4-09B198C2977F}"/>
              </a:ext>
            </a:extLst>
          </p:cNvPr>
          <p:cNvCxnSpPr>
            <a:cxnSpLocks/>
            <a:endCxn id="272" idx="7"/>
          </p:cNvCxnSpPr>
          <p:nvPr/>
        </p:nvCxnSpPr>
        <p:spPr>
          <a:xfrm>
            <a:off x="2089702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9E60149-D275-5245-859F-B823C1AA9E22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2506317" y="9746222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E4DC99B-DF04-3549-BDA3-793C973232B8}"/>
              </a:ext>
            </a:extLst>
          </p:cNvPr>
          <p:cNvCxnSpPr>
            <a:cxnSpLocks/>
            <a:endCxn id="290" idx="7"/>
          </p:cNvCxnSpPr>
          <p:nvPr/>
        </p:nvCxnSpPr>
        <p:spPr>
          <a:xfrm>
            <a:off x="2801686" y="9746222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4960F1C-64F9-3340-938A-4B66E9CB9B2A}"/>
              </a:ext>
            </a:extLst>
          </p:cNvPr>
          <p:cNvSpPr txBox="1"/>
          <p:nvPr/>
        </p:nvSpPr>
        <p:spPr>
          <a:xfrm>
            <a:off x="1500949" y="10260450"/>
            <a:ext cx="58221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D5782D0-B76D-9D46-BEBB-D6567B688B4B}"/>
              </a:ext>
            </a:extLst>
          </p:cNvPr>
          <p:cNvSpPr txBox="1"/>
          <p:nvPr/>
        </p:nvSpPr>
        <p:spPr>
          <a:xfrm>
            <a:off x="2608226" y="10262464"/>
            <a:ext cx="5485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388B19B-7289-1948-80BB-08BFD8BF4F3C}"/>
              </a:ext>
            </a:extLst>
          </p:cNvPr>
          <p:cNvSpPr txBox="1"/>
          <p:nvPr/>
        </p:nvSpPr>
        <p:spPr>
          <a:xfrm>
            <a:off x="2312701" y="10838005"/>
            <a:ext cx="56137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EAFD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D13AA7F7-198F-B64A-9331-6157CA61F6C7}"/>
              </a:ext>
            </a:extLst>
          </p:cNvPr>
          <p:cNvCxnSpPr>
            <a:cxnSpLocks/>
            <a:stCxn id="275" idx="4"/>
          </p:cNvCxnSpPr>
          <p:nvPr/>
        </p:nvCxnSpPr>
        <p:spPr>
          <a:xfrm>
            <a:off x="2301099" y="10823108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743404FB-582B-EE47-8387-2727972FC74D}"/>
              </a:ext>
            </a:extLst>
          </p:cNvPr>
          <p:cNvSpPr txBox="1"/>
          <p:nvPr/>
        </p:nvSpPr>
        <p:spPr>
          <a:xfrm>
            <a:off x="349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C20A91D-C8EB-C74B-8AC9-79C4370207BD}"/>
              </a:ext>
            </a:extLst>
          </p:cNvPr>
          <p:cNvSpPr txBox="1"/>
          <p:nvPr/>
        </p:nvSpPr>
        <p:spPr>
          <a:xfrm>
            <a:off x="4461053" y="9672127"/>
            <a:ext cx="4507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BF80DD5-90E6-0D4B-8774-57308EF89A94}"/>
              </a:ext>
            </a:extLst>
          </p:cNvPr>
          <p:cNvSpPr txBox="1"/>
          <p:nvPr/>
        </p:nvSpPr>
        <p:spPr>
          <a:xfrm>
            <a:off x="5565621" y="9893794"/>
            <a:ext cx="4507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FCEA41-7B51-E144-87AC-4E67B8F2B849}"/>
              </a:ext>
            </a:extLst>
          </p:cNvPr>
          <p:cNvSpPr txBox="1"/>
          <p:nvPr/>
        </p:nvSpPr>
        <p:spPr>
          <a:xfrm>
            <a:off x="5523801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A36C574-0D88-304A-A167-3DD7D79A0112}"/>
              </a:ext>
            </a:extLst>
          </p:cNvPr>
          <p:cNvSpPr txBox="1"/>
          <p:nvPr/>
        </p:nvSpPr>
        <p:spPr>
          <a:xfrm>
            <a:off x="4209286" y="10681286"/>
            <a:ext cx="4555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BO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2B75EA4-6B86-A545-8DBF-59DC6B8ACAFC}"/>
              </a:ext>
            </a:extLst>
          </p:cNvPr>
          <p:cNvSpPr txBox="1"/>
          <p:nvPr/>
        </p:nvSpPr>
        <p:spPr>
          <a:xfrm>
            <a:off x="5775771" y="9599261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2A2ABB0-F0CB-8943-B8C7-ADF2E2206558}"/>
              </a:ext>
            </a:extLst>
          </p:cNvPr>
          <p:cNvSpPr txBox="1"/>
          <p:nvPr/>
        </p:nvSpPr>
        <p:spPr>
          <a:xfrm>
            <a:off x="3890831" y="11548296"/>
            <a:ext cx="35779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89DE747-CC25-DC4B-A7BE-35A3FFE26C5A}"/>
              </a:ext>
            </a:extLst>
          </p:cNvPr>
          <p:cNvSpPr txBox="1"/>
          <p:nvPr/>
        </p:nvSpPr>
        <p:spPr>
          <a:xfrm>
            <a:off x="5515743" y="11548296"/>
            <a:ext cx="35779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C842EB5-7445-CF41-991D-524F4BF89CBC}"/>
              </a:ext>
            </a:extLst>
          </p:cNvPr>
          <p:cNvSpPr txBox="1"/>
          <p:nvPr/>
        </p:nvSpPr>
        <p:spPr>
          <a:xfrm>
            <a:off x="1328254" y="10893485"/>
            <a:ext cx="489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5C351A37-81FA-BC41-A963-5C25DAA0FA83}"/>
              </a:ext>
            </a:extLst>
          </p:cNvPr>
          <p:cNvSpPr/>
          <p:nvPr/>
        </p:nvSpPr>
        <p:spPr>
          <a:xfrm>
            <a:off x="1284532" y="11587573"/>
            <a:ext cx="2027306" cy="2033944"/>
          </a:xfrm>
          <a:prstGeom prst="roundRect">
            <a:avLst>
              <a:gd name="adj" fmla="val 1053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aseline="-25000" dirty="0">
              <a:solidFill>
                <a:schemeClr val="bg1"/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2DDED4D-3976-B54E-AFE8-1677E77DDBE3}"/>
              </a:ext>
            </a:extLst>
          </p:cNvPr>
          <p:cNvGrpSpPr/>
          <p:nvPr/>
        </p:nvGrpSpPr>
        <p:grpSpPr>
          <a:xfrm>
            <a:off x="1686392" y="12176832"/>
            <a:ext cx="450764" cy="417715"/>
            <a:chOff x="7900089" y="9467527"/>
            <a:chExt cx="450764" cy="417715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7984256-0552-344D-89AC-490DF19E3947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71C5599F-8455-EB4B-96D7-746E347519C8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CC87F2C-A1A8-A347-9E33-A61E0FFC3F1D}"/>
              </a:ext>
            </a:extLst>
          </p:cNvPr>
          <p:cNvGrpSpPr/>
          <p:nvPr/>
        </p:nvGrpSpPr>
        <p:grpSpPr>
          <a:xfrm>
            <a:off x="2052516" y="12727538"/>
            <a:ext cx="450764" cy="417715"/>
            <a:chOff x="8275238" y="10127891"/>
            <a:chExt cx="450764" cy="417715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DB9575C-6D8F-6242-A4F0-DF4F5018EB28}"/>
                </a:ext>
              </a:extLst>
            </p:cNvPr>
            <p:cNvSpPr/>
            <p:nvPr/>
          </p:nvSpPr>
          <p:spPr>
            <a:xfrm>
              <a:off x="8291763" y="10127891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7F6A201-D5B2-DF4F-9282-3A087ADB9E26}"/>
                </a:ext>
              </a:extLst>
            </p:cNvPr>
            <p:cNvSpPr txBox="1"/>
            <p:nvPr/>
          </p:nvSpPr>
          <p:spPr>
            <a:xfrm>
              <a:off x="8275238" y="10189455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OR</a:t>
              </a:r>
            </a:p>
          </p:txBody>
        </p: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508DDAE6-62AA-3545-B0BF-3C0EECB1E1BE}"/>
              </a:ext>
            </a:extLst>
          </p:cNvPr>
          <p:cNvCxnSpPr>
            <a:cxnSpLocks/>
            <a:stCxn id="355" idx="4"/>
            <a:endCxn id="358" idx="1"/>
          </p:cNvCxnSpPr>
          <p:nvPr/>
        </p:nvCxnSpPr>
        <p:spPr>
          <a:xfrm>
            <a:off x="1918818" y="12594547"/>
            <a:ext cx="211396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74766EA-3B2C-E54D-AD03-FA94FC23DF8F}"/>
              </a:ext>
            </a:extLst>
          </p:cNvPr>
          <p:cNvGrpSpPr/>
          <p:nvPr/>
        </p:nvGrpSpPr>
        <p:grpSpPr>
          <a:xfrm>
            <a:off x="2398376" y="12176832"/>
            <a:ext cx="450764" cy="417715"/>
            <a:chOff x="7900089" y="9467527"/>
            <a:chExt cx="450764" cy="417715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AA36D41B-C224-0848-A88C-F864674ED3A0}"/>
                </a:ext>
              </a:extLst>
            </p:cNvPr>
            <p:cNvSpPr/>
            <p:nvPr/>
          </p:nvSpPr>
          <p:spPr>
            <a:xfrm>
              <a:off x="7923657" y="9467527"/>
              <a:ext cx="417715" cy="417715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8FCDCC3-A6D0-034D-83C9-706F6D8E68FC}"/>
                </a:ext>
              </a:extLst>
            </p:cNvPr>
            <p:cNvSpPr txBox="1"/>
            <p:nvPr/>
          </p:nvSpPr>
          <p:spPr>
            <a:xfrm>
              <a:off x="7900089" y="9527427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baseline="300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-1</a:t>
              </a:r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082D5D3A-620F-FB41-AF43-1B8756179AFA}"/>
              </a:ext>
            </a:extLst>
          </p:cNvPr>
          <p:cNvCxnSpPr>
            <a:cxnSpLocks/>
            <a:stCxn id="362" idx="4"/>
            <a:endCxn id="358" idx="7"/>
          </p:cNvCxnSpPr>
          <p:nvPr/>
        </p:nvCxnSpPr>
        <p:spPr>
          <a:xfrm flipH="1">
            <a:off x="2425583" y="12594547"/>
            <a:ext cx="205219" cy="1941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EF91CFC-E997-A64C-B042-C70F14C66401}"/>
              </a:ext>
            </a:extLst>
          </p:cNvPr>
          <p:cNvSpPr txBox="1"/>
          <p:nvPr/>
        </p:nvSpPr>
        <p:spPr>
          <a:xfrm>
            <a:off x="1322373" y="11638938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41E75F4-55D7-324A-B334-08AFE226B3C1}"/>
              </a:ext>
            </a:extLst>
          </p:cNvPr>
          <p:cNvSpPr txBox="1"/>
          <p:nvPr/>
        </p:nvSpPr>
        <p:spPr>
          <a:xfrm>
            <a:off x="1766152" y="11638938"/>
            <a:ext cx="527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30D8CF7-DF61-1D4A-8070-D8C100CFEB4D}"/>
              </a:ext>
            </a:extLst>
          </p:cNvPr>
          <p:cNvSpPr txBox="1"/>
          <p:nvPr/>
        </p:nvSpPr>
        <p:spPr>
          <a:xfrm>
            <a:off x="2193903" y="11638938"/>
            <a:ext cx="5437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BA</a:t>
            </a:r>
            <a:r>
              <a:rPr lang="en-US" sz="1100" baseline="-250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>
                <a:solidFill>
                  <a:schemeClr val="accent2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1453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220A61F-2F1A-5345-9941-C20ACD1F13DB}"/>
              </a:ext>
            </a:extLst>
          </p:cNvPr>
          <p:cNvSpPr txBox="1"/>
          <p:nvPr/>
        </p:nvSpPr>
        <p:spPr>
          <a:xfrm>
            <a:off x="2645699" y="11638938"/>
            <a:ext cx="500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3A68AE56-4889-7046-8DB6-FEE5346589B4}"/>
              </a:ext>
            </a:extLst>
          </p:cNvPr>
          <p:cNvCxnSpPr>
            <a:cxnSpLocks/>
            <a:endCxn id="355" idx="1"/>
          </p:cNvCxnSpPr>
          <p:nvPr/>
        </p:nvCxnSpPr>
        <p:spPr>
          <a:xfrm>
            <a:off x="1763095" y="12069184"/>
            <a:ext cx="8038" cy="168821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6CD1AD66-4387-5143-AE38-61846C2EC627}"/>
              </a:ext>
            </a:extLst>
          </p:cNvPr>
          <p:cNvCxnSpPr>
            <a:cxnSpLocks/>
            <a:endCxn id="355" idx="7"/>
          </p:cNvCxnSpPr>
          <p:nvPr/>
        </p:nvCxnSpPr>
        <p:spPr>
          <a:xfrm>
            <a:off x="2066502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CC937BCD-FF6E-0D40-91D9-1773748583B7}"/>
              </a:ext>
            </a:extLst>
          </p:cNvPr>
          <p:cNvCxnSpPr>
            <a:cxnSpLocks/>
            <a:endCxn id="362" idx="1"/>
          </p:cNvCxnSpPr>
          <p:nvPr/>
        </p:nvCxnSpPr>
        <p:spPr>
          <a:xfrm>
            <a:off x="2483117" y="12068367"/>
            <a:ext cx="0" cy="169638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2FDD7AD-8A9C-684E-A8DC-00CEF42B33CB}"/>
              </a:ext>
            </a:extLst>
          </p:cNvPr>
          <p:cNvCxnSpPr>
            <a:cxnSpLocks/>
            <a:endCxn id="362" idx="7"/>
          </p:cNvCxnSpPr>
          <p:nvPr/>
        </p:nvCxnSpPr>
        <p:spPr>
          <a:xfrm>
            <a:off x="2778486" y="12068367"/>
            <a:ext cx="0" cy="16963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BCCADA2A-10D9-5E47-82AE-74C66314B10A}"/>
              </a:ext>
            </a:extLst>
          </p:cNvPr>
          <p:cNvSpPr txBox="1"/>
          <p:nvPr/>
        </p:nvSpPr>
        <p:spPr>
          <a:xfrm>
            <a:off x="1490575" y="12582595"/>
            <a:ext cx="55656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41C22F8D-FCB9-A44A-AB4E-E8C6603155D5}"/>
              </a:ext>
            </a:extLst>
          </p:cNvPr>
          <p:cNvSpPr txBox="1"/>
          <p:nvPr/>
        </p:nvSpPr>
        <p:spPr>
          <a:xfrm>
            <a:off x="2582621" y="12584609"/>
            <a:ext cx="55335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eg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247F5-D613-2143-ABAC-4A127547EC13}"/>
              </a:ext>
            </a:extLst>
          </p:cNvPr>
          <p:cNvSpPr txBox="1"/>
          <p:nvPr/>
        </p:nvSpPr>
        <p:spPr>
          <a:xfrm>
            <a:off x="2299920" y="13160150"/>
            <a:ext cx="54053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</a:t>
            </a:r>
            <a:r>
              <a:rPr lang="en-US" sz="1100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b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1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begd</a:t>
            </a:r>
            <a:endParaRPr lang="en-US" sz="11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BAF5EED-FF6E-994A-8040-59F20004625A}"/>
              </a:ext>
            </a:extLst>
          </p:cNvPr>
          <p:cNvCxnSpPr>
            <a:cxnSpLocks/>
            <a:stCxn id="358" idx="4"/>
          </p:cNvCxnSpPr>
          <p:nvPr/>
        </p:nvCxnSpPr>
        <p:spPr>
          <a:xfrm>
            <a:off x="2277899" y="13145253"/>
            <a:ext cx="0" cy="21078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ECB10FE0-5EEF-5D43-A901-ED6A100C1755}"/>
              </a:ext>
            </a:extLst>
          </p:cNvPr>
          <p:cNvSpPr txBox="1"/>
          <p:nvPr/>
        </p:nvSpPr>
        <p:spPr>
          <a:xfrm>
            <a:off x="1351498" y="13179054"/>
            <a:ext cx="4427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r>
              <a:rPr lang="en-US" baseline="-25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0</a:t>
            </a:r>
            <a:endParaRPr lang="en-US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84" name="Right Arrow 383">
            <a:extLst>
              <a:ext uri="{FF2B5EF4-FFF2-40B4-BE49-F238E27FC236}">
                <a16:creationId xmlns:a16="http://schemas.microsoft.com/office/drawing/2014/main" id="{38BB4506-138F-A74E-B239-7B5D30A19AA9}"/>
              </a:ext>
            </a:extLst>
          </p:cNvPr>
          <p:cNvSpPr/>
          <p:nvPr/>
        </p:nvSpPr>
        <p:spPr>
          <a:xfrm rot="10800000">
            <a:off x="3344768" y="11936539"/>
            <a:ext cx="254000" cy="2616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8" grpId="0" animBg="1"/>
      <p:bldP spid="55" grpId="0" animBg="1"/>
      <p:bldP spid="56" grpId="0" animBg="1"/>
      <p:bldP spid="59" grpId="0" animBg="1"/>
      <p:bldP spid="60" grpId="0" animBg="1"/>
      <p:bldP spid="102" grpId="0" animBg="1"/>
      <p:bldP spid="103" grpId="0" animBg="1"/>
      <p:bldP spid="110" grpId="0" animBg="1"/>
      <p:bldP spid="111" grpId="0" animBg="1"/>
      <p:bldP spid="3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 383">
            <a:extLst>
              <a:ext uri="{FF2B5EF4-FFF2-40B4-BE49-F238E27FC236}">
                <a16:creationId xmlns:a16="http://schemas.microsoft.com/office/drawing/2014/main" id="{0BA9CC55-750F-D144-A64D-9ED976C665A9}"/>
              </a:ext>
            </a:extLst>
          </p:cNvPr>
          <p:cNvSpPr/>
          <p:nvPr/>
        </p:nvSpPr>
        <p:spPr>
          <a:xfrm>
            <a:off x="4081504" y="11218125"/>
            <a:ext cx="2438112" cy="263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CDA6D-D09A-2A46-8ADF-5FBB91448D98}"/>
              </a:ext>
            </a:extLst>
          </p:cNvPr>
          <p:cNvSpPr/>
          <p:nvPr/>
        </p:nvSpPr>
        <p:spPr>
          <a:xfrm>
            <a:off x="8181833" y="2441145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7FF76F-43B5-9B4E-8AA3-6B106E4251C9}"/>
              </a:ext>
            </a:extLst>
          </p:cNvPr>
          <p:cNvSpPr/>
          <p:nvPr/>
        </p:nvSpPr>
        <p:spPr>
          <a:xfrm>
            <a:off x="7392261" y="11198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882671-D8CF-EE45-8385-CEC9140650F1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7901558" y="1727098"/>
            <a:ext cx="749642" cy="678452"/>
          </a:xfrm>
          <a:prstGeom prst="bentConnector3">
            <a:avLst>
              <a:gd name="adj1" fmla="val 31364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EC9C43-1E1D-3E4C-A24B-7D67572D300E}"/>
              </a:ext>
            </a:extLst>
          </p:cNvPr>
          <p:cNvSpPr txBox="1"/>
          <p:nvPr/>
        </p:nvSpPr>
        <p:spPr>
          <a:xfrm>
            <a:off x="7662272" y="2033099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2D491DB-15E0-BA4F-B447-832EE714EC9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712148" y="1752231"/>
            <a:ext cx="763785" cy="6140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A4AEEB-DEA1-134A-9B7C-426D24DEDDE3}"/>
              </a:ext>
            </a:extLst>
          </p:cNvPr>
          <p:cNvSpPr txBox="1"/>
          <p:nvPr/>
        </p:nvSpPr>
        <p:spPr>
          <a:xfrm>
            <a:off x="8128374" y="1537615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E0FF07-98F9-5E48-80A0-FD3CB92850D2}"/>
              </a:ext>
            </a:extLst>
          </p:cNvPr>
          <p:cNvSpPr/>
          <p:nvPr/>
        </p:nvSpPr>
        <p:spPr>
          <a:xfrm>
            <a:off x="8810010" y="111982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52EB87F-E604-5E4E-BE5C-46BA4D0B157D}"/>
              </a:ext>
            </a:extLst>
          </p:cNvPr>
          <p:cNvCxnSpPr>
            <a:cxnSpLocks/>
            <a:endCxn id="34" idx="2"/>
          </p:cNvCxnSpPr>
          <p:nvPr/>
        </p:nvCxnSpPr>
        <p:spPr>
          <a:xfrm rot="5400000" flipH="1" flipV="1">
            <a:off x="8645869" y="1871377"/>
            <a:ext cx="752914" cy="3648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8B644E-E789-DB41-ADEB-BFE013368F11}"/>
              </a:ext>
            </a:extLst>
          </p:cNvPr>
          <p:cNvSpPr txBox="1"/>
          <p:nvPr/>
        </p:nvSpPr>
        <p:spPr>
          <a:xfrm>
            <a:off x="8807364" y="207630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3371C-16D4-154B-968B-32B3A1F20610}"/>
              </a:ext>
            </a:extLst>
          </p:cNvPr>
          <p:cNvSpPr txBox="1"/>
          <p:nvPr/>
        </p:nvSpPr>
        <p:spPr>
          <a:xfrm>
            <a:off x="7688610" y="2956124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0904D6-C990-FA49-AD47-CE374851145E}"/>
              </a:ext>
            </a:extLst>
          </p:cNvPr>
          <p:cNvSpPr txBox="1"/>
          <p:nvPr/>
        </p:nvSpPr>
        <p:spPr>
          <a:xfrm>
            <a:off x="8440698" y="3245393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7F11FB9-31D3-DF4C-8907-253A10DCCCA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7862152" y="3010715"/>
            <a:ext cx="646381" cy="5335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EA34B5A-06F0-7947-B81B-15B6FAD24CFE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676780" y="3074040"/>
            <a:ext cx="657250" cy="3960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7AED9DA-9ABB-E147-BDDC-CBAA7B42A2BF}"/>
              </a:ext>
            </a:extLst>
          </p:cNvPr>
          <p:cNvSpPr/>
          <p:nvPr/>
        </p:nvSpPr>
        <p:spPr>
          <a:xfrm>
            <a:off x="7523786" y="3600704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8888F27-F192-E34F-8AB7-C303AB25D0CD}"/>
              </a:ext>
            </a:extLst>
          </p:cNvPr>
          <p:cNvSpPr/>
          <p:nvPr/>
        </p:nvSpPr>
        <p:spPr>
          <a:xfrm>
            <a:off x="8807364" y="3600704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5379E-DBC4-6A47-B126-A6055005AB33}"/>
              </a:ext>
            </a:extLst>
          </p:cNvPr>
          <p:cNvSpPr txBox="1"/>
          <p:nvPr/>
        </p:nvSpPr>
        <p:spPr>
          <a:xfrm>
            <a:off x="6897754" y="1730460"/>
            <a:ext cx="811441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CB4479-6EEC-B14F-9614-402B8930BDE7}"/>
              </a:ext>
            </a:extLst>
          </p:cNvPr>
          <p:cNvCxnSpPr>
            <a:cxnSpLocks/>
          </p:cNvCxnSpPr>
          <p:nvPr/>
        </p:nvCxnSpPr>
        <p:spPr>
          <a:xfrm flipV="1">
            <a:off x="7646260" y="1675854"/>
            <a:ext cx="0" cy="192485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97A8DB-D879-ED4D-9130-21BA38851A5C}"/>
              </a:ext>
            </a:extLst>
          </p:cNvPr>
          <p:cNvCxnSpPr>
            <a:cxnSpLocks/>
          </p:cNvCxnSpPr>
          <p:nvPr/>
        </p:nvCxnSpPr>
        <p:spPr>
          <a:xfrm>
            <a:off x="9410227" y="1666490"/>
            <a:ext cx="9805" cy="19342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1C7240-DEB0-694C-B4B6-AA7D65E35A53}"/>
              </a:ext>
            </a:extLst>
          </p:cNvPr>
          <p:cNvSpPr txBox="1"/>
          <p:nvPr/>
        </p:nvSpPr>
        <p:spPr>
          <a:xfrm>
            <a:off x="6890586" y="2514262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9E7D7B-0DC4-8D48-B842-327048327F32}"/>
              </a:ext>
            </a:extLst>
          </p:cNvPr>
          <p:cNvSpPr txBox="1"/>
          <p:nvPr/>
        </p:nvSpPr>
        <p:spPr>
          <a:xfrm>
            <a:off x="9385262" y="2491572"/>
            <a:ext cx="757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F442B2B-1833-B54F-AFFB-565DB88DF390}"/>
              </a:ext>
            </a:extLst>
          </p:cNvPr>
          <p:cNvCxnSpPr>
            <a:cxnSpLocks/>
          </p:cNvCxnSpPr>
          <p:nvPr/>
        </p:nvCxnSpPr>
        <p:spPr>
          <a:xfrm>
            <a:off x="6263576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CE68FEE-8C17-F64B-89C7-29C36E8804D4}"/>
              </a:ext>
            </a:extLst>
          </p:cNvPr>
          <p:cNvSpPr/>
          <p:nvPr/>
        </p:nvSpPr>
        <p:spPr>
          <a:xfrm>
            <a:off x="7795596" y="7004552"/>
            <a:ext cx="334891" cy="19007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DB77DF3-A165-6645-B8C0-CDA10776397D}"/>
              </a:ext>
            </a:extLst>
          </p:cNvPr>
          <p:cNvSpPr/>
          <p:nvPr/>
        </p:nvSpPr>
        <p:spPr>
          <a:xfrm>
            <a:off x="5912018" y="6294495"/>
            <a:ext cx="334891" cy="1920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42BFFB6-D590-8D4A-9BFC-F163C2506555}"/>
              </a:ext>
            </a:extLst>
          </p:cNvPr>
          <p:cNvSpPr/>
          <p:nvPr/>
        </p:nvSpPr>
        <p:spPr>
          <a:xfrm>
            <a:off x="6917351" y="719899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3C0C972-6CE3-D84B-A753-98A208BC2AE9}"/>
              </a:ext>
            </a:extLst>
          </p:cNvPr>
          <p:cNvSpPr/>
          <p:nvPr/>
        </p:nvSpPr>
        <p:spPr>
          <a:xfrm>
            <a:off x="6249182" y="7198990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24673C7-DFBC-5A42-8636-0AC796BAAAAF}"/>
              </a:ext>
            </a:extLst>
          </p:cNvPr>
          <p:cNvSpPr/>
          <p:nvPr/>
        </p:nvSpPr>
        <p:spPr>
          <a:xfrm>
            <a:off x="6582460" y="719899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958F8E1-0C78-1B47-A5C6-7DC9165F4738}"/>
              </a:ext>
            </a:extLst>
          </p:cNvPr>
          <p:cNvSpPr/>
          <p:nvPr/>
        </p:nvSpPr>
        <p:spPr>
          <a:xfrm>
            <a:off x="7056025" y="7390719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5D3DD9A-605E-AA4A-BAA9-7983FCFAAC3C}"/>
              </a:ext>
            </a:extLst>
          </p:cNvPr>
          <p:cNvSpPr/>
          <p:nvPr/>
        </p:nvSpPr>
        <p:spPr>
          <a:xfrm>
            <a:off x="6391750" y="7390718"/>
            <a:ext cx="334891" cy="18778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67D7884-1BD4-EF48-AA9A-4F116284BA80}"/>
              </a:ext>
            </a:extLst>
          </p:cNvPr>
          <p:cNvSpPr/>
          <p:nvPr/>
        </p:nvSpPr>
        <p:spPr>
          <a:xfrm>
            <a:off x="6721134" y="739071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7360105-F1FB-8545-A0EB-65959901ECCF}"/>
              </a:ext>
            </a:extLst>
          </p:cNvPr>
          <p:cNvCxnSpPr>
            <a:cxnSpLocks/>
            <a:stCxn id="287" idx="1"/>
          </p:cNvCxnSpPr>
          <p:nvPr/>
        </p:nvCxnSpPr>
        <p:spPr>
          <a:xfrm>
            <a:off x="8170058" y="5446840"/>
            <a:ext cx="10114" cy="23963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A7BBFC8-F9A9-8248-9045-B98A802E0022}"/>
              </a:ext>
            </a:extLst>
          </p:cNvPr>
          <p:cNvCxnSpPr>
            <a:cxnSpLocks/>
          </p:cNvCxnSpPr>
          <p:nvPr/>
        </p:nvCxnSpPr>
        <p:spPr>
          <a:xfrm>
            <a:off x="3035960" y="7940203"/>
            <a:ext cx="950211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273CBD7-173C-2942-B5CE-459BBF281288}"/>
              </a:ext>
            </a:extLst>
          </p:cNvPr>
          <p:cNvSpPr txBox="1"/>
          <p:nvPr/>
        </p:nvSpPr>
        <p:spPr>
          <a:xfrm>
            <a:off x="8202042" y="7954815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6EF1AB7-973B-DF47-ABFE-2F26B18B3FCA}"/>
              </a:ext>
            </a:extLst>
          </p:cNvPr>
          <p:cNvSpPr/>
          <p:nvPr/>
        </p:nvSpPr>
        <p:spPr>
          <a:xfrm>
            <a:off x="9824156" y="5728744"/>
            <a:ext cx="334891" cy="18496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6BCDF126-E398-E14F-BA10-65C045FACE0B}"/>
              </a:ext>
            </a:extLst>
          </p:cNvPr>
          <p:cNvCxnSpPr>
            <a:cxnSpLocks/>
          </p:cNvCxnSpPr>
          <p:nvPr/>
        </p:nvCxnSpPr>
        <p:spPr>
          <a:xfrm>
            <a:off x="10175515" y="5299504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523E013-FDE0-9141-88E0-C3AE2AA21C36}"/>
              </a:ext>
            </a:extLst>
          </p:cNvPr>
          <p:cNvSpPr/>
          <p:nvPr/>
        </p:nvSpPr>
        <p:spPr>
          <a:xfrm>
            <a:off x="10851109" y="6822059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7FD1076-6464-6448-9976-698CA4497863}"/>
              </a:ext>
            </a:extLst>
          </p:cNvPr>
          <p:cNvSpPr/>
          <p:nvPr/>
        </p:nvSpPr>
        <p:spPr>
          <a:xfrm>
            <a:off x="10193044" y="6822058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03DA0BF-B6A4-9341-9D3E-D401A4F4E9C0}"/>
              </a:ext>
            </a:extLst>
          </p:cNvPr>
          <p:cNvSpPr/>
          <p:nvPr/>
        </p:nvSpPr>
        <p:spPr>
          <a:xfrm>
            <a:off x="10516218" y="68220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FABF52A-865F-F043-9D41-084F4D66DCBF}"/>
              </a:ext>
            </a:extLst>
          </p:cNvPr>
          <p:cNvSpPr/>
          <p:nvPr/>
        </p:nvSpPr>
        <p:spPr>
          <a:xfrm>
            <a:off x="10999887" y="7004311"/>
            <a:ext cx="1123334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1BA695D-73B5-C94E-9E63-1B668F9D7AE7}"/>
              </a:ext>
            </a:extLst>
          </p:cNvPr>
          <p:cNvSpPr/>
          <p:nvPr/>
        </p:nvSpPr>
        <p:spPr>
          <a:xfrm>
            <a:off x="10335612" y="7005694"/>
            <a:ext cx="334891" cy="1877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0518102-E76E-F94E-984B-AAAB241F3FBA}"/>
              </a:ext>
            </a:extLst>
          </p:cNvPr>
          <p:cNvSpPr/>
          <p:nvPr/>
        </p:nvSpPr>
        <p:spPr>
          <a:xfrm>
            <a:off x="10664996" y="7005694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DB38BA7-3C81-0D45-A524-120DB4FC7652}"/>
              </a:ext>
            </a:extLst>
          </p:cNvPr>
          <p:cNvSpPr/>
          <p:nvPr/>
        </p:nvSpPr>
        <p:spPr>
          <a:xfrm>
            <a:off x="3848378" y="535294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B7667A1-A9E3-B14B-8ABE-8CE392D6702A}"/>
              </a:ext>
            </a:extLst>
          </p:cNvPr>
          <p:cNvSpPr/>
          <p:nvPr/>
        </p:nvSpPr>
        <p:spPr>
          <a:xfrm>
            <a:off x="4575372" y="53529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2C9452-14E0-BB48-8C14-4FCA1E316B78}"/>
              </a:ext>
            </a:extLst>
          </p:cNvPr>
          <p:cNvSpPr/>
          <p:nvPr/>
        </p:nvSpPr>
        <p:spPr>
          <a:xfrm>
            <a:off x="3961450" y="553925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9F466C8-9CBC-9F41-AD59-95D685A3A0F1}"/>
              </a:ext>
            </a:extLst>
          </p:cNvPr>
          <p:cNvSpPr/>
          <p:nvPr/>
        </p:nvSpPr>
        <p:spPr>
          <a:xfrm>
            <a:off x="4688444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E44C49D-AF3E-DB42-868B-D6C142F60644}"/>
              </a:ext>
            </a:extLst>
          </p:cNvPr>
          <p:cNvSpPr/>
          <p:nvPr/>
        </p:nvSpPr>
        <p:spPr>
          <a:xfrm>
            <a:off x="4113850" y="5728746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835F648-F7BE-524A-A61A-F5D02AFB170B}"/>
              </a:ext>
            </a:extLst>
          </p:cNvPr>
          <p:cNvSpPr/>
          <p:nvPr/>
        </p:nvSpPr>
        <p:spPr>
          <a:xfrm>
            <a:off x="4840844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E4BED62-6721-E94C-AC3F-25990AF60BC4}"/>
              </a:ext>
            </a:extLst>
          </p:cNvPr>
          <p:cNvSpPr/>
          <p:nvPr/>
        </p:nvSpPr>
        <p:spPr>
          <a:xfrm>
            <a:off x="4904758" y="5351864"/>
            <a:ext cx="334891" cy="1899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1BDF8A1-4D2F-CE4F-96CB-2406A1E9312F}"/>
              </a:ext>
            </a:extLst>
          </p:cNvPr>
          <p:cNvSpPr/>
          <p:nvPr/>
        </p:nvSpPr>
        <p:spPr>
          <a:xfrm>
            <a:off x="5017830" y="553924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0D812C0-980A-ED42-8C8C-1D02A4A0AD11}"/>
              </a:ext>
            </a:extLst>
          </p:cNvPr>
          <p:cNvSpPr/>
          <p:nvPr/>
        </p:nvSpPr>
        <p:spPr>
          <a:xfrm>
            <a:off x="5170230" y="572874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D5B7849-8892-684C-A4F2-A9C239D1238D}"/>
              </a:ext>
            </a:extLst>
          </p:cNvPr>
          <p:cNvSpPr/>
          <p:nvPr/>
        </p:nvSpPr>
        <p:spPr>
          <a:xfrm>
            <a:off x="5253595" y="6294495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BEF6C2-32D3-754E-9193-CBB9F0EF9EEF}"/>
              </a:ext>
            </a:extLst>
          </p:cNvPr>
          <p:cNvSpPr/>
          <p:nvPr/>
        </p:nvSpPr>
        <p:spPr>
          <a:xfrm>
            <a:off x="6536138" y="6822059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0E03550-30B8-DA41-B418-AADDD9CB43C8}"/>
              </a:ext>
            </a:extLst>
          </p:cNvPr>
          <p:cNvSpPr/>
          <p:nvPr/>
        </p:nvSpPr>
        <p:spPr>
          <a:xfrm>
            <a:off x="5871863" y="6822058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454C77F-1C2A-F840-AFD4-3B2718FC2CA0}"/>
              </a:ext>
            </a:extLst>
          </p:cNvPr>
          <p:cNvSpPr/>
          <p:nvPr/>
        </p:nvSpPr>
        <p:spPr>
          <a:xfrm>
            <a:off x="6201247" y="682205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E7C0810-537B-5848-8712-3F5AFC34345E}"/>
              </a:ext>
            </a:extLst>
          </p:cNvPr>
          <p:cNvSpPr/>
          <p:nvPr/>
        </p:nvSpPr>
        <p:spPr>
          <a:xfrm>
            <a:off x="5504674" y="5729747"/>
            <a:ext cx="334891" cy="18578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FE3F50E-24B7-124C-8553-7E998C00E13F}"/>
              </a:ext>
            </a:extLst>
          </p:cNvPr>
          <p:cNvSpPr/>
          <p:nvPr/>
        </p:nvSpPr>
        <p:spPr>
          <a:xfrm>
            <a:off x="6668874" y="7005695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15775B-6CD3-224A-965A-CE0B4A184EBD}"/>
              </a:ext>
            </a:extLst>
          </p:cNvPr>
          <p:cNvSpPr/>
          <p:nvPr/>
        </p:nvSpPr>
        <p:spPr>
          <a:xfrm>
            <a:off x="6004599" y="7005694"/>
            <a:ext cx="334891" cy="1877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758EC52-99AE-0243-A45E-E083BD9491A6}"/>
              </a:ext>
            </a:extLst>
          </p:cNvPr>
          <p:cNvSpPr/>
          <p:nvPr/>
        </p:nvSpPr>
        <p:spPr>
          <a:xfrm>
            <a:off x="6333983" y="7005694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5E55BCC2-DE3D-144A-A051-D69A13E6327E}"/>
              </a:ext>
            </a:extLst>
          </p:cNvPr>
          <p:cNvSpPr/>
          <p:nvPr/>
        </p:nvSpPr>
        <p:spPr>
          <a:xfrm>
            <a:off x="4261129" y="591373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ED68DBA-C370-4F4E-8EC1-88298E8AD40B}"/>
              </a:ext>
            </a:extLst>
          </p:cNvPr>
          <p:cNvSpPr/>
          <p:nvPr/>
        </p:nvSpPr>
        <p:spPr>
          <a:xfrm>
            <a:off x="4988123" y="591372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F3ABA3A-6FD4-2542-A3F1-7840B0A1FE5D}"/>
              </a:ext>
            </a:extLst>
          </p:cNvPr>
          <p:cNvSpPr/>
          <p:nvPr/>
        </p:nvSpPr>
        <p:spPr>
          <a:xfrm>
            <a:off x="4374201" y="6104728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E6742EC-DB2F-7448-B687-47E985F4831F}"/>
              </a:ext>
            </a:extLst>
          </p:cNvPr>
          <p:cNvSpPr/>
          <p:nvPr/>
        </p:nvSpPr>
        <p:spPr>
          <a:xfrm>
            <a:off x="5101195" y="6104726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2E81960-3CC7-E14B-839D-100A53D88681}"/>
              </a:ext>
            </a:extLst>
          </p:cNvPr>
          <p:cNvSpPr/>
          <p:nvPr/>
        </p:nvSpPr>
        <p:spPr>
          <a:xfrm>
            <a:off x="4526601" y="6294497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C81DF1E-74B4-C04B-8FAD-E2391152B99B}"/>
              </a:ext>
            </a:extLst>
          </p:cNvPr>
          <p:cNvSpPr/>
          <p:nvPr/>
        </p:nvSpPr>
        <p:spPr>
          <a:xfrm>
            <a:off x="5317509" y="5915053"/>
            <a:ext cx="334891" cy="18513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12784F3-1126-2442-809A-FF8A143531C3}"/>
              </a:ext>
            </a:extLst>
          </p:cNvPr>
          <p:cNvSpPr/>
          <p:nvPr/>
        </p:nvSpPr>
        <p:spPr>
          <a:xfrm>
            <a:off x="5430581" y="6105863"/>
            <a:ext cx="334891" cy="18551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DB16B38-BCB8-E548-9F93-19621628A020}"/>
              </a:ext>
            </a:extLst>
          </p:cNvPr>
          <p:cNvSpPr/>
          <p:nvPr/>
        </p:nvSpPr>
        <p:spPr>
          <a:xfrm>
            <a:off x="5582981" y="6292523"/>
            <a:ext cx="334891" cy="19173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1D269B4-B7FD-6C4A-9456-0D2B2F4A71C0}"/>
              </a:ext>
            </a:extLst>
          </p:cNvPr>
          <p:cNvSpPr/>
          <p:nvPr/>
        </p:nvSpPr>
        <p:spPr>
          <a:xfrm>
            <a:off x="8170058" y="535294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1B2C9E-6D59-0F47-B19F-D1C68FF5F38E}"/>
              </a:ext>
            </a:extLst>
          </p:cNvPr>
          <p:cNvSpPr/>
          <p:nvPr/>
        </p:nvSpPr>
        <p:spPr>
          <a:xfrm>
            <a:off x="8897052" y="535294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AEC6F81-AE39-BE4D-BE2F-5C0EC90C6D78}"/>
              </a:ext>
            </a:extLst>
          </p:cNvPr>
          <p:cNvSpPr/>
          <p:nvPr/>
        </p:nvSpPr>
        <p:spPr>
          <a:xfrm>
            <a:off x="8283130" y="553925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751BB88-F987-E142-BE21-B689C1D2DA6E}"/>
              </a:ext>
            </a:extLst>
          </p:cNvPr>
          <p:cNvSpPr/>
          <p:nvPr/>
        </p:nvSpPr>
        <p:spPr>
          <a:xfrm>
            <a:off x="9010124" y="553924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64B2333-4ABB-9346-A6E1-EBABD6F5B8E8}"/>
              </a:ext>
            </a:extLst>
          </p:cNvPr>
          <p:cNvSpPr/>
          <p:nvPr/>
        </p:nvSpPr>
        <p:spPr>
          <a:xfrm>
            <a:off x="8435530" y="572480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3B44095-4427-0B41-A0E4-8E1436C52817}"/>
              </a:ext>
            </a:extLst>
          </p:cNvPr>
          <p:cNvSpPr/>
          <p:nvPr/>
        </p:nvSpPr>
        <p:spPr>
          <a:xfrm>
            <a:off x="9162524" y="572086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7F86016-B61D-EF4A-8CF0-C51B943AA039}"/>
              </a:ext>
            </a:extLst>
          </p:cNvPr>
          <p:cNvSpPr/>
          <p:nvPr/>
        </p:nvSpPr>
        <p:spPr>
          <a:xfrm>
            <a:off x="9226438" y="5352948"/>
            <a:ext cx="334891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97B1EA2-8336-D443-B23F-2775C72CB69A}"/>
              </a:ext>
            </a:extLst>
          </p:cNvPr>
          <p:cNvSpPr/>
          <p:nvPr/>
        </p:nvSpPr>
        <p:spPr>
          <a:xfrm>
            <a:off x="9342467" y="5538118"/>
            <a:ext cx="334891" cy="1886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83BADDA-9A3A-5C47-B66E-A7BCA491C331}"/>
              </a:ext>
            </a:extLst>
          </p:cNvPr>
          <p:cNvSpPr/>
          <p:nvPr/>
        </p:nvSpPr>
        <p:spPr>
          <a:xfrm>
            <a:off x="9491910" y="5726773"/>
            <a:ext cx="334891" cy="18695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01585A3-6B93-6E47-A979-94B86F231066}"/>
              </a:ext>
            </a:extLst>
          </p:cNvPr>
          <p:cNvSpPr txBox="1"/>
          <p:nvPr/>
        </p:nvSpPr>
        <p:spPr>
          <a:xfrm>
            <a:off x="3035960" y="5299504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01DAE27-D1A2-9D47-A31E-FD634DB026F5}"/>
              </a:ext>
            </a:extLst>
          </p:cNvPr>
          <p:cNvSpPr txBox="1"/>
          <p:nvPr/>
        </p:nvSpPr>
        <p:spPr>
          <a:xfrm>
            <a:off x="4901285" y="676271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0238144-21B2-394D-AEF7-74DD4678B502}"/>
              </a:ext>
            </a:extLst>
          </p:cNvPr>
          <p:cNvSpPr txBox="1"/>
          <p:nvPr/>
        </p:nvSpPr>
        <p:spPr>
          <a:xfrm>
            <a:off x="7304768" y="530283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B3657FC-C8D2-4649-8F49-C90A79594973}"/>
              </a:ext>
            </a:extLst>
          </p:cNvPr>
          <p:cNvSpPr txBox="1"/>
          <p:nvPr/>
        </p:nvSpPr>
        <p:spPr>
          <a:xfrm>
            <a:off x="9263466" y="6754454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0CCBF05-392A-CA4C-AD33-A82261F54F58}"/>
              </a:ext>
            </a:extLst>
          </p:cNvPr>
          <p:cNvSpPr txBox="1"/>
          <p:nvPr/>
        </p:nvSpPr>
        <p:spPr>
          <a:xfrm>
            <a:off x="2138287" y="5602146"/>
            <a:ext cx="96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respW1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50FC5A6-EB45-524F-886E-462B9FD68A61}"/>
              </a:ext>
            </a:extLst>
          </p:cNvPr>
          <p:cNvSpPr txBox="1"/>
          <p:nvPr/>
        </p:nvSpPr>
        <p:spPr>
          <a:xfrm>
            <a:off x="2113088" y="6957813"/>
            <a:ext cx="1027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rqstR1+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D7B2975-D3BC-C34A-AAE9-69BEACE618E1}"/>
              </a:ext>
            </a:extLst>
          </p:cNvPr>
          <p:cNvSpPr/>
          <p:nvPr/>
        </p:nvSpPr>
        <p:spPr>
          <a:xfrm>
            <a:off x="8185044" y="7390721"/>
            <a:ext cx="334891" cy="1877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6A6A82B-AB42-EC42-9F80-375940822292}"/>
              </a:ext>
            </a:extLst>
          </p:cNvPr>
          <p:cNvSpPr/>
          <p:nvPr/>
        </p:nvSpPr>
        <p:spPr>
          <a:xfrm>
            <a:off x="12123221" y="7004311"/>
            <a:ext cx="334891" cy="18583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482A288-586C-F242-BC0B-36884A8FEB6C}"/>
              </a:ext>
            </a:extLst>
          </p:cNvPr>
          <p:cNvGrpSpPr/>
          <p:nvPr/>
        </p:nvGrpSpPr>
        <p:grpSpPr>
          <a:xfrm>
            <a:off x="3061990" y="6845938"/>
            <a:ext cx="1390341" cy="962529"/>
            <a:chOff x="6927743" y="2058753"/>
            <a:chExt cx="1390341" cy="962529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5DB2B16-C4B4-6940-9BEC-124E2A36AAA3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DDCCF20-C473-414A-B5D9-C5495BDEBF9C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D853A04-0B10-C942-9493-61A711F6C162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DC850E70-0BDD-3749-B1F3-28E3B3C5009A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7B9F92F-49F2-CF48-948D-A4FD5387771B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6908319-CA3A-4F41-A7E8-611E829B0C1D}"/>
              </a:ext>
            </a:extLst>
          </p:cNvPr>
          <p:cNvSpPr/>
          <p:nvPr/>
        </p:nvSpPr>
        <p:spPr>
          <a:xfrm>
            <a:off x="10738850" y="5158008"/>
            <a:ext cx="1719262" cy="1619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K: ack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T: token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A: </a:t>
            </a:r>
            <a:r>
              <a:rPr lang="en-US" sz="1600" dirty="0" err="1">
                <a:solidFill>
                  <a:schemeClr val="tx1"/>
                </a:solidFill>
              </a:rPr>
              <a:t>raddr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97AB10C-D365-044F-8A89-4798F7638B6F}"/>
              </a:ext>
            </a:extLst>
          </p:cNvPr>
          <p:cNvCxnSpPr>
            <a:cxnSpLocks/>
          </p:cNvCxnSpPr>
          <p:nvPr/>
        </p:nvCxnSpPr>
        <p:spPr>
          <a:xfrm>
            <a:off x="5866459" y="5351864"/>
            <a:ext cx="0" cy="25737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E8EBF9F0-DAE2-B046-86D2-0BFB16F141EF}"/>
              </a:ext>
            </a:extLst>
          </p:cNvPr>
          <p:cNvSpPr/>
          <p:nvPr/>
        </p:nvSpPr>
        <p:spPr>
          <a:xfrm>
            <a:off x="4726685" y="11467744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rqstW1’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507A9D1-731C-7E4F-B7C7-2D1870042FB0}"/>
              </a:ext>
            </a:extLst>
          </p:cNvPr>
          <p:cNvSpPr txBox="1"/>
          <p:nvPr/>
        </p:nvSpPr>
        <p:spPr>
          <a:xfrm>
            <a:off x="5940476" y="11751136"/>
            <a:ext cx="1034766" cy="58477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waddr+wdata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125AB5A1-1B9A-9A4B-87D7-0BFFB42124AA}"/>
              </a:ext>
            </a:extLst>
          </p:cNvPr>
          <p:cNvCxnSpPr>
            <a:cxnSpLocks/>
            <a:stCxn id="332" idx="3"/>
            <a:endCxn id="331" idx="0"/>
          </p:cNvCxnSpPr>
          <p:nvPr/>
        </p:nvCxnSpPr>
        <p:spPr>
          <a:xfrm>
            <a:off x="5516198" y="11746512"/>
            <a:ext cx="438328" cy="587428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40979B9A-F423-9E40-B601-502286B4E2E3}"/>
              </a:ext>
            </a:extLst>
          </p:cNvPr>
          <p:cNvSpPr txBox="1"/>
          <p:nvPr/>
        </p:nvSpPr>
        <p:spPr>
          <a:xfrm>
            <a:off x="5444523" y="13479467"/>
            <a:ext cx="7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rdata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2035BEB-E102-D14D-B391-449957333A78}"/>
              </a:ext>
            </a:extLst>
          </p:cNvPr>
          <p:cNvSpPr txBox="1"/>
          <p:nvPr/>
        </p:nvSpPr>
        <p:spPr>
          <a:xfrm>
            <a:off x="4374201" y="13635416"/>
            <a:ext cx="739305" cy="33855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A554C7A9-4832-4048-8344-F0CB93A9F766}"/>
              </a:ext>
            </a:extLst>
          </p:cNvPr>
          <p:cNvCxnSpPr>
            <a:cxnSpLocks/>
            <a:stCxn id="331" idx="2"/>
            <a:endCxn id="345" idx="3"/>
          </p:cNvCxnSpPr>
          <p:nvPr/>
        </p:nvCxnSpPr>
        <p:spPr>
          <a:xfrm rot="5400000">
            <a:off x="5472037" y="12881733"/>
            <a:ext cx="527975" cy="43700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914D9A3E-E19F-5E4B-917D-3A9C126715AB}"/>
              </a:ext>
            </a:extLst>
          </p:cNvPr>
          <p:cNvSpPr/>
          <p:nvPr/>
        </p:nvSpPr>
        <p:spPr>
          <a:xfrm>
            <a:off x="5720386" y="13929586"/>
            <a:ext cx="789514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6FC1C1D4-9856-C045-8B84-710923BA2340}"/>
              </a:ext>
            </a:extLst>
          </p:cNvPr>
          <p:cNvSpPr/>
          <p:nvPr/>
        </p:nvSpPr>
        <p:spPr>
          <a:xfrm>
            <a:off x="4725362" y="13085455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R1’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519F011-D860-3440-9470-A96F666FA860}"/>
              </a:ext>
            </a:extLst>
          </p:cNvPr>
          <p:cNvSpPr txBox="1"/>
          <p:nvPr/>
        </p:nvSpPr>
        <p:spPr>
          <a:xfrm>
            <a:off x="4072360" y="1202997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init</a:t>
            </a: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4642109-D5FC-F34A-B73B-A6DA72FBA4E9}"/>
              </a:ext>
            </a:extLst>
          </p:cNvPr>
          <p:cNvCxnSpPr>
            <a:cxnSpLocks/>
            <a:stCxn id="332" idx="2"/>
            <a:endCxn id="345" idx="0"/>
          </p:cNvCxnSpPr>
          <p:nvPr/>
        </p:nvCxnSpPr>
        <p:spPr>
          <a:xfrm>
            <a:off x="5121442" y="12025279"/>
            <a:ext cx="0" cy="10601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6ECD61CD-AB9A-4C45-83F8-D72E4A8FDB24}"/>
              </a:ext>
            </a:extLst>
          </p:cNvPr>
          <p:cNvSpPr txBox="1"/>
          <p:nvPr/>
        </p:nvSpPr>
        <p:spPr>
          <a:xfrm>
            <a:off x="4102491" y="12312701"/>
            <a:ext cx="771686" cy="338554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credit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D204B68-6D89-8C49-B32C-62ECD46AF5B0}"/>
              </a:ext>
            </a:extLst>
          </p:cNvPr>
          <p:cNvSpPr txBox="1"/>
          <p:nvPr/>
        </p:nvSpPr>
        <p:spPr>
          <a:xfrm>
            <a:off x="4854344" y="12454303"/>
            <a:ext cx="757643" cy="338554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token</a:t>
            </a:r>
          </a:p>
        </p:txBody>
      </p:sp>
      <p:sp>
        <p:nvSpPr>
          <p:cNvPr id="356" name="Rounded Rectangle 355">
            <a:extLst>
              <a:ext uri="{FF2B5EF4-FFF2-40B4-BE49-F238E27FC236}">
                <a16:creationId xmlns:a16="http://schemas.microsoft.com/office/drawing/2014/main" id="{5CDA30B4-7E55-1A41-83B8-1907B28A858E}"/>
              </a:ext>
            </a:extLst>
          </p:cNvPr>
          <p:cNvSpPr/>
          <p:nvPr/>
        </p:nvSpPr>
        <p:spPr>
          <a:xfrm>
            <a:off x="6707847" y="11269626"/>
            <a:ext cx="789513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8A310BDE-8FA0-904C-B0F1-BC6DC57428F3}"/>
              </a:ext>
            </a:extLst>
          </p:cNvPr>
          <p:cNvSpPr/>
          <p:nvPr/>
        </p:nvSpPr>
        <p:spPr>
          <a:xfrm>
            <a:off x="5520754" y="12333940"/>
            <a:ext cx="867544" cy="5023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mem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08973BC-CBB3-044F-8696-8D9FA459E5E3}"/>
              </a:ext>
            </a:extLst>
          </p:cNvPr>
          <p:cNvCxnSpPr>
            <a:cxnSpLocks/>
          </p:cNvCxnSpPr>
          <p:nvPr/>
        </p:nvCxnSpPr>
        <p:spPr>
          <a:xfrm flipV="1">
            <a:off x="4855889" y="12008937"/>
            <a:ext cx="1" cy="110159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2DC3151F-1C21-4744-A41B-C57FE81DE411}"/>
              </a:ext>
            </a:extLst>
          </p:cNvPr>
          <p:cNvCxnSpPr>
            <a:cxnSpLocks/>
            <a:endCxn id="344" idx="0"/>
          </p:cNvCxnSpPr>
          <p:nvPr/>
        </p:nvCxnSpPr>
        <p:spPr>
          <a:xfrm>
            <a:off x="6115143" y="12836248"/>
            <a:ext cx="0" cy="109333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079C7D9B-2B1A-2340-B1AC-E861B4CA8D8E}"/>
              </a:ext>
            </a:extLst>
          </p:cNvPr>
          <p:cNvSpPr txBox="1"/>
          <p:nvPr/>
        </p:nvSpPr>
        <p:spPr>
          <a:xfrm>
            <a:off x="4110788" y="13362727"/>
            <a:ext cx="476412" cy="33855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VU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072E70A-5EB1-CC41-878D-F5E377017D69}"/>
              </a:ext>
            </a:extLst>
          </p:cNvPr>
          <p:cNvCxnSpPr>
            <a:cxnSpLocks/>
          </p:cNvCxnSpPr>
          <p:nvPr/>
        </p:nvCxnSpPr>
        <p:spPr>
          <a:xfrm>
            <a:off x="5444523" y="14917298"/>
            <a:ext cx="0" cy="25834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3A035F5-3B6F-4946-AA36-973C286D674D}"/>
              </a:ext>
            </a:extLst>
          </p:cNvPr>
          <p:cNvSpPr/>
          <p:nvPr/>
        </p:nvSpPr>
        <p:spPr>
          <a:xfrm>
            <a:off x="5765947" y="16763343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E9205928-1092-084A-9560-10C6A896CFD1}"/>
              </a:ext>
            </a:extLst>
          </p:cNvPr>
          <p:cNvSpPr/>
          <p:nvPr/>
        </p:nvSpPr>
        <p:spPr>
          <a:xfrm>
            <a:off x="5431056" y="16763342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741DC24-B050-7E41-8896-DC1C3970B733}"/>
              </a:ext>
            </a:extLst>
          </p:cNvPr>
          <p:cNvSpPr/>
          <p:nvPr/>
        </p:nvSpPr>
        <p:spPr>
          <a:xfrm>
            <a:off x="5904621" y="16955071"/>
            <a:ext cx="1123334" cy="1877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B863BEF-9E36-5F44-9BDA-1B216F9C2464}"/>
              </a:ext>
            </a:extLst>
          </p:cNvPr>
          <p:cNvSpPr/>
          <p:nvPr/>
        </p:nvSpPr>
        <p:spPr>
          <a:xfrm>
            <a:off x="5569730" y="1695507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C218A24-5FDF-0B47-B499-3A5033617D29}"/>
              </a:ext>
            </a:extLst>
          </p:cNvPr>
          <p:cNvCxnSpPr>
            <a:cxnSpLocks/>
          </p:cNvCxnSpPr>
          <p:nvPr/>
        </p:nvCxnSpPr>
        <p:spPr>
          <a:xfrm>
            <a:off x="7011027" y="14879589"/>
            <a:ext cx="17740" cy="25600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9A2A1185-3B56-9A48-9586-6DC76512E0AE}"/>
              </a:ext>
            </a:extLst>
          </p:cNvPr>
          <p:cNvCxnSpPr>
            <a:cxnSpLocks/>
          </p:cNvCxnSpPr>
          <p:nvPr/>
        </p:nvCxnSpPr>
        <p:spPr>
          <a:xfrm>
            <a:off x="2895202" y="17504555"/>
            <a:ext cx="746528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49248F0D-30CA-C44F-831D-A4FC720D745B}"/>
              </a:ext>
            </a:extLst>
          </p:cNvPr>
          <p:cNvSpPr txBox="1"/>
          <p:nvPr/>
        </p:nvSpPr>
        <p:spPr>
          <a:xfrm>
            <a:off x="6416627" y="17592740"/>
            <a:ext cx="6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FD45252-B4E0-FF4E-9C41-1CA0EF30299C}"/>
              </a:ext>
            </a:extLst>
          </p:cNvPr>
          <p:cNvCxnSpPr>
            <a:cxnSpLocks/>
          </p:cNvCxnSpPr>
          <p:nvPr/>
        </p:nvCxnSpPr>
        <p:spPr>
          <a:xfrm>
            <a:off x="8350345" y="14863856"/>
            <a:ext cx="13218" cy="26413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57184A8-B890-9B4A-AC9D-5AE147AA9E3E}"/>
              </a:ext>
            </a:extLst>
          </p:cNvPr>
          <p:cNvSpPr/>
          <p:nvPr/>
        </p:nvSpPr>
        <p:spPr>
          <a:xfrm>
            <a:off x="8705099" y="16322243"/>
            <a:ext cx="1123334" cy="18778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9CF2A565-E0D2-204C-8A2A-905489ECC4EA}"/>
              </a:ext>
            </a:extLst>
          </p:cNvPr>
          <p:cNvSpPr/>
          <p:nvPr/>
        </p:nvSpPr>
        <p:spPr>
          <a:xfrm>
            <a:off x="8370208" y="16322242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BC75291-B872-024D-A2C0-CB681E3EE733}"/>
              </a:ext>
            </a:extLst>
          </p:cNvPr>
          <p:cNvSpPr/>
          <p:nvPr/>
        </p:nvSpPr>
        <p:spPr>
          <a:xfrm>
            <a:off x="8853877" y="16504495"/>
            <a:ext cx="1123334" cy="18778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5C9DA3F-22CB-974E-897B-16B7432D5481}"/>
              </a:ext>
            </a:extLst>
          </p:cNvPr>
          <p:cNvSpPr/>
          <p:nvPr/>
        </p:nvSpPr>
        <p:spPr>
          <a:xfrm>
            <a:off x="8518986" y="1650587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FA9B0FE-C604-C64A-A6B2-8C05FB0FDC4E}"/>
              </a:ext>
            </a:extLst>
          </p:cNvPr>
          <p:cNvSpPr/>
          <p:nvPr/>
        </p:nvSpPr>
        <p:spPr>
          <a:xfrm>
            <a:off x="3707620" y="14917300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81196932-7269-C248-A5E8-A1C6BC602851}"/>
              </a:ext>
            </a:extLst>
          </p:cNvPr>
          <p:cNvSpPr/>
          <p:nvPr/>
        </p:nvSpPr>
        <p:spPr>
          <a:xfrm>
            <a:off x="4434614" y="14917298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039CBD50-A89A-1942-B8BA-0671BE197337}"/>
              </a:ext>
            </a:extLst>
          </p:cNvPr>
          <p:cNvSpPr/>
          <p:nvPr/>
        </p:nvSpPr>
        <p:spPr>
          <a:xfrm>
            <a:off x="3820692" y="15103602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6BB950BE-98D7-984F-B8C1-AD82C2760B92}"/>
              </a:ext>
            </a:extLst>
          </p:cNvPr>
          <p:cNvSpPr/>
          <p:nvPr/>
        </p:nvSpPr>
        <p:spPr>
          <a:xfrm>
            <a:off x="4547686" y="1510360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5C2C3AD7-03E7-A649-AFC2-B9AF038AB49A}"/>
              </a:ext>
            </a:extLst>
          </p:cNvPr>
          <p:cNvSpPr/>
          <p:nvPr/>
        </p:nvSpPr>
        <p:spPr>
          <a:xfrm>
            <a:off x="3973092" y="15293098"/>
            <a:ext cx="727587" cy="1877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C533176-BC9D-844D-BB3A-97B9BD142C3B}"/>
              </a:ext>
            </a:extLst>
          </p:cNvPr>
          <p:cNvSpPr/>
          <p:nvPr/>
        </p:nvSpPr>
        <p:spPr>
          <a:xfrm>
            <a:off x="4700086" y="1529309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C8CDECED-ADFB-2C43-AE7F-C2DE4CBB9CFC}"/>
              </a:ext>
            </a:extLst>
          </p:cNvPr>
          <p:cNvSpPr/>
          <p:nvPr/>
        </p:nvSpPr>
        <p:spPr>
          <a:xfrm>
            <a:off x="5112837" y="158543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D7375CD-03AC-9C4E-AA97-0F6B4F4465D8}"/>
              </a:ext>
            </a:extLst>
          </p:cNvPr>
          <p:cNvSpPr/>
          <p:nvPr/>
        </p:nvSpPr>
        <p:spPr>
          <a:xfrm>
            <a:off x="5384734" y="16386411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BB918EF9-79A9-9A45-91CE-3AF53761B2E1}"/>
              </a:ext>
            </a:extLst>
          </p:cNvPr>
          <p:cNvSpPr/>
          <p:nvPr/>
        </p:nvSpPr>
        <p:spPr>
          <a:xfrm>
            <a:off x="5049843" y="16386410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DRR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33D6956-C559-0745-B10A-95A063EA7553}"/>
              </a:ext>
            </a:extLst>
          </p:cNvPr>
          <p:cNvSpPr/>
          <p:nvPr/>
        </p:nvSpPr>
        <p:spPr>
          <a:xfrm>
            <a:off x="5517470" y="16570047"/>
            <a:ext cx="1123334" cy="1877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3A04FEF4-728F-2D4C-914A-17B25E313E97}"/>
              </a:ext>
            </a:extLst>
          </p:cNvPr>
          <p:cNvSpPr/>
          <p:nvPr/>
        </p:nvSpPr>
        <p:spPr>
          <a:xfrm>
            <a:off x="5182579" y="16570046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135E784-9195-0641-B108-6423F56ADAAB}"/>
              </a:ext>
            </a:extLst>
          </p:cNvPr>
          <p:cNvSpPr/>
          <p:nvPr/>
        </p:nvSpPr>
        <p:spPr>
          <a:xfrm>
            <a:off x="4120371" y="154780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BDB3309-B373-3242-AF1A-255EEC5F8A7A}"/>
              </a:ext>
            </a:extLst>
          </p:cNvPr>
          <p:cNvSpPr/>
          <p:nvPr/>
        </p:nvSpPr>
        <p:spPr>
          <a:xfrm>
            <a:off x="4847365" y="15478080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6A2B0ECB-745E-3A4B-BA22-117637961E76}"/>
              </a:ext>
            </a:extLst>
          </p:cNvPr>
          <p:cNvSpPr/>
          <p:nvPr/>
        </p:nvSpPr>
        <p:spPr>
          <a:xfrm>
            <a:off x="4233443" y="15669080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D79AABA-EDF4-984B-B65A-6E53C910CC37}"/>
              </a:ext>
            </a:extLst>
          </p:cNvPr>
          <p:cNvSpPr/>
          <p:nvPr/>
        </p:nvSpPr>
        <p:spPr>
          <a:xfrm>
            <a:off x="4960437" y="15669078"/>
            <a:ext cx="334891" cy="18778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19801D06-5250-854E-BE39-E38DE0B5BFD8}"/>
              </a:ext>
            </a:extLst>
          </p:cNvPr>
          <p:cNvSpPr/>
          <p:nvPr/>
        </p:nvSpPr>
        <p:spPr>
          <a:xfrm>
            <a:off x="4385843" y="15854382"/>
            <a:ext cx="727587" cy="187783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7B683085-6974-734F-A587-513124F52519}"/>
              </a:ext>
            </a:extLst>
          </p:cNvPr>
          <p:cNvSpPr/>
          <p:nvPr/>
        </p:nvSpPr>
        <p:spPr>
          <a:xfrm>
            <a:off x="7018653" y="14901258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2D940BE1-A271-EC4B-91DC-C73CA2E4CD33}"/>
              </a:ext>
            </a:extLst>
          </p:cNvPr>
          <p:cNvSpPr/>
          <p:nvPr/>
        </p:nvSpPr>
        <p:spPr>
          <a:xfrm>
            <a:off x="7745647" y="14901256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DWW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5170C60-5001-6540-B392-72D7CAE6E59A}"/>
              </a:ext>
            </a:extLst>
          </p:cNvPr>
          <p:cNvSpPr/>
          <p:nvPr/>
        </p:nvSpPr>
        <p:spPr>
          <a:xfrm>
            <a:off x="7131725" y="15087560"/>
            <a:ext cx="727587" cy="187783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00F37D68-68C3-9542-8298-CC4772640A0B}"/>
              </a:ext>
            </a:extLst>
          </p:cNvPr>
          <p:cNvSpPr/>
          <p:nvPr/>
        </p:nvSpPr>
        <p:spPr>
          <a:xfrm>
            <a:off x="7858719" y="15087558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6D7076B-492D-8F4A-B061-A82DDA21AEB6}"/>
              </a:ext>
            </a:extLst>
          </p:cNvPr>
          <p:cNvSpPr/>
          <p:nvPr/>
        </p:nvSpPr>
        <p:spPr>
          <a:xfrm>
            <a:off x="7284125" y="15273110"/>
            <a:ext cx="727587" cy="1889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F279F59B-C997-B843-BB29-BBBB3171205E}"/>
              </a:ext>
            </a:extLst>
          </p:cNvPr>
          <p:cNvSpPr/>
          <p:nvPr/>
        </p:nvSpPr>
        <p:spPr>
          <a:xfrm>
            <a:off x="8011119" y="15269172"/>
            <a:ext cx="334891" cy="19284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D544908E-C85F-2145-85FA-231A74DA2F74}"/>
              </a:ext>
            </a:extLst>
          </p:cNvPr>
          <p:cNvSpPr txBox="1"/>
          <p:nvPr/>
        </p:nvSpPr>
        <p:spPr>
          <a:xfrm>
            <a:off x="2895202" y="14863856"/>
            <a:ext cx="8707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j=2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E58872E7-955B-4C45-9DB7-18538FB43B6D}"/>
              </a:ext>
            </a:extLst>
          </p:cNvPr>
          <p:cNvSpPr txBox="1"/>
          <p:nvPr/>
        </p:nvSpPr>
        <p:spPr>
          <a:xfrm>
            <a:off x="4139936" y="16355629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=0 k=1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k=1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F9AB812C-2274-BC4A-9E82-4C670EFB20D3}"/>
              </a:ext>
            </a:extLst>
          </p:cNvPr>
          <p:cNvSpPr txBox="1"/>
          <p:nvPr/>
        </p:nvSpPr>
        <p:spPr>
          <a:xfrm>
            <a:off x="6153363" y="14851148"/>
            <a:ext cx="8707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j=1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=1 j=2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6981CD6-40BC-A24D-96EA-B1318548F19B}"/>
              </a:ext>
            </a:extLst>
          </p:cNvPr>
          <p:cNvSpPr txBox="1"/>
          <p:nvPr/>
        </p:nvSpPr>
        <p:spPr>
          <a:xfrm>
            <a:off x="7438296" y="16350890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k=0</a:t>
            </a:r>
          </a:p>
          <a:p>
            <a:r>
              <a:rPr lang="en-US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=2 k=1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0B8F7EB4-F2B4-6044-AAC1-7A517A1A1244}"/>
              </a:ext>
            </a:extLst>
          </p:cNvPr>
          <p:cNvSpPr txBox="1"/>
          <p:nvPr/>
        </p:nvSpPr>
        <p:spPr>
          <a:xfrm>
            <a:off x="1986899" y="1542429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FDDA5F1E-4862-4B4C-BD77-3458921ACCCD}"/>
              </a:ext>
            </a:extLst>
          </p:cNvPr>
          <p:cNvSpPr txBox="1"/>
          <p:nvPr/>
        </p:nvSpPr>
        <p:spPr>
          <a:xfrm>
            <a:off x="1972330" y="1652216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30D86F17-2B11-0A41-A6F9-F41D77F9BAEB}"/>
              </a:ext>
            </a:extLst>
          </p:cNvPr>
          <p:cNvGrpSpPr/>
          <p:nvPr/>
        </p:nvGrpSpPr>
        <p:grpSpPr>
          <a:xfrm>
            <a:off x="10188719" y="15905145"/>
            <a:ext cx="1755048" cy="962529"/>
            <a:chOff x="6927743" y="2058753"/>
            <a:chExt cx="1390341" cy="962529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DFA3AE79-3FCB-314D-BABF-C5905ABD7B62}"/>
                </a:ext>
              </a:extLst>
            </p:cNvPr>
            <p:cNvSpPr/>
            <p:nvPr/>
          </p:nvSpPr>
          <p:spPr>
            <a:xfrm>
              <a:off x="6927743" y="2058753"/>
              <a:ext cx="1390341" cy="96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36C4EF9-836D-2445-95A0-C3E404EF2E48}"/>
                </a:ext>
              </a:extLst>
            </p:cNvPr>
            <p:cNvSpPr/>
            <p:nvPr/>
          </p:nvSpPr>
          <p:spPr>
            <a:xfrm>
              <a:off x="7100026" y="218846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FD4F68C0-ED94-9442-888D-8575352CB236}"/>
                </a:ext>
              </a:extLst>
            </p:cNvPr>
            <p:cNvSpPr/>
            <p:nvPr/>
          </p:nvSpPr>
          <p:spPr>
            <a:xfrm>
              <a:off x="7100026" y="245734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B594E1B9-571E-6D48-A25E-FD81CA258619}"/>
                </a:ext>
              </a:extLst>
            </p:cNvPr>
            <p:cNvSpPr/>
            <p:nvPr/>
          </p:nvSpPr>
          <p:spPr>
            <a:xfrm>
              <a:off x="7100026" y="2714165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61CF7FD4-797C-AE46-A86D-EE8976754D1A}"/>
                </a:ext>
              </a:extLst>
            </p:cNvPr>
            <p:cNvSpPr txBox="1"/>
            <p:nvPr/>
          </p:nvSpPr>
          <p:spPr>
            <a:xfrm>
              <a:off x="7684251" y="2128306"/>
              <a:ext cx="4443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3CFC46A-0C37-4B45-8D3A-846749865CC5}"/>
              </a:ext>
            </a:extLst>
          </p:cNvPr>
          <p:cNvSpPr/>
          <p:nvPr/>
        </p:nvSpPr>
        <p:spPr>
          <a:xfrm>
            <a:off x="10202373" y="14768305"/>
            <a:ext cx="1719262" cy="91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W: </a:t>
            </a:r>
            <a:r>
              <a:rPr lang="en-US" sz="1600" dirty="0" err="1">
                <a:solidFill>
                  <a:schemeClr val="tx1"/>
                </a:solidFill>
              </a:rPr>
              <a:t>wdata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R: </a:t>
            </a:r>
            <a:r>
              <a:rPr lang="en-US" sz="1600" dirty="0" err="1">
                <a:solidFill>
                  <a:schemeClr val="tx1"/>
                </a:solidFill>
              </a:rPr>
              <a:t>rdata</a:t>
            </a:r>
            <a:r>
              <a:rPr lang="en-US" sz="1600" dirty="0">
                <a:solidFill>
                  <a:schemeClr val="tx1"/>
                </a:solidFill>
              </a:rPr>
              <a:t> latency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C: credit latency</a:t>
            </a:r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7C27F83-FAEA-B744-B021-7797784E8D16}"/>
              </a:ext>
            </a:extLst>
          </p:cNvPr>
          <p:cNvCxnSpPr>
            <a:cxnSpLocks/>
          </p:cNvCxnSpPr>
          <p:nvPr/>
        </p:nvCxnSpPr>
        <p:spPr>
          <a:xfrm>
            <a:off x="5060464" y="14917298"/>
            <a:ext cx="0" cy="257264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ounded Rectangle 505">
            <a:extLst>
              <a:ext uri="{FF2B5EF4-FFF2-40B4-BE49-F238E27FC236}">
                <a16:creationId xmlns:a16="http://schemas.microsoft.com/office/drawing/2014/main" id="{F4BC67A8-4E7B-D34A-AAF8-95C903221D84}"/>
              </a:ext>
            </a:extLst>
          </p:cNvPr>
          <p:cNvSpPr/>
          <p:nvPr/>
        </p:nvSpPr>
        <p:spPr>
          <a:xfrm>
            <a:off x="4725362" y="13951393"/>
            <a:ext cx="792159" cy="55753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</a:t>
            </a:r>
            <a:b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R1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D9DE3C1A-2BDA-E049-AD43-8E491D508BF4}"/>
              </a:ext>
            </a:extLst>
          </p:cNvPr>
          <p:cNvCxnSpPr>
            <a:cxnSpLocks/>
            <a:stCxn id="506" idx="0"/>
            <a:endCxn id="345" idx="2"/>
          </p:cNvCxnSpPr>
          <p:nvPr/>
        </p:nvCxnSpPr>
        <p:spPr>
          <a:xfrm flipV="1">
            <a:off x="5121442" y="13642990"/>
            <a:ext cx="0" cy="30840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3" name="TextBox 512">
            <a:extLst>
              <a:ext uri="{FF2B5EF4-FFF2-40B4-BE49-F238E27FC236}">
                <a16:creationId xmlns:a16="http://schemas.microsoft.com/office/drawing/2014/main" id="{E32AC91F-6655-0845-9A77-3F1AA690420D}"/>
              </a:ext>
            </a:extLst>
          </p:cNvPr>
          <p:cNvSpPr txBox="1"/>
          <p:nvPr/>
        </p:nvSpPr>
        <p:spPr>
          <a:xfrm>
            <a:off x="5150378" y="12804755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raddr</a:t>
            </a:r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FD3DC82C-AA3F-6546-AC9C-3248C772EE8F}"/>
              </a:ext>
            </a:extLst>
          </p:cNvPr>
          <p:cNvCxnSpPr>
            <a:cxnSpLocks/>
          </p:cNvCxnSpPr>
          <p:nvPr/>
        </p:nvCxnSpPr>
        <p:spPr>
          <a:xfrm flipH="1">
            <a:off x="5484954" y="11503786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4F4F59DC-920D-D84E-AF16-D247E3F4ABE0}"/>
              </a:ext>
            </a:extLst>
          </p:cNvPr>
          <p:cNvCxnSpPr>
            <a:cxnSpLocks/>
          </p:cNvCxnSpPr>
          <p:nvPr/>
        </p:nvCxnSpPr>
        <p:spPr>
          <a:xfrm flipH="1">
            <a:off x="5503536" y="11617154"/>
            <a:ext cx="1222893" cy="1927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7" name="Elbow Connector 526">
            <a:extLst>
              <a:ext uri="{FF2B5EF4-FFF2-40B4-BE49-F238E27FC236}">
                <a16:creationId xmlns:a16="http://schemas.microsoft.com/office/drawing/2014/main" id="{533DCE7C-A5BA-BA4B-9DA0-94D94CAB21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4969" y="11943864"/>
            <a:ext cx="452799" cy="310340"/>
          </a:xfrm>
          <a:prstGeom prst="bentConnector3">
            <a:avLst>
              <a:gd name="adj1" fmla="val 320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A137417-1C6A-724D-A63A-28684BB4455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873215" y="4897877"/>
            <a:ext cx="4041" cy="66822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8808D4A-56ED-1445-9797-D8E0DD58492A}"/>
              </a:ext>
            </a:extLst>
          </p:cNvPr>
          <p:cNvCxnSpPr>
            <a:cxnSpLocks/>
          </p:cNvCxnSpPr>
          <p:nvPr/>
        </p:nvCxnSpPr>
        <p:spPr>
          <a:xfrm>
            <a:off x="9406836" y="4875150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9883541" y="4790998"/>
            <a:ext cx="1506966" cy="726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addr2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data2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C: credit latency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81414"/>
            <a:ext cx="506504" cy="19760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797449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07EBC03-4621-8A4D-8C69-67BF4AA6DE02}"/>
              </a:ext>
            </a:extLst>
          </p:cNvPr>
          <p:cNvSpPr/>
          <p:nvPr/>
        </p:nvSpPr>
        <p:spPr>
          <a:xfrm>
            <a:off x="6877256" y="5474020"/>
            <a:ext cx="165135" cy="1841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F0D852-8266-FB4F-8A09-7D4DF3F93FD4}"/>
              </a:ext>
            </a:extLst>
          </p:cNvPr>
          <p:cNvSpPr/>
          <p:nvPr/>
        </p:nvSpPr>
        <p:spPr>
          <a:xfrm>
            <a:off x="7035360" y="5661893"/>
            <a:ext cx="634570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4E961E-08C4-1545-8DFE-B1BEAF13C9A6}"/>
              </a:ext>
            </a:extLst>
          </p:cNvPr>
          <p:cNvSpPr/>
          <p:nvPr/>
        </p:nvSpPr>
        <p:spPr>
          <a:xfrm>
            <a:off x="7190403" y="5852774"/>
            <a:ext cx="634571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6551345" y="4899750"/>
            <a:ext cx="313534" cy="1825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9B34B1-3D29-6B44-AB94-0DF98D264BE5}"/>
              </a:ext>
            </a:extLst>
          </p:cNvPr>
          <p:cNvSpPr/>
          <p:nvPr/>
        </p:nvSpPr>
        <p:spPr>
          <a:xfrm>
            <a:off x="5591748" y="4514907"/>
            <a:ext cx="334891" cy="187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4943163" y="470698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093126" y="4895682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DDDE0F-800E-9C45-8817-07CCFF625C6F}"/>
              </a:ext>
            </a:extLst>
          </p:cNvPr>
          <p:cNvSpPr/>
          <p:nvPr/>
        </p:nvSpPr>
        <p:spPr>
          <a:xfrm>
            <a:off x="5734912" y="4706242"/>
            <a:ext cx="334891" cy="19069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14F91E-F7D5-0841-96C9-FD497D366B87}"/>
              </a:ext>
            </a:extLst>
          </p:cNvPr>
          <p:cNvSpPr/>
          <p:nvPr/>
        </p:nvSpPr>
        <p:spPr>
          <a:xfrm>
            <a:off x="5887312" y="4897338"/>
            <a:ext cx="334891" cy="18431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AF6011-0638-5747-AD45-3AABA67E10F4}"/>
              </a:ext>
            </a:extLst>
          </p:cNvPr>
          <p:cNvSpPr/>
          <p:nvPr/>
        </p:nvSpPr>
        <p:spPr>
          <a:xfrm>
            <a:off x="5919640" y="4519292"/>
            <a:ext cx="334891" cy="1803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42558A-36DD-2249-B0E1-95E5B8C72751}"/>
              </a:ext>
            </a:extLst>
          </p:cNvPr>
          <p:cNvSpPr/>
          <p:nvPr/>
        </p:nvSpPr>
        <p:spPr>
          <a:xfrm>
            <a:off x="6072040" y="4706242"/>
            <a:ext cx="334891" cy="19109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3D57CA-7E83-2D4B-893D-95EB4CA78B84}"/>
              </a:ext>
            </a:extLst>
          </p:cNvPr>
          <p:cNvSpPr/>
          <p:nvPr/>
        </p:nvSpPr>
        <p:spPr>
          <a:xfrm>
            <a:off x="6215204" y="4898487"/>
            <a:ext cx="334891" cy="17985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87B8C4-7275-2C4C-AD35-148FE65828D7}"/>
              </a:ext>
            </a:extLst>
          </p:cNvPr>
          <p:cNvSpPr/>
          <p:nvPr/>
        </p:nvSpPr>
        <p:spPr>
          <a:xfrm>
            <a:off x="6719114" y="5081649"/>
            <a:ext cx="313534" cy="18657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C974AC-28A9-C84C-998E-35F568EC73E3}"/>
              </a:ext>
            </a:extLst>
          </p:cNvPr>
          <p:cNvSpPr/>
          <p:nvPr/>
        </p:nvSpPr>
        <p:spPr>
          <a:xfrm>
            <a:off x="7669005" y="5666816"/>
            <a:ext cx="334891" cy="18473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BBD586-FC6C-C74A-A416-8A684EBF1AA9}"/>
              </a:ext>
            </a:extLst>
          </p:cNvPr>
          <p:cNvSpPr/>
          <p:nvPr/>
        </p:nvSpPr>
        <p:spPr>
          <a:xfrm>
            <a:off x="7821405" y="5846934"/>
            <a:ext cx="334891" cy="19672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A54119-A338-FB43-9061-6A342766A21B}"/>
              </a:ext>
            </a:extLst>
          </p:cNvPr>
          <p:cNvSpPr/>
          <p:nvPr/>
        </p:nvSpPr>
        <p:spPr>
          <a:xfrm>
            <a:off x="8006133" y="5662779"/>
            <a:ext cx="334891" cy="184155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C1052E-4E4C-234A-9367-06083FC68BCB}"/>
              </a:ext>
            </a:extLst>
          </p:cNvPr>
          <p:cNvSpPr/>
          <p:nvPr/>
        </p:nvSpPr>
        <p:spPr>
          <a:xfrm>
            <a:off x="8149297" y="5851547"/>
            <a:ext cx="334891" cy="19058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7DF57D-5709-804F-8283-35FB1E2AB5E1}"/>
              </a:ext>
            </a:extLst>
          </p:cNvPr>
          <p:cNvSpPr/>
          <p:nvPr/>
        </p:nvSpPr>
        <p:spPr>
          <a:xfrm>
            <a:off x="7038510" y="5473308"/>
            <a:ext cx="313534" cy="19088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8EBB13-04FF-8C4F-BC1A-DF69A9A2EB5E}"/>
              </a:ext>
            </a:extLst>
          </p:cNvPr>
          <p:cNvSpPr/>
          <p:nvPr/>
        </p:nvSpPr>
        <p:spPr>
          <a:xfrm>
            <a:off x="7344137" y="4511612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67BD12-D626-7246-9F14-25534BB1E7A3}"/>
              </a:ext>
            </a:extLst>
          </p:cNvPr>
          <p:cNvSpPr/>
          <p:nvPr/>
        </p:nvSpPr>
        <p:spPr>
          <a:xfrm>
            <a:off x="8138436" y="4511865"/>
            <a:ext cx="334891" cy="18778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8276B60-6807-8F47-A58A-7FDEFBD8196E}"/>
              </a:ext>
            </a:extLst>
          </p:cNvPr>
          <p:cNvSpPr/>
          <p:nvPr/>
        </p:nvSpPr>
        <p:spPr>
          <a:xfrm>
            <a:off x="7489851" y="4705007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8345D9-7266-7048-84BB-CB08CC34F016}"/>
              </a:ext>
            </a:extLst>
          </p:cNvPr>
          <p:cNvSpPr/>
          <p:nvPr/>
        </p:nvSpPr>
        <p:spPr>
          <a:xfrm>
            <a:off x="7639814" y="4894721"/>
            <a:ext cx="794299" cy="18415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EF8377-EBE3-5046-B27B-8224B1836355}"/>
              </a:ext>
            </a:extLst>
          </p:cNvPr>
          <p:cNvSpPr/>
          <p:nvPr/>
        </p:nvSpPr>
        <p:spPr>
          <a:xfrm>
            <a:off x="8283961" y="4707167"/>
            <a:ext cx="334891" cy="18397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5D5BB6-00E6-0246-B7CC-0BC89EF4EF51}"/>
              </a:ext>
            </a:extLst>
          </p:cNvPr>
          <p:cNvSpPr/>
          <p:nvPr/>
        </p:nvSpPr>
        <p:spPr>
          <a:xfrm>
            <a:off x="8434000" y="4896933"/>
            <a:ext cx="334891" cy="18428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58B24-C19D-5040-87C6-B4A29196C427}"/>
              </a:ext>
            </a:extLst>
          </p:cNvPr>
          <p:cNvSpPr/>
          <p:nvPr/>
        </p:nvSpPr>
        <p:spPr>
          <a:xfrm>
            <a:off x="8466328" y="4511613"/>
            <a:ext cx="334891" cy="19266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906A65-CF3F-C044-BB9B-9D7D0F78C485}"/>
              </a:ext>
            </a:extLst>
          </p:cNvPr>
          <p:cNvSpPr/>
          <p:nvPr/>
        </p:nvSpPr>
        <p:spPr>
          <a:xfrm>
            <a:off x="8618728" y="470777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2604B6-C006-D347-AC0C-20F1F52B4872}"/>
              </a:ext>
            </a:extLst>
          </p:cNvPr>
          <p:cNvSpPr/>
          <p:nvPr/>
        </p:nvSpPr>
        <p:spPr>
          <a:xfrm>
            <a:off x="8761892" y="4892535"/>
            <a:ext cx="334891" cy="1907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0E6841-78C4-4548-AED9-68B2D9D9A898}"/>
              </a:ext>
            </a:extLst>
          </p:cNvPr>
          <p:cNvSpPr/>
          <p:nvPr/>
        </p:nvSpPr>
        <p:spPr>
          <a:xfrm>
            <a:off x="6554020" y="5085697"/>
            <a:ext cx="162683" cy="18253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A341C1-BFCA-6C40-9457-BDD481FED030}"/>
              </a:ext>
            </a:extLst>
          </p:cNvPr>
          <p:cNvSpPr/>
          <p:nvPr/>
        </p:nvSpPr>
        <p:spPr>
          <a:xfrm>
            <a:off x="9096402" y="4897876"/>
            <a:ext cx="313534" cy="181311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87A8804-3651-7F46-AEF1-35FCE67B57E4}"/>
              </a:ext>
            </a:extLst>
          </p:cNvPr>
          <p:cNvSpPr/>
          <p:nvPr/>
        </p:nvSpPr>
        <p:spPr>
          <a:xfrm>
            <a:off x="8483893" y="5851255"/>
            <a:ext cx="313534" cy="19088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6B69A3-E3EE-A544-9B94-0EEBDFFD21E8}"/>
              </a:ext>
            </a:extLst>
          </p:cNvPr>
          <p:cNvSpPr/>
          <p:nvPr/>
        </p:nvSpPr>
        <p:spPr>
          <a:xfrm>
            <a:off x="9590344" y="5648894"/>
            <a:ext cx="634570" cy="20498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9A61D8-B774-4442-9A23-8F1450294BF3}"/>
              </a:ext>
            </a:extLst>
          </p:cNvPr>
          <p:cNvSpPr/>
          <p:nvPr/>
        </p:nvSpPr>
        <p:spPr>
          <a:xfrm>
            <a:off x="9745387" y="5852973"/>
            <a:ext cx="63457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1C708-C324-6448-A1AB-E9F97EE3DFFD}"/>
              </a:ext>
            </a:extLst>
          </p:cNvPr>
          <p:cNvSpPr/>
          <p:nvPr/>
        </p:nvSpPr>
        <p:spPr>
          <a:xfrm>
            <a:off x="10223989" y="5648894"/>
            <a:ext cx="334891" cy="20498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1A6B45-32C7-2B4A-8FD3-E098EC035150}"/>
              </a:ext>
            </a:extLst>
          </p:cNvPr>
          <p:cNvSpPr/>
          <p:nvPr/>
        </p:nvSpPr>
        <p:spPr>
          <a:xfrm>
            <a:off x="10376389" y="5852511"/>
            <a:ext cx="334891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B36E0D-D5BB-E245-8CF5-63AD4CB7274E}"/>
              </a:ext>
            </a:extLst>
          </p:cNvPr>
          <p:cNvSpPr/>
          <p:nvPr/>
        </p:nvSpPr>
        <p:spPr>
          <a:xfrm>
            <a:off x="10561117" y="5648895"/>
            <a:ext cx="334891" cy="2049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34BF1F-FD57-4A42-A718-D1628F1CFBD3}"/>
              </a:ext>
            </a:extLst>
          </p:cNvPr>
          <p:cNvSpPr/>
          <p:nvPr/>
        </p:nvSpPr>
        <p:spPr>
          <a:xfrm>
            <a:off x="10704281" y="5852972"/>
            <a:ext cx="334891" cy="19088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E73CB8-687C-DD41-A12C-C884615C27BD}"/>
              </a:ext>
            </a:extLst>
          </p:cNvPr>
          <p:cNvSpPr/>
          <p:nvPr/>
        </p:nvSpPr>
        <p:spPr>
          <a:xfrm>
            <a:off x="9250069" y="5083530"/>
            <a:ext cx="313534" cy="17819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70CDA2-8BE4-7242-8772-77EA0A8B5C93}"/>
              </a:ext>
            </a:extLst>
          </p:cNvPr>
          <p:cNvSpPr/>
          <p:nvPr/>
        </p:nvSpPr>
        <p:spPr>
          <a:xfrm>
            <a:off x="9427662" y="5451085"/>
            <a:ext cx="162682" cy="19781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4188091" y="4454881"/>
            <a:ext cx="6543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3C095F-C569-B141-830B-8B8FF6CACBE7}"/>
              </a:ext>
            </a:extLst>
          </p:cNvPr>
          <p:cNvSpPr txBox="1"/>
          <p:nvPr/>
        </p:nvSpPr>
        <p:spPr>
          <a:xfrm>
            <a:off x="6809954" y="4442258"/>
            <a:ext cx="63831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2</a:t>
            </a:r>
            <a:r>
              <a:rPr lang="en-US" sz="1300" dirty="0"/>
              <a:t> j=2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8A26C9-9819-2244-BD91-FA4C857D9658}"/>
              </a:ext>
            </a:extLst>
          </p:cNvPr>
          <p:cNvSpPr txBox="1"/>
          <p:nvPr/>
        </p:nvSpPr>
        <p:spPr>
          <a:xfrm>
            <a:off x="6387357" y="5619296"/>
            <a:ext cx="675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=1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 k=1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674A62-EB5A-AC4C-BDE0-3AEB53B1DD06}"/>
              </a:ext>
            </a:extLst>
          </p:cNvPr>
          <p:cNvSpPr txBox="1"/>
          <p:nvPr/>
        </p:nvSpPr>
        <p:spPr>
          <a:xfrm>
            <a:off x="5903916" y="5035697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0</a:t>
            </a:r>
            <a:r>
              <a:rPr lang="en-US" sz="1300" dirty="0"/>
              <a:t> j=0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A5C2DD-1525-8047-989D-4BDA286E7851}"/>
              </a:ext>
            </a:extLst>
          </p:cNvPr>
          <p:cNvSpPr txBox="1"/>
          <p:nvPr/>
        </p:nvSpPr>
        <p:spPr>
          <a:xfrm>
            <a:off x="8480458" y="5045739"/>
            <a:ext cx="6415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</a:t>
            </a:r>
            <a:r>
              <a:rPr lang="en-US" altLang="zh-CN" sz="1300" dirty="0"/>
              <a:t>3</a:t>
            </a:r>
            <a:r>
              <a:rPr lang="en-US" sz="1300" dirty="0"/>
              <a:t> j=0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526DDC-B55C-D44F-B933-23947819BF3A}"/>
              </a:ext>
            </a:extLst>
          </p:cNvPr>
          <p:cNvSpPr txBox="1"/>
          <p:nvPr/>
        </p:nvSpPr>
        <p:spPr>
          <a:xfrm>
            <a:off x="6230646" y="5402854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k=0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A4485A-A93D-C548-B74B-13B9433C1711}"/>
              </a:ext>
            </a:extLst>
          </p:cNvPr>
          <p:cNvSpPr txBox="1"/>
          <p:nvPr/>
        </p:nvSpPr>
        <p:spPr>
          <a:xfrm>
            <a:off x="8774096" y="5410295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=3 k=0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34E3BF-9287-3E40-9A62-61B2208D3B6A}"/>
              </a:ext>
            </a:extLst>
          </p:cNvPr>
          <p:cNvSpPr txBox="1"/>
          <p:nvPr/>
        </p:nvSpPr>
        <p:spPr>
          <a:xfrm>
            <a:off x="8939914" y="5636981"/>
            <a:ext cx="694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=4 k=0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=4 k=1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  <a:endCxn id="94" idx="3"/>
          </p:cNvCxnSpPr>
          <p:nvPr/>
        </p:nvCxnSpPr>
        <p:spPr>
          <a:xfrm>
            <a:off x="7349470" y="451001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88064A1-051E-E242-BE85-3E7A5C6C0409}"/>
              </a:ext>
            </a:extLst>
          </p:cNvPr>
          <p:cNvSpPr/>
          <p:nvPr/>
        </p:nvSpPr>
        <p:spPr>
          <a:xfrm>
            <a:off x="9587023" y="5456139"/>
            <a:ext cx="313534" cy="18703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D468F0-0FFD-2C44-8306-2C99CA50B23B}"/>
              </a:ext>
            </a:extLst>
          </p:cNvPr>
          <p:cNvSpPr/>
          <p:nvPr/>
        </p:nvSpPr>
        <p:spPr>
          <a:xfrm>
            <a:off x="11033115" y="5852510"/>
            <a:ext cx="313534" cy="19134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8C5FD8-8338-5C44-985E-6CCC3E063520}"/>
              </a:ext>
            </a:extLst>
          </p:cNvPr>
          <p:cNvGrpSpPr/>
          <p:nvPr/>
        </p:nvGrpSpPr>
        <p:grpSpPr>
          <a:xfrm>
            <a:off x="10016109" y="3531473"/>
            <a:ext cx="1390341" cy="1200329"/>
            <a:chOff x="5670700" y="3265383"/>
            <a:chExt cx="1390341" cy="120032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5670700" y="3265383"/>
              <a:ext cx="1390341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5844005" y="339509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5843494" y="3658969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5842983" y="3922844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6427208" y="3334936"/>
              <a:ext cx="4443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5844516" y="4186718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63175" y="4709647"/>
            <a:ext cx="7168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</a:p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rspdW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63175" y="5633342"/>
            <a:ext cx="7636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rqstR</a:t>
            </a:r>
            <a: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+</a:t>
            </a:r>
            <a:br>
              <a:rPr lang="en-US" sz="13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</a:br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ctxF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63976" y="3878995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374970" y="3779020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4497636" y="3978491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4645291" y="4177766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F361A3-8097-F44C-AE41-E6A76FBC278D}"/>
              </a:ext>
            </a:extLst>
          </p:cNvPr>
          <p:cNvSpPr txBox="1"/>
          <p:nvPr/>
        </p:nvSpPr>
        <p:spPr>
          <a:xfrm>
            <a:off x="3880665" y="3522575"/>
            <a:ext cx="39786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=1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=2</a:t>
            </a:r>
            <a:br>
              <a:rPr lang="en-US" sz="1300" dirty="0"/>
            </a:br>
            <a:r>
              <a:rPr lang="en-US" sz="1300" dirty="0" err="1"/>
              <a:t>i</a:t>
            </a:r>
            <a:r>
              <a:rPr lang="en-US" sz="1300" dirty="0"/>
              <a:t>=3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DDAAD4F-BF09-3948-8F2C-43378B3962BE}"/>
              </a:ext>
            </a:extLst>
          </p:cNvPr>
          <p:cNvCxnSpPr>
            <a:cxnSpLocks/>
          </p:cNvCxnSpPr>
          <p:nvPr/>
        </p:nvCxnSpPr>
        <p:spPr>
          <a:xfrm>
            <a:off x="4776229" y="3589473"/>
            <a:ext cx="2574" cy="1058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4EA55B-A728-6245-8FF7-527036FF9C52}"/>
              </a:ext>
            </a:extLst>
          </p:cNvPr>
          <p:cNvCxnSpPr>
            <a:cxnSpLocks/>
          </p:cNvCxnSpPr>
          <p:nvPr/>
        </p:nvCxnSpPr>
        <p:spPr>
          <a:xfrm>
            <a:off x="9573638" y="5085697"/>
            <a:ext cx="0" cy="7467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BBE3E5-3466-6E41-A2FC-D2B9A2AC432D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35360" y="5078340"/>
            <a:ext cx="3864" cy="6789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DEBA52-DF92-754D-BCE6-03A409605859}"/>
              </a:ext>
            </a:extLst>
          </p:cNvPr>
          <p:cNvSpPr/>
          <p:nvPr/>
        </p:nvSpPr>
        <p:spPr>
          <a:xfrm>
            <a:off x="9079969" y="5079829"/>
            <a:ext cx="162683" cy="18253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DB55465-235A-3F42-B252-432A346A5AC3}"/>
              </a:ext>
            </a:extLst>
          </p:cNvPr>
          <p:cNvSpPr/>
          <p:nvPr/>
        </p:nvSpPr>
        <p:spPr>
          <a:xfrm>
            <a:off x="7841336" y="9326759"/>
            <a:ext cx="59678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EEEF78E-9F60-EC48-AFDF-890A6F0B34B9}"/>
              </a:ext>
            </a:extLst>
          </p:cNvPr>
          <p:cNvCxnSpPr>
            <a:cxnSpLocks/>
            <a:stCxn id="147" idx="3"/>
            <a:endCxn id="155" idx="1"/>
          </p:cNvCxnSpPr>
          <p:nvPr/>
        </p:nvCxnSpPr>
        <p:spPr>
          <a:xfrm flipV="1">
            <a:off x="8438121" y="8530993"/>
            <a:ext cx="521117" cy="1018086"/>
          </a:xfrm>
          <a:prstGeom prst="bentConnector3">
            <a:avLst>
              <a:gd name="adj1" fmla="val 2434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30114A-B2D3-4A4E-8AF0-2241DAB971C7}"/>
              </a:ext>
            </a:extLst>
          </p:cNvPr>
          <p:cNvCxnSpPr>
            <a:cxnSpLocks/>
            <a:endCxn id="168" idx="1"/>
          </p:cNvCxnSpPr>
          <p:nvPr/>
        </p:nvCxnSpPr>
        <p:spPr>
          <a:xfrm rot="16200000" flipH="1">
            <a:off x="8306223" y="9950040"/>
            <a:ext cx="917457" cy="388576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8528BE-780B-8242-8C14-63C2C445CBF9}"/>
              </a:ext>
            </a:extLst>
          </p:cNvPr>
          <p:cNvSpPr txBox="1"/>
          <p:nvPr/>
        </p:nvSpPr>
        <p:spPr>
          <a:xfrm>
            <a:off x="8063541" y="8680498"/>
            <a:ext cx="537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even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D2D6599-5C4C-BE49-B224-BB1CD0816F77}"/>
              </a:ext>
            </a:extLst>
          </p:cNvPr>
          <p:cNvSpPr txBox="1"/>
          <p:nvPr/>
        </p:nvSpPr>
        <p:spPr>
          <a:xfrm>
            <a:off x="8068577" y="999197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odd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C352486C-0D79-F642-BA2B-7AB3167887F1}"/>
              </a:ext>
            </a:extLst>
          </p:cNvPr>
          <p:cNvSpPr/>
          <p:nvPr/>
        </p:nvSpPr>
        <p:spPr>
          <a:xfrm>
            <a:off x="9593894" y="9274390"/>
            <a:ext cx="751808" cy="530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mem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B741688A-F39C-6642-A034-74D4385E5E5C}"/>
              </a:ext>
            </a:extLst>
          </p:cNvPr>
          <p:cNvSpPr/>
          <p:nvPr/>
        </p:nvSpPr>
        <p:spPr>
          <a:xfrm>
            <a:off x="8959238" y="8308673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120C4FE6-76AA-5A4F-BD60-2943212AA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738" y="8742968"/>
            <a:ext cx="572003" cy="534164"/>
          </a:xfrm>
          <a:prstGeom prst="bentConnector3">
            <a:avLst>
              <a:gd name="adj1" fmla="val 3300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56EF5AB-0F0F-B049-9DF1-7E933D7938BA}"/>
              </a:ext>
            </a:extLst>
          </p:cNvPr>
          <p:cNvSpPr txBox="1"/>
          <p:nvPr/>
        </p:nvSpPr>
        <p:spPr>
          <a:xfrm>
            <a:off x="9218972" y="8988275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addr1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59706B01-AB58-CF41-976A-B074A16D94B5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330065" y="8761447"/>
            <a:ext cx="514345" cy="4980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32DE95B-ACEF-774C-B8A9-6DE04896910B}"/>
              </a:ext>
            </a:extLst>
          </p:cNvPr>
          <p:cNvSpPr txBox="1"/>
          <p:nvPr/>
        </p:nvSpPr>
        <p:spPr>
          <a:xfrm>
            <a:off x="9556622" y="865687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data1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C8217482-8A9C-5B47-B9B8-56B93DC38B23}"/>
              </a:ext>
            </a:extLst>
          </p:cNvPr>
          <p:cNvSpPr/>
          <p:nvPr/>
        </p:nvSpPr>
        <p:spPr>
          <a:xfrm>
            <a:off x="10129826" y="8300930"/>
            <a:ext cx="766324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rspdW</a:t>
            </a:r>
            <a:endParaRPr lang="en-US" sz="1400" dirty="0"/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EC80F33F-D6F0-DE48-A294-C8D0612DB96F}"/>
              </a:ext>
            </a:extLst>
          </p:cNvPr>
          <p:cNvCxnSpPr>
            <a:cxnSpLocks/>
            <a:endCxn id="160" idx="2"/>
          </p:cNvCxnSpPr>
          <p:nvPr/>
        </p:nvCxnSpPr>
        <p:spPr>
          <a:xfrm rot="5400000" flipH="1" flipV="1">
            <a:off x="10060821" y="8827999"/>
            <a:ext cx="534596" cy="3697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EF0188D-9977-ED41-BFEA-D01DC0AFF704}"/>
              </a:ext>
            </a:extLst>
          </p:cNvPr>
          <p:cNvSpPr txBox="1"/>
          <p:nvPr/>
        </p:nvSpPr>
        <p:spPr>
          <a:xfrm>
            <a:off x="10099123" y="902384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21F990A-42A0-AB45-A85E-570C320B318F}"/>
              </a:ext>
            </a:extLst>
          </p:cNvPr>
          <p:cNvSpPr txBox="1"/>
          <p:nvPr/>
        </p:nvSpPr>
        <p:spPr>
          <a:xfrm>
            <a:off x="9235631" y="9747777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54CA1A1-C8AD-0948-AFE5-719F37473EE8}"/>
              </a:ext>
            </a:extLst>
          </p:cNvPr>
          <p:cNvSpPr txBox="1"/>
          <p:nvPr/>
        </p:nvSpPr>
        <p:spPr>
          <a:xfrm>
            <a:off x="10590149" y="1005352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addr2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E9E9729E-EF8B-6A4A-95D3-9950735F8CD2}"/>
              </a:ext>
            </a:extLst>
          </p:cNvPr>
          <p:cNvCxnSpPr>
            <a:cxnSpLocks/>
            <a:endCxn id="170" idx="0"/>
          </p:cNvCxnSpPr>
          <p:nvPr/>
        </p:nvCxnSpPr>
        <p:spPr>
          <a:xfrm rot="16200000" flipH="1">
            <a:off x="10042373" y="9918087"/>
            <a:ext cx="581404" cy="343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3953532-7A96-7B41-9FE7-FE828E2759AA}"/>
              </a:ext>
            </a:extLst>
          </p:cNvPr>
          <p:cNvSpPr/>
          <p:nvPr/>
        </p:nvSpPr>
        <p:spPr>
          <a:xfrm>
            <a:off x="8959239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ctxF</a:t>
            </a:r>
            <a:endParaRPr lang="en-US" sz="1400" dirty="0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43FEE4D-15FE-6B40-BDB4-D5EFAABD7208}"/>
              </a:ext>
            </a:extLst>
          </p:cNvPr>
          <p:cNvSpPr/>
          <p:nvPr/>
        </p:nvSpPr>
        <p:spPr>
          <a:xfrm>
            <a:off x="10107458" y="10380737"/>
            <a:ext cx="795130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rqstR</a:t>
            </a:r>
            <a:endParaRPr 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CB12AB9-A7DC-2246-AB80-4B19AFFD71D3}"/>
              </a:ext>
            </a:extLst>
          </p:cNvPr>
          <p:cNvSpPr txBox="1"/>
          <p:nvPr/>
        </p:nvSpPr>
        <p:spPr>
          <a:xfrm>
            <a:off x="8659844" y="9402216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</a:t>
            </a: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722FA5CB-3F55-2D48-AC1A-E1BEB811224E}"/>
              </a:ext>
            </a:extLst>
          </p:cNvPr>
          <p:cNvCxnSpPr>
            <a:cxnSpLocks/>
            <a:stCxn id="168" idx="0"/>
            <a:endCxn id="154" idx="2"/>
          </p:cNvCxnSpPr>
          <p:nvPr/>
        </p:nvCxnSpPr>
        <p:spPr>
          <a:xfrm rot="5400000" flipH="1" flipV="1">
            <a:off x="9375546" y="9786486"/>
            <a:ext cx="575511" cy="6129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9A2E1F9-A52E-7447-8866-E742427BDEA9}"/>
              </a:ext>
            </a:extLst>
          </p:cNvPr>
          <p:cNvSpPr txBox="1"/>
          <p:nvPr/>
        </p:nvSpPr>
        <p:spPr>
          <a:xfrm>
            <a:off x="10558880" y="9394514"/>
            <a:ext cx="59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</a:t>
            </a:r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7C74D04-BE43-6746-80B6-16E3196D733F}"/>
              </a:ext>
            </a:extLst>
          </p:cNvPr>
          <p:cNvCxnSpPr>
            <a:cxnSpLocks/>
            <a:stCxn id="147" idx="3"/>
            <a:endCxn id="160" idx="0"/>
          </p:cNvCxnSpPr>
          <p:nvPr/>
        </p:nvCxnSpPr>
        <p:spPr>
          <a:xfrm flipV="1">
            <a:off x="8438121" y="8300930"/>
            <a:ext cx="2074867" cy="1248149"/>
          </a:xfrm>
          <a:prstGeom prst="bentConnector4">
            <a:avLst>
              <a:gd name="adj1" fmla="val 6060"/>
              <a:gd name="adj2" fmla="val 11831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59A67DD-63D0-9D4E-8AC1-3C6966216C68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8434000" y="9685599"/>
            <a:ext cx="2071023" cy="1139777"/>
          </a:xfrm>
          <a:prstGeom prst="bentConnector4">
            <a:avLst>
              <a:gd name="adj1" fmla="val 6613"/>
              <a:gd name="adj2" fmla="val 120057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4F1F41A-C46E-9640-925A-19E9991466AC}"/>
              </a:ext>
            </a:extLst>
          </p:cNvPr>
          <p:cNvCxnSpPr/>
          <p:nvPr/>
        </p:nvCxnSpPr>
        <p:spPr>
          <a:xfrm flipV="1">
            <a:off x="9196986" y="8745568"/>
            <a:ext cx="0" cy="16157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96B069E-6732-2942-991B-E2B9C74E230C}"/>
              </a:ext>
            </a:extLst>
          </p:cNvPr>
          <p:cNvCxnSpPr>
            <a:cxnSpLocks/>
          </p:cNvCxnSpPr>
          <p:nvPr/>
        </p:nvCxnSpPr>
        <p:spPr>
          <a:xfrm>
            <a:off x="10594300" y="8769195"/>
            <a:ext cx="0" cy="161154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C0308FA-DF26-8348-A5CE-2012C6519AB0}"/>
              </a:ext>
            </a:extLst>
          </p:cNvPr>
          <p:cNvSpPr/>
          <p:nvPr/>
        </p:nvSpPr>
        <p:spPr>
          <a:xfrm>
            <a:off x="5689008" y="3779020"/>
            <a:ext cx="1583618" cy="659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data1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K: ack1 latency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T: token latency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8E1D3FD-B9DD-1746-8AC7-E2E964C5BC37}"/>
              </a:ext>
            </a:extLst>
          </p:cNvPr>
          <p:cNvSpPr txBox="1"/>
          <p:nvPr/>
        </p:nvSpPr>
        <p:spPr>
          <a:xfrm>
            <a:off x="8612039" y="876563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init</a:t>
            </a:r>
            <a:r>
              <a:rPr lang="en-US" sz="1400" dirty="0"/>
              <a:t>=2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3362679" y="6264317"/>
            <a:ext cx="798397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7104201" y="6278640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362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4" grpId="0" animBg="1"/>
      <p:bldP spid="125" grpId="0" animBg="1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39" grpId="0"/>
      <p:bldP spid="145" grpId="0" animBg="1"/>
      <p:bldP spid="147" grpId="0" animBg="1"/>
      <p:bldP spid="150" grpId="0"/>
      <p:bldP spid="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0728E2C9-6F34-2D41-8636-FE4FDA593086}"/>
              </a:ext>
            </a:extLst>
          </p:cNvPr>
          <p:cNvSpPr/>
          <p:nvPr/>
        </p:nvSpPr>
        <p:spPr>
          <a:xfrm>
            <a:off x="6177686" y="3470039"/>
            <a:ext cx="2892867" cy="455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S: network latency to send stop</a:t>
            </a:r>
          </a:p>
          <a:p>
            <a:r>
              <a:rPr lang="en-US" sz="12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A: network latency to send accum2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906C9C-AA5D-A946-BAC0-593EDA2195EC}"/>
              </a:ext>
            </a:extLst>
          </p:cNvPr>
          <p:cNvSpPr/>
          <p:nvPr/>
        </p:nvSpPr>
        <p:spPr>
          <a:xfrm>
            <a:off x="4262012" y="3572165"/>
            <a:ext cx="506504" cy="20685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C14238-7700-E641-95B0-0F6A7A5C4E6E}"/>
              </a:ext>
            </a:extLst>
          </p:cNvPr>
          <p:cNvSpPr/>
          <p:nvPr/>
        </p:nvSpPr>
        <p:spPr>
          <a:xfrm>
            <a:off x="4266112" y="4514653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DA35AE-BFF0-7F49-AACB-807A9C256AB5}"/>
              </a:ext>
            </a:extLst>
          </p:cNvPr>
          <p:cNvSpPr/>
          <p:nvPr/>
        </p:nvSpPr>
        <p:spPr>
          <a:xfrm>
            <a:off x="4768440" y="3577378"/>
            <a:ext cx="313534" cy="20143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898AE2-25CF-4D43-9E74-FA5FF737699E}"/>
              </a:ext>
            </a:extLst>
          </p:cNvPr>
          <p:cNvSpPr/>
          <p:nvPr/>
        </p:nvSpPr>
        <p:spPr>
          <a:xfrm>
            <a:off x="5107200" y="4890521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161761-3E5B-6542-8E4A-7833D105FA51}"/>
              </a:ext>
            </a:extLst>
          </p:cNvPr>
          <p:cNvSpPr/>
          <p:nvPr/>
        </p:nvSpPr>
        <p:spPr>
          <a:xfrm>
            <a:off x="5616395" y="5274495"/>
            <a:ext cx="794300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53B8D-B23D-944B-834A-081B54D8CE7D}"/>
              </a:ext>
            </a:extLst>
          </p:cNvPr>
          <p:cNvSpPr txBox="1"/>
          <p:nvPr/>
        </p:nvSpPr>
        <p:spPr>
          <a:xfrm>
            <a:off x="3647022" y="4453486"/>
            <a:ext cx="638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/>
              <a:t>i</a:t>
            </a:r>
            <a:r>
              <a:rPr lang="en-US" sz="1300" dirty="0"/>
              <a:t>=0 j=0</a:t>
            </a:r>
          </a:p>
          <a:p>
            <a:r>
              <a:rPr lang="en-US" sz="1300" dirty="0" err="1"/>
              <a:t>i</a:t>
            </a:r>
            <a:r>
              <a:rPr lang="en-US" sz="1300" dirty="0"/>
              <a:t>=0 j=1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180943-5D97-314F-ACEB-5DACC512E7CF}"/>
              </a:ext>
            </a:extLst>
          </p:cNvPr>
          <p:cNvCxnSpPr>
            <a:cxnSpLocks/>
          </p:cNvCxnSpPr>
          <p:nvPr/>
        </p:nvCxnSpPr>
        <p:spPr>
          <a:xfrm>
            <a:off x="7453224" y="5864133"/>
            <a:ext cx="13291" cy="3791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BF07B02-6F3A-C649-B4EF-0E8216D5233E}"/>
              </a:ext>
            </a:extLst>
          </p:cNvPr>
          <p:cNvSpPr txBox="1"/>
          <p:nvPr/>
        </p:nvSpPr>
        <p:spPr>
          <a:xfrm>
            <a:off x="3384521" y="5107508"/>
            <a:ext cx="5549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ctxB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6003A0-BB7D-FE49-A1FC-9711A1B63E14}"/>
              </a:ext>
            </a:extLst>
          </p:cNvPr>
          <p:cNvSpPr txBox="1"/>
          <p:nvPr/>
        </p:nvSpPr>
        <p:spPr>
          <a:xfrm>
            <a:off x="3377308" y="6149327"/>
            <a:ext cx="569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ctxD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DE7B3-F096-3C4A-A598-F25D6F38A0FA}"/>
              </a:ext>
            </a:extLst>
          </p:cNvPr>
          <p:cNvSpPr txBox="1"/>
          <p:nvPr/>
        </p:nvSpPr>
        <p:spPr>
          <a:xfrm>
            <a:off x="3388529" y="3934117"/>
            <a:ext cx="5581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ctxC</a:t>
            </a:r>
            <a:endParaRPr lang="en-US" sz="13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3589164-7C4F-E344-B72D-0EDCD332DFB2}"/>
              </a:ext>
            </a:extLst>
          </p:cNvPr>
          <p:cNvSpPr/>
          <p:nvPr/>
        </p:nvSpPr>
        <p:spPr>
          <a:xfrm>
            <a:off x="4795220" y="3784034"/>
            <a:ext cx="506504" cy="19760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CA2A23-E7B9-9C42-BDB4-BE72B7D1579A}"/>
              </a:ext>
            </a:extLst>
          </p:cNvPr>
          <p:cNvSpPr/>
          <p:nvPr/>
        </p:nvSpPr>
        <p:spPr>
          <a:xfrm>
            <a:off x="5319399" y="3981508"/>
            <a:ext cx="50650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532DC-B10E-0D49-9618-AF8331E079EF}"/>
              </a:ext>
            </a:extLst>
          </p:cNvPr>
          <p:cNvSpPr/>
          <p:nvPr/>
        </p:nvSpPr>
        <p:spPr>
          <a:xfrm>
            <a:off x="5855290" y="4184793"/>
            <a:ext cx="506504" cy="1976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845FEB-4F70-3B4B-956E-904E055C8AA1}"/>
              </a:ext>
            </a:extLst>
          </p:cNvPr>
          <p:cNvCxnSpPr>
            <a:cxnSpLocks/>
          </p:cNvCxnSpPr>
          <p:nvPr/>
        </p:nvCxnSpPr>
        <p:spPr>
          <a:xfrm>
            <a:off x="4079598" y="6499443"/>
            <a:ext cx="49533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C6B52DD-4727-FC43-9CA2-7831644A70D8}"/>
              </a:ext>
            </a:extLst>
          </p:cNvPr>
          <p:cNvSpPr txBox="1"/>
          <p:nvPr/>
        </p:nvSpPr>
        <p:spPr>
          <a:xfrm>
            <a:off x="6256503" y="6596175"/>
            <a:ext cx="68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Time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D0B8386-B1FE-5540-A8C0-BD13E0A1C117}"/>
              </a:ext>
            </a:extLst>
          </p:cNvPr>
          <p:cNvSpPr/>
          <p:nvPr/>
        </p:nvSpPr>
        <p:spPr>
          <a:xfrm>
            <a:off x="4641759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ctxB</a:t>
            </a:r>
            <a:endParaRPr lang="en-US" sz="1400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90C6B6D1-540D-2844-8957-821382016C89}"/>
              </a:ext>
            </a:extLst>
          </p:cNvPr>
          <p:cNvSpPr/>
          <p:nvPr/>
        </p:nvSpPr>
        <p:spPr>
          <a:xfrm>
            <a:off x="60668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ctxD</a:t>
            </a:r>
            <a:endParaRPr lang="en-US" sz="1400" dirty="0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9F2D3FBD-3AF5-C74E-9C53-AF410A4A4E8D}"/>
              </a:ext>
            </a:extLst>
          </p:cNvPr>
          <p:cNvSpPr/>
          <p:nvPr/>
        </p:nvSpPr>
        <p:spPr>
          <a:xfrm>
            <a:off x="3321673" y="7710009"/>
            <a:ext cx="757925" cy="44463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ctxC</a:t>
            </a:r>
            <a:endParaRPr lang="en-US" sz="1400" dirty="0"/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CF76047-E75B-C045-BBC3-F32CD3BEF952}"/>
              </a:ext>
            </a:extLst>
          </p:cNvPr>
          <p:cNvCxnSpPr>
            <a:cxnSpLocks/>
            <a:stCxn id="153" idx="3"/>
            <a:endCxn id="153" idx="0"/>
          </p:cNvCxnSpPr>
          <p:nvPr/>
        </p:nvCxnSpPr>
        <p:spPr>
          <a:xfrm flipH="1" flipV="1">
            <a:off x="3700636" y="7710009"/>
            <a:ext cx="378962" cy="222320"/>
          </a:xfrm>
          <a:prstGeom prst="bentConnector4">
            <a:avLst>
              <a:gd name="adj1" fmla="val -60323"/>
              <a:gd name="adj2" fmla="val 202825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C0BE0DB-13D1-F049-B3E3-8DA648A46C98}"/>
              </a:ext>
            </a:extLst>
          </p:cNvPr>
          <p:cNvCxnSpPr>
            <a:cxnSpLocks/>
            <a:stCxn id="153" idx="3"/>
            <a:endCxn id="146" idx="1"/>
          </p:cNvCxnSpPr>
          <p:nvPr/>
        </p:nvCxnSpPr>
        <p:spPr>
          <a:xfrm>
            <a:off x="4079598" y="7932329"/>
            <a:ext cx="56216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4A6FFF3-FCCA-974E-9003-88E6D171F15A}"/>
              </a:ext>
            </a:extLst>
          </p:cNvPr>
          <p:cNvCxnSpPr>
            <a:cxnSpLocks/>
            <a:stCxn id="146" idx="3"/>
            <a:endCxn id="152" idx="1"/>
          </p:cNvCxnSpPr>
          <p:nvPr/>
        </p:nvCxnSpPr>
        <p:spPr>
          <a:xfrm>
            <a:off x="5399684" y="7932329"/>
            <a:ext cx="66718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06FFC38-BD4E-3A4E-8FB4-3AC8AB807B47}"/>
              </a:ext>
            </a:extLst>
          </p:cNvPr>
          <p:cNvSpPr txBox="1"/>
          <p:nvPr/>
        </p:nvSpPr>
        <p:spPr>
          <a:xfrm>
            <a:off x="4064396" y="7932328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stop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=False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86ED094-415C-A443-B10F-1489E6ABEEA4}"/>
              </a:ext>
            </a:extLst>
          </p:cNvPr>
          <p:cNvSpPr txBox="1"/>
          <p:nvPr/>
        </p:nvSpPr>
        <p:spPr>
          <a:xfrm>
            <a:off x="5358016" y="793232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accum2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B5ABFBC-CB67-0C42-B109-709D219821CB}"/>
              </a:ext>
            </a:extLst>
          </p:cNvPr>
          <p:cNvSpPr/>
          <p:nvPr/>
        </p:nvSpPr>
        <p:spPr>
          <a:xfrm>
            <a:off x="5301724" y="3784033"/>
            <a:ext cx="290024" cy="19973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0EDE1B3-C2D5-8C42-8A55-8BE821A8597D}"/>
              </a:ext>
            </a:extLst>
          </p:cNvPr>
          <p:cNvSpPr/>
          <p:nvPr/>
        </p:nvSpPr>
        <p:spPr>
          <a:xfrm>
            <a:off x="5823298" y="3981508"/>
            <a:ext cx="285244" cy="197606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7033755-0CB9-394F-BBE7-B73B9E212990}"/>
              </a:ext>
            </a:extLst>
          </p:cNvPr>
          <p:cNvSpPr/>
          <p:nvPr/>
        </p:nvSpPr>
        <p:spPr>
          <a:xfrm>
            <a:off x="6361794" y="4188934"/>
            <a:ext cx="285244" cy="19391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4E872EC-0894-D847-A91F-EA7F5E31166D}"/>
              </a:ext>
            </a:extLst>
          </p:cNvPr>
          <p:cNvSpPr/>
          <p:nvPr/>
        </p:nvSpPr>
        <p:spPr>
          <a:xfrm>
            <a:off x="6167202" y="5655492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2F2A424-E556-754B-A9B1-1F530BCEC1FC}"/>
              </a:ext>
            </a:extLst>
          </p:cNvPr>
          <p:cNvSpPr/>
          <p:nvPr/>
        </p:nvSpPr>
        <p:spPr>
          <a:xfrm>
            <a:off x="7466515" y="6201374"/>
            <a:ext cx="794299" cy="188294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0ED50A3-42A6-B748-8203-67567A6D787C}"/>
              </a:ext>
            </a:extLst>
          </p:cNvPr>
          <p:cNvSpPr/>
          <p:nvPr/>
        </p:nvSpPr>
        <p:spPr>
          <a:xfrm>
            <a:off x="4411981" y="4699708"/>
            <a:ext cx="794299" cy="18829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A83497E-6669-AA4E-8C22-DC9B1558DF83}"/>
              </a:ext>
            </a:extLst>
          </p:cNvPr>
          <p:cNvSpPr/>
          <p:nvPr/>
        </p:nvSpPr>
        <p:spPr>
          <a:xfrm>
            <a:off x="5266131" y="5082107"/>
            <a:ext cx="794299" cy="18829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63A096C-7E2B-E244-B1F1-1559DE4BA5CB}"/>
              </a:ext>
            </a:extLst>
          </p:cNvPr>
          <p:cNvSpPr/>
          <p:nvPr/>
        </p:nvSpPr>
        <p:spPr>
          <a:xfrm>
            <a:off x="5781857" y="5459550"/>
            <a:ext cx="794299" cy="18829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686AAA6-239A-EF46-8D9C-0452BF7FEA70}"/>
              </a:ext>
            </a:extLst>
          </p:cNvPr>
          <p:cNvSpPr/>
          <p:nvPr/>
        </p:nvSpPr>
        <p:spPr>
          <a:xfrm>
            <a:off x="6319602" y="5847078"/>
            <a:ext cx="794299" cy="18829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912862A-E687-6F49-B00F-95EA429995E6}"/>
              </a:ext>
            </a:extLst>
          </p:cNvPr>
          <p:cNvSpPr/>
          <p:nvPr/>
        </p:nvSpPr>
        <p:spPr>
          <a:xfrm>
            <a:off x="7113983" y="5853171"/>
            <a:ext cx="334891" cy="1912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D047D96-787A-E942-9DB3-A2E6F4EB5D69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>
            <a:off x="6108542" y="4080311"/>
            <a:ext cx="58660" cy="16693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6AC5977-3C2F-E343-B6EF-C5C2111DB0AF}"/>
              </a:ext>
            </a:extLst>
          </p:cNvPr>
          <p:cNvCxnSpPr>
            <a:cxnSpLocks/>
            <a:stCxn id="190" idx="3"/>
            <a:endCxn id="83" idx="1"/>
          </p:cNvCxnSpPr>
          <p:nvPr/>
        </p:nvCxnSpPr>
        <p:spPr>
          <a:xfrm>
            <a:off x="5591748" y="3883903"/>
            <a:ext cx="24647" cy="14847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25165E2-554F-7C45-A3B1-65CEEFF571C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5081974" y="3678098"/>
            <a:ext cx="25226" cy="130657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F2A155-F3F2-0E4F-B616-120A9265BC0C}"/>
              </a:ext>
            </a:extLst>
          </p:cNvPr>
          <p:cNvGrpSpPr/>
          <p:nvPr/>
        </p:nvGrpSpPr>
        <p:grpSpPr>
          <a:xfrm>
            <a:off x="7855597" y="4105224"/>
            <a:ext cx="1212828" cy="1481132"/>
            <a:chOff x="7770533" y="4105224"/>
            <a:chExt cx="1212828" cy="148113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B87A9A-5369-C543-B857-6DF1B0EAF848}"/>
                </a:ext>
              </a:extLst>
            </p:cNvPr>
            <p:cNvSpPr/>
            <p:nvPr/>
          </p:nvSpPr>
          <p:spPr>
            <a:xfrm>
              <a:off x="7770533" y="4105224"/>
              <a:ext cx="1212828" cy="14811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A54ECF-5C63-344B-9BE4-8597F151AF4F}"/>
                </a:ext>
              </a:extLst>
            </p:cNvPr>
            <p:cNvSpPr/>
            <p:nvPr/>
          </p:nvSpPr>
          <p:spPr>
            <a:xfrm>
              <a:off x="7943837" y="4234934"/>
              <a:ext cx="564220" cy="1809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090928D-BE18-5E4A-9BBB-A26F5F1A2C65}"/>
                </a:ext>
              </a:extLst>
            </p:cNvPr>
            <p:cNvSpPr/>
            <p:nvPr/>
          </p:nvSpPr>
          <p:spPr>
            <a:xfrm>
              <a:off x="7943326" y="4488176"/>
              <a:ext cx="564220" cy="18090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2B3CD52-0251-FD45-85CE-A154F580C59F}"/>
                </a:ext>
              </a:extLst>
            </p:cNvPr>
            <p:cNvSpPr/>
            <p:nvPr/>
          </p:nvSpPr>
          <p:spPr>
            <a:xfrm>
              <a:off x="7942815" y="4752051"/>
              <a:ext cx="564220" cy="18090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F1903DA-E8E2-3A41-9422-B34008A3BA4F}"/>
                </a:ext>
              </a:extLst>
            </p:cNvPr>
            <p:cNvSpPr txBox="1"/>
            <p:nvPr/>
          </p:nvSpPr>
          <p:spPr>
            <a:xfrm>
              <a:off x="8527040" y="4185409"/>
              <a:ext cx="4379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i=0</a:t>
              </a:r>
            </a:p>
            <a:p>
              <a:r>
                <a:rPr lang="en-US" sz="1600" dirty="0"/>
                <a:t>i=1</a:t>
              </a:r>
            </a:p>
            <a:p>
              <a:r>
                <a:rPr lang="en-US" sz="1600" dirty="0"/>
                <a:t>i=2</a:t>
              </a:r>
            </a:p>
            <a:p>
              <a:r>
                <a:rPr lang="en-US" sz="1600" dirty="0" err="1"/>
                <a:t>i</a:t>
              </a:r>
              <a:r>
                <a:rPr lang="en-US" sz="1600" dirty="0"/>
                <a:t>=3</a:t>
              </a:r>
            </a:p>
            <a:p>
              <a:r>
                <a:rPr lang="en-US" sz="1600" dirty="0"/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7BAF2A8-5CE6-3144-B83B-F673B29BAC17}"/>
                </a:ext>
              </a:extLst>
            </p:cNvPr>
            <p:cNvSpPr/>
            <p:nvPr/>
          </p:nvSpPr>
          <p:spPr>
            <a:xfrm>
              <a:off x="7944348" y="5015925"/>
              <a:ext cx="564220" cy="18090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EEBFA32-5945-7E4B-9DCD-F44494F31569}"/>
                </a:ext>
              </a:extLst>
            </p:cNvPr>
            <p:cNvSpPr/>
            <p:nvPr/>
          </p:nvSpPr>
          <p:spPr>
            <a:xfrm>
              <a:off x="7937978" y="5271256"/>
              <a:ext cx="569058" cy="15794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3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0" grpId="0" animBg="1"/>
      <p:bldP spid="82" grpId="0" animBg="1"/>
      <p:bldP spid="83" grpId="0" animBg="1"/>
      <p:bldP spid="115" grpId="0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79" grpId="0"/>
      <p:bldP spid="187" grpId="0"/>
      <p:bldP spid="190" grpId="0" animBg="1"/>
      <p:bldP spid="191" grpId="0" animBg="1"/>
      <p:bldP spid="192" grpId="0" animBg="1"/>
      <p:bldP spid="193" grpId="0" animBg="1"/>
      <p:bldP spid="205" grpId="0" animBg="1"/>
      <p:bldP spid="206" grpId="0" animBg="1"/>
      <p:bldP spid="208" grpId="0" animBg="1"/>
      <p:bldP spid="209" grpId="0" animBg="1"/>
      <p:bldP spid="210" grpId="0" animBg="1"/>
      <p:bldP spid="2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CD4C7-DFA0-3546-BC8E-81F6904C8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20"/>
          <a:stretch/>
        </p:blipFill>
        <p:spPr>
          <a:xfrm>
            <a:off x="1358784" y="1550253"/>
            <a:ext cx="808417" cy="3934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4B059-6066-0244-BDF9-1609F56DF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81"/>
          <a:stretch/>
        </p:blipFill>
        <p:spPr>
          <a:xfrm>
            <a:off x="2256319" y="1567860"/>
            <a:ext cx="823433" cy="378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5EF33-F138-1B4D-94E6-652186A18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31"/>
          <a:stretch/>
        </p:blipFill>
        <p:spPr>
          <a:xfrm>
            <a:off x="2937070" y="1628326"/>
            <a:ext cx="2418130" cy="37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2D815-7EA9-A049-8BFB-8946A20C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36" y="1559055"/>
            <a:ext cx="1961255" cy="3934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7C1D0-F0F4-3F4C-8521-61BB6651685B}"/>
              </a:ext>
            </a:extLst>
          </p:cNvPr>
          <p:cNvSpPr txBox="1"/>
          <p:nvPr/>
        </p:nvSpPr>
        <p:spPr>
          <a:xfrm>
            <a:off x="1293049" y="1220171"/>
            <a:ext cx="8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D0EA-128B-A84E-A546-CC9CBFF7AF51}"/>
              </a:ext>
            </a:extLst>
          </p:cNvPr>
          <p:cNvSpPr txBox="1"/>
          <p:nvPr/>
        </p:nvSpPr>
        <p:spPr>
          <a:xfrm>
            <a:off x="2373592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561-A1A4-5C4E-AA18-F7BC222DF241}"/>
              </a:ext>
            </a:extLst>
          </p:cNvPr>
          <p:cNvSpPr txBox="1"/>
          <p:nvPr/>
        </p:nvSpPr>
        <p:spPr>
          <a:xfrm>
            <a:off x="3664169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84D8-B3D4-7A41-A65E-E1E70D6812F2}"/>
              </a:ext>
            </a:extLst>
          </p:cNvPr>
          <p:cNvSpPr txBox="1"/>
          <p:nvPr/>
        </p:nvSpPr>
        <p:spPr>
          <a:xfrm>
            <a:off x="5919494" y="122017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AB37F-66CC-7648-971B-972912B20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57" y="5399163"/>
            <a:ext cx="328304" cy="259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7B0EDF-27ED-824A-8947-7A2692C51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685" y="5394724"/>
            <a:ext cx="337442" cy="2681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5F407E-6FDF-7348-A646-DAA80D15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559" y="5394724"/>
            <a:ext cx="343365" cy="268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E00B4-9BCB-8E46-96A3-914A20606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8045" y="5394724"/>
            <a:ext cx="329900" cy="268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34604F-9A87-3740-9EE2-17E29A90EB0C}"/>
              </a:ext>
            </a:extLst>
          </p:cNvPr>
          <p:cNvSpPr txBox="1"/>
          <p:nvPr/>
        </p:nvSpPr>
        <p:spPr>
          <a:xfrm>
            <a:off x="1849557" y="5390286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8A7AB-F633-4A4E-958C-5AF21B7FD10D}"/>
              </a:ext>
            </a:extLst>
          </p:cNvPr>
          <p:cNvSpPr txBox="1"/>
          <p:nvPr/>
        </p:nvSpPr>
        <p:spPr>
          <a:xfrm>
            <a:off x="5236317" y="539028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26AEF-4DFB-C449-AD0B-79DA3AD023C8}"/>
              </a:ext>
            </a:extLst>
          </p:cNvPr>
          <p:cNvSpPr txBox="1"/>
          <p:nvPr/>
        </p:nvSpPr>
        <p:spPr>
          <a:xfrm>
            <a:off x="6349217" y="5390286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4092D2-3CCF-EB4C-BB17-99C63C1F1C07}"/>
              </a:ext>
            </a:extLst>
          </p:cNvPr>
          <p:cNvSpPr txBox="1"/>
          <p:nvPr/>
        </p:nvSpPr>
        <p:spPr>
          <a:xfrm>
            <a:off x="2950241" y="5390286"/>
            <a:ext cx="155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E2392024-D110-C842-9B7C-8730A59D3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769" y="8996362"/>
            <a:ext cx="2057400" cy="635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EC97612-E5F8-CF4E-A86E-90965862E1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19035" y="9051924"/>
            <a:ext cx="2105946" cy="6238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5522E8-6E8D-6F4C-B4FF-6C0B895AE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889" y="11658922"/>
            <a:ext cx="328304" cy="2592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8D46FF-BB61-FC49-9A7F-9DA98D172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889" y="12165471"/>
            <a:ext cx="337442" cy="268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4A0A61-6598-CC44-83FE-9AE2FC8D7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763" y="12165471"/>
            <a:ext cx="343365" cy="268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0A85-2801-164E-A0D6-B59EFA6FA7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4977" y="11654483"/>
            <a:ext cx="329900" cy="268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1255-694F-D24D-921A-3DFF96CE6BBF}"/>
              </a:ext>
            </a:extLst>
          </p:cNvPr>
          <p:cNvSpPr txBox="1"/>
          <p:nvPr/>
        </p:nvSpPr>
        <p:spPr>
          <a:xfrm>
            <a:off x="6886489" y="1165004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8E0B9-3B08-9546-96B4-2DC33F8FE517}"/>
              </a:ext>
            </a:extLst>
          </p:cNvPr>
          <p:cNvSpPr txBox="1"/>
          <p:nvPr/>
        </p:nvSpPr>
        <p:spPr>
          <a:xfrm>
            <a:off x="6922521" y="121610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6BBAD-656F-D040-9527-9B48E315B434}"/>
              </a:ext>
            </a:extLst>
          </p:cNvPr>
          <p:cNvSpPr txBox="1"/>
          <p:nvPr/>
        </p:nvSpPr>
        <p:spPr>
          <a:xfrm>
            <a:off x="8035421" y="1216103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MCI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9820D-CCD7-564A-B2CF-E825115DFC69}"/>
              </a:ext>
            </a:extLst>
          </p:cNvPr>
          <p:cNvSpPr txBox="1"/>
          <p:nvPr/>
        </p:nvSpPr>
        <p:spPr>
          <a:xfrm>
            <a:off x="7987173" y="11650045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CU (no operation)</a:t>
            </a:r>
          </a:p>
        </p:txBody>
      </p:sp>
    </p:spTree>
    <p:extLst>
      <p:ext uri="{BB962C8B-B14F-4D97-AF65-F5344CB8AC3E}">
        <p14:creationId xmlns:p14="http://schemas.microsoft.com/office/powerpoint/2010/main" val="196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067D4B-F80C-3946-9BD9-EABEE4D93D7C}"/>
              </a:ext>
            </a:extLst>
          </p:cNvPr>
          <p:cNvSpPr/>
          <p:nvPr/>
        </p:nvSpPr>
        <p:spPr>
          <a:xfrm>
            <a:off x="4456712" y="2856261"/>
            <a:ext cx="183749" cy="2210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2BB980-722C-3D44-BB6C-9309FA46E637}"/>
              </a:ext>
            </a:extLst>
          </p:cNvPr>
          <p:cNvSpPr/>
          <p:nvPr/>
        </p:nvSpPr>
        <p:spPr>
          <a:xfrm>
            <a:off x="4471951" y="4467431"/>
            <a:ext cx="2904746" cy="605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6B7D2-EBF8-FE4A-A585-7327681BA115}"/>
              </a:ext>
            </a:extLst>
          </p:cNvPr>
          <p:cNvSpPr/>
          <p:nvPr/>
        </p:nvSpPr>
        <p:spPr>
          <a:xfrm>
            <a:off x="4458005" y="3521943"/>
            <a:ext cx="1182616" cy="155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0201E1-F3E0-EF48-B78F-FDF980B5CA00}"/>
              </a:ext>
            </a:extLst>
          </p:cNvPr>
          <p:cNvSpPr/>
          <p:nvPr/>
        </p:nvSpPr>
        <p:spPr>
          <a:xfrm>
            <a:off x="4451914" y="3872272"/>
            <a:ext cx="2473562" cy="1194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4DC458-5FF1-6249-9278-F0BE0116AC29}"/>
              </a:ext>
            </a:extLst>
          </p:cNvPr>
          <p:cNvSpPr/>
          <p:nvPr/>
        </p:nvSpPr>
        <p:spPr>
          <a:xfrm>
            <a:off x="4456711" y="4465602"/>
            <a:ext cx="2919984" cy="60081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795C2-3FE9-C141-8D0C-DFCFAB213AB5}"/>
              </a:ext>
            </a:extLst>
          </p:cNvPr>
          <p:cNvCxnSpPr>
            <a:cxnSpLocks/>
          </p:cNvCxnSpPr>
          <p:nvPr/>
        </p:nvCxnSpPr>
        <p:spPr>
          <a:xfrm flipV="1">
            <a:off x="4456712" y="2340908"/>
            <a:ext cx="0" cy="27255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61DEF-5609-0746-8BA0-FC5AC1B726CE}"/>
              </a:ext>
            </a:extLst>
          </p:cNvPr>
          <p:cNvCxnSpPr>
            <a:cxnSpLocks/>
          </p:cNvCxnSpPr>
          <p:nvPr/>
        </p:nvCxnSpPr>
        <p:spPr>
          <a:xfrm>
            <a:off x="4456712" y="5066415"/>
            <a:ext cx="3742034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6A6E42A-7875-8C4C-9418-C20C1B7DC505}"/>
              </a:ext>
            </a:extLst>
          </p:cNvPr>
          <p:cNvSpPr txBox="1"/>
          <p:nvPr/>
        </p:nvSpPr>
        <p:spPr>
          <a:xfrm>
            <a:off x="5464451" y="5178185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FLOPS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D05071-BCD3-7348-ACE7-C95055F253B1}"/>
              </a:ext>
            </a:extLst>
          </p:cNvPr>
          <p:cNvSpPr txBox="1"/>
          <p:nvPr/>
        </p:nvSpPr>
        <p:spPr>
          <a:xfrm rot="16200000">
            <a:off x="3414678" y="3580909"/>
            <a:ext cx="1533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5A7ED-99A0-B34C-9A3C-B57BC83D2383}"/>
              </a:ext>
            </a:extLst>
          </p:cNvPr>
          <p:cNvSpPr txBox="1"/>
          <p:nvPr/>
        </p:nvSpPr>
        <p:spPr>
          <a:xfrm>
            <a:off x="5140889" y="1830144"/>
            <a:ext cx="305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Throughput = </a:t>
            </a:r>
          </a:p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Avg. Utilization x FLOPS Density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85AF38-5ABF-D44A-A365-CFBE3F3B230F}"/>
              </a:ext>
            </a:extLst>
          </p:cNvPr>
          <p:cNvSpPr txBox="1"/>
          <p:nvPr/>
        </p:nvSpPr>
        <p:spPr>
          <a:xfrm>
            <a:off x="4546438" y="234090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CPU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A89AE51F-2C1F-C449-ADB0-87D3CFA71313}"/>
              </a:ext>
            </a:extLst>
          </p:cNvPr>
          <p:cNvSpPr/>
          <p:nvPr/>
        </p:nvSpPr>
        <p:spPr>
          <a:xfrm>
            <a:off x="7280766" y="4351817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73CC7-7B88-D14D-AFC8-F733D3CF3C30}"/>
              </a:ext>
            </a:extLst>
          </p:cNvPr>
          <p:cNvSpPr/>
          <p:nvPr/>
        </p:nvSpPr>
        <p:spPr>
          <a:xfrm>
            <a:off x="4462807" y="3520724"/>
            <a:ext cx="1182616" cy="15523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1F54FB-136F-634C-A83C-3730CC69B398}"/>
              </a:ext>
            </a:extLst>
          </p:cNvPr>
          <p:cNvSpPr/>
          <p:nvPr/>
        </p:nvSpPr>
        <p:spPr>
          <a:xfrm>
            <a:off x="4458466" y="2859920"/>
            <a:ext cx="183749" cy="2210155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F50F752-4A15-2E4D-8EB4-F6B2F7287659}"/>
              </a:ext>
            </a:extLst>
          </p:cNvPr>
          <p:cNvSpPr/>
          <p:nvPr/>
        </p:nvSpPr>
        <p:spPr>
          <a:xfrm>
            <a:off x="5558374" y="3403358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A187DD-9DAC-474A-96A1-ACFFD3663941}"/>
              </a:ext>
            </a:extLst>
          </p:cNvPr>
          <p:cNvSpPr/>
          <p:nvPr/>
        </p:nvSpPr>
        <p:spPr>
          <a:xfrm>
            <a:off x="4546438" y="2729750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5A98-1215-DB4A-A583-48256284783D}"/>
              </a:ext>
            </a:extLst>
          </p:cNvPr>
          <p:cNvSpPr/>
          <p:nvPr/>
        </p:nvSpPr>
        <p:spPr>
          <a:xfrm>
            <a:off x="4321845" y="1950290"/>
            <a:ext cx="704090" cy="28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46EAA-BDE5-F840-B72A-D61F2E563D4A}"/>
              </a:ext>
            </a:extLst>
          </p:cNvPr>
          <p:cNvSpPr txBox="1"/>
          <p:nvPr/>
        </p:nvSpPr>
        <p:spPr>
          <a:xfrm>
            <a:off x="5640622" y="305267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9B22B-9365-5D48-94D0-E24CEF8D85C7}"/>
              </a:ext>
            </a:extLst>
          </p:cNvPr>
          <p:cNvSpPr txBox="1"/>
          <p:nvPr/>
        </p:nvSpPr>
        <p:spPr>
          <a:xfrm>
            <a:off x="7502964" y="4299961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B153D-EE3B-4542-B7D5-43C46A17C3F0}"/>
              </a:ext>
            </a:extLst>
          </p:cNvPr>
          <p:cNvSpPr txBox="1"/>
          <p:nvPr/>
        </p:nvSpPr>
        <p:spPr>
          <a:xfrm>
            <a:off x="7012601" y="3576189"/>
            <a:ext cx="56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RDA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408C08-3E5B-FC4F-AB52-5CDD17222E02}"/>
              </a:ext>
            </a:extLst>
          </p:cNvPr>
          <p:cNvSpPr/>
          <p:nvPr/>
        </p:nvSpPr>
        <p:spPr>
          <a:xfrm>
            <a:off x="4463684" y="3873542"/>
            <a:ext cx="2473565" cy="119831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CE0A9E3F-20E2-A346-8125-4EFB8AC102EC}"/>
              </a:ext>
            </a:extLst>
          </p:cNvPr>
          <p:cNvSpPr/>
          <p:nvPr/>
        </p:nvSpPr>
        <p:spPr>
          <a:xfrm>
            <a:off x="6847950" y="3760505"/>
            <a:ext cx="183776" cy="252371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/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thrpt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app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thrpt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comp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comp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acces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off</m:t>
                                          </m:r>
                                        </m:sub>
                                      </m:sSub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acces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on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on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comp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tran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net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BW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net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8CE29A-E1B2-484E-8383-368BBEAC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2" y="8789107"/>
                <a:ext cx="5473806" cy="3049361"/>
              </a:xfrm>
              <a:prstGeom prst="rect">
                <a:avLst/>
              </a:prstGeom>
              <a:blipFill>
                <a:blip r:embed="rId2"/>
                <a:stretch>
                  <a:fillRect l="-1620" t="-415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𝑃</m:t>
                              </m:r>
                              <m:r>
                                <a:rPr lang="en-US" sz="2000" b="0" i="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D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DejaVu Sans Book" panose="020B0603030804020204" pitchFamily="34" charset="0"/>
                                    <a:cs typeface="DejaVu Sans Book" panose="020B0603030804020204" pitchFamily="34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dirty="0" smtClean="0">
                                      <a:latin typeface="DejaVu Sans Book" panose="020B0603030804020204" pitchFamily="34" charset="0"/>
                                      <a:ea typeface="DejaVu Sans Book" panose="020B0603030804020204" pitchFamily="34" charset="0"/>
                                      <a:cs typeface="DejaVu Sans Book" panose="020B0603030804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,</m:t>
                              </m:r>
                              <m:r>
                                <a:rPr lang="en-US" sz="2000" dirty="0" smtClean="0">
                                  <a:latin typeface="DejaVu Sans Book" panose="020B0603030804020204" pitchFamily="34" charset="0"/>
                                  <a:ea typeface="DejaVu Sans Book" panose="020B0603030804020204" pitchFamily="34" charset="0"/>
                                  <a:cs typeface="DejaVu Sans Book" panose="020B0603030804020204" pitchFamily="34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2000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17">
                <a:extLst>
                  <a:ext uri="{FF2B5EF4-FFF2-40B4-BE49-F238E27FC236}">
                    <a16:creationId xmlns:a16="http://schemas.microsoft.com/office/drawing/2014/main" id="{4B4BDE31-237C-CA48-BA2F-056630A6C8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322673"/>
                  </p:ext>
                </p:extLst>
              </p:nvPr>
            </p:nvGraphicFramePr>
            <p:xfrm>
              <a:off x="5614696" y="8005130"/>
              <a:ext cx="4983831" cy="40106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157">
                      <a:extLst>
                        <a:ext uri="{9D8B030D-6E8A-4147-A177-3AD203B41FA5}">
                          <a16:colId xmlns:a16="http://schemas.microsoft.com/office/drawing/2014/main" val="1635195151"/>
                        </a:ext>
                      </a:extLst>
                    </a:gridCol>
                    <a:gridCol w="2823674">
                      <a:extLst>
                        <a:ext uri="{9D8B030D-6E8A-4147-A177-3AD203B41FA5}">
                          <a16:colId xmlns:a16="http://schemas.microsoft.com/office/drawing/2014/main" val="2971800328"/>
                        </a:ext>
                      </a:extLst>
                    </a:gridCol>
                  </a:tblGrid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Proportional To</a:t>
                          </a:r>
                          <a:endParaRPr lang="en-US" sz="2000" b="1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5111198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Compute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98438" r="448" b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211490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Off-chip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01587" r="448" b="-2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94645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Memory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296875" r="44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364407"/>
                      </a:ext>
                    </a:extLst>
                  </a:tr>
                  <a:tr h="802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DejaVu Sans Book" panose="020B0603030804020204" pitchFamily="34" charset="0"/>
                              <a:ea typeface="DejaVu Sans Book" panose="020B0603030804020204" pitchFamily="34" charset="0"/>
                              <a:cs typeface="DejaVu Sans Book" panose="020B0603030804020204" pitchFamily="34" charset="0"/>
                            </a:rPr>
                            <a:t>On-chip Network</a:t>
                          </a:r>
                          <a:endParaRPr lang="en-US" sz="2000" dirty="0">
                            <a:latin typeface="DejaVu Sans Book" panose="020B0603030804020204" pitchFamily="34" charset="0"/>
                            <a:ea typeface="DejaVu Sans Book" panose="020B0603030804020204" pitchFamily="34" charset="0"/>
                            <a:cs typeface="DejaVu Sans Book" panose="020B0603030804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233" t="-403175" r="448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6234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85827E-46ED-F24E-A738-97D725A86558}"/>
              </a:ext>
            </a:extLst>
          </p:cNvPr>
          <p:cNvSpPr txBox="1"/>
          <p:nvPr/>
        </p:nvSpPr>
        <p:spPr>
          <a:xfrm>
            <a:off x="10486210" y="10515029"/>
            <a:ext cx="312425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Application-specific</a:t>
            </a:r>
          </a:p>
          <a:p>
            <a:r>
              <a:rPr lang="en-US" sz="2000" dirty="0">
                <a:solidFill>
                  <a:schemeClr val="accent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Hardware-specific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P: Parallelization factor</a:t>
            </a:r>
          </a:p>
          <a:p>
            <a:r>
              <a:rPr lang="en-US" sz="20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D: Pipelining depth</a:t>
            </a:r>
          </a:p>
        </p:txBody>
      </p:sp>
    </p:spTree>
    <p:extLst>
      <p:ext uri="{BB962C8B-B14F-4D97-AF65-F5344CB8AC3E}">
        <p14:creationId xmlns:p14="http://schemas.microsoft.com/office/powerpoint/2010/main" val="324903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718BCB-6B0E-1541-90C7-FD30622E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07" y="2287595"/>
            <a:ext cx="1343957" cy="1874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E0582-3DE1-BD4B-A11D-4F68AABE6D16}"/>
              </a:ext>
            </a:extLst>
          </p:cNvPr>
          <p:cNvSpPr txBox="1"/>
          <p:nvPr/>
        </p:nvSpPr>
        <p:spPr>
          <a:xfrm>
            <a:off x="1659937" y="399883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AC58D8-4A06-7143-9DF9-8DCD30FD1E19}"/>
              </a:ext>
            </a:extLst>
          </p:cNvPr>
          <p:cNvGrpSpPr/>
          <p:nvPr/>
        </p:nvGrpSpPr>
        <p:grpSpPr>
          <a:xfrm>
            <a:off x="6803016" y="3997233"/>
            <a:ext cx="1431669" cy="373408"/>
            <a:chOff x="6944143" y="3967055"/>
            <a:chExt cx="1431669" cy="3734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8816F-DB07-8746-A38A-BFECD100799D}"/>
                </a:ext>
              </a:extLst>
            </p:cNvPr>
            <p:cNvSpPr txBox="1"/>
            <p:nvPr/>
          </p:nvSpPr>
          <p:spPr>
            <a:xfrm>
              <a:off x="6944143" y="4032686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3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5FC1-E391-AF4C-858F-28617FCD2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8010535" y="3967055"/>
              <a:ext cx="365277" cy="372315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4B04A6B-570D-CB40-827F-5E75DA25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1879"/>
              </p:ext>
            </p:extLst>
          </p:nvPr>
        </p:nvGraphicFramePr>
        <p:xfrm>
          <a:off x="3027439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5C5CFFE-3B07-764E-B33B-57049AE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1453"/>
              </p:ext>
            </p:extLst>
          </p:nvPr>
        </p:nvGraphicFramePr>
        <p:xfrm>
          <a:off x="4889350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B6B3070D-BEC9-364E-A12F-2F6793B89043}"/>
              </a:ext>
            </a:extLst>
          </p:cNvPr>
          <p:cNvGrpSpPr/>
          <p:nvPr/>
        </p:nvGrpSpPr>
        <p:grpSpPr>
          <a:xfrm>
            <a:off x="3120714" y="2205536"/>
            <a:ext cx="1455666" cy="2069775"/>
            <a:chOff x="2932672" y="2220630"/>
            <a:chExt cx="1455666" cy="206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34A97-D6C5-D94A-A74B-097E269C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672" y="2220630"/>
              <a:ext cx="1455666" cy="20697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9BB62B-7028-3F4F-A91C-FDB95C042732}"/>
                </a:ext>
              </a:extLst>
            </p:cNvPr>
            <p:cNvSpPr txBox="1"/>
            <p:nvPr/>
          </p:nvSpPr>
          <p:spPr>
            <a:xfrm>
              <a:off x="3867836" y="2870348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0C2CC-F0CF-B546-9254-B69AD83A11EC}"/>
                </a:ext>
              </a:extLst>
            </p:cNvPr>
            <p:cNvSpPr txBox="1"/>
            <p:nvPr/>
          </p:nvSpPr>
          <p:spPr>
            <a:xfrm>
              <a:off x="3160455" y="367792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67A7BF-6F72-1249-8521-2DEC9AC2D6FE}"/>
              </a:ext>
            </a:extLst>
          </p:cNvPr>
          <p:cNvGrpSpPr/>
          <p:nvPr/>
        </p:nvGrpSpPr>
        <p:grpSpPr>
          <a:xfrm>
            <a:off x="4811874" y="2218177"/>
            <a:ext cx="1774890" cy="2044493"/>
            <a:chOff x="5799915" y="3435931"/>
            <a:chExt cx="1774890" cy="20444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E0FC05-0D76-8643-AE6E-8C8BA810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915" y="3435931"/>
              <a:ext cx="1774890" cy="204449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48E68F-7B38-2D4E-9267-A002A27F1C39}"/>
                </a:ext>
              </a:extLst>
            </p:cNvPr>
            <p:cNvSpPr txBox="1"/>
            <p:nvPr/>
          </p:nvSpPr>
          <p:spPr>
            <a:xfrm>
              <a:off x="6034865" y="4488270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ABB8BF-E4FE-934C-95C4-271EDDB334AE}"/>
                </a:ext>
              </a:extLst>
            </p:cNvPr>
            <p:cNvSpPr txBox="1"/>
            <p:nvPr/>
          </p:nvSpPr>
          <p:spPr>
            <a:xfrm>
              <a:off x="6732819" y="4890916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086E5-EB77-974B-9530-FF0C0B7D13D8}"/>
              </a:ext>
            </a:extLst>
          </p:cNvPr>
          <p:cNvSpPr/>
          <p:nvPr/>
        </p:nvSpPr>
        <p:spPr>
          <a:xfrm>
            <a:off x="1281858" y="4497215"/>
            <a:ext cx="1541463" cy="1209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F88608-CFE8-5E44-8CF0-CD7E53D74D29}"/>
              </a:ext>
            </a:extLst>
          </p:cNvPr>
          <p:cNvSpPr/>
          <p:nvPr/>
        </p:nvSpPr>
        <p:spPr>
          <a:xfrm>
            <a:off x="1424991" y="4743320"/>
            <a:ext cx="217172" cy="217954"/>
          </a:xfrm>
          <a:prstGeom prst="ellipse">
            <a:avLst/>
          </a:prstGeom>
          <a:solidFill>
            <a:srgbClr val="3E64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36420-17CC-E145-867B-EA3C256B3A90}"/>
              </a:ext>
            </a:extLst>
          </p:cNvPr>
          <p:cNvSpPr txBox="1"/>
          <p:nvPr/>
        </p:nvSpPr>
        <p:spPr>
          <a:xfrm>
            <a:off x="1688616" y="472149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F6C447-0212-5740-B8F3-93F123551CD6}"/>
              </a:ext>
            </a:extLst>
          </p:cNvPr>
          <p:cNvSpPr/>
          <p:nvPr/>
        </p:nvSpPr>
        <p:spPr>
          <a:xfrm>
            <a:off x="1424991" y="5153439"/>
            <a:ext cx="217172" cy="217954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9170B-5181-694E-A76D-E321E4B9FCD5}"/>
              </a:ext>
            </a:extLst>
          </p:cNvPr>
          <p:cNvSpPr txBox="1"/>
          <p:nvPr/>
        </p:nvSpPr>
        <p:spPr>
          <a:xfrm>
            <a:off x="1688616" y="5046973"/>
            <a:ext cx="1134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Operation with live-outs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69FA93-FBE2-2C4D-83F4-827496B8BDDB}"/>
              </a:ext>
            </a:extLst>
          </p:cNvPr>
          <p:cNvGrpSpPr/>
          <p:nvPr/>
        </p:nvGrpSpPr>
        <p:grpSpPr>
          <a:xfrm>
            <a:off x="6858542" y="2237872"/>
            <a:ext cx="1443233" cy="2005102"/>
            <a:chOff x="6766907" y="2196877"/>
            <a:chExt cx="1443233" cy="200510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5A6F7DC-4181-0347-AF61-D9A393A9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6907" y="2196877"/>
              <a:ext cx="1443233" cy="200510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38A36B-DE72-B144-B4CE-99E3D761F2CD}"/>
                </a:ext>
              </a:extLst>
            </p:cNvPr>
            <p:cNvSpPr txBox="1"/>
            <p:nvPr/>
          </p:nvSpPr>
          <p:spPr>
            <a:xfrm>
              <a:off x="7016720" y="3642197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4D6B99-F733-044A-8D9F-E3B456A2433F}"/>
                </a:ext>
              </a:extLst>
            </p:cNvPr>
            <p:cNvSpPr txBox="1"/>
            <p:nvPr/>
          </p:nvSpPr>
          <p:spPr>
            <a:xfrm>
              <a:off x="7906564" y="2402404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710F50-1E5B-6445-8033-65451B0A0FC9}"/>
              </a:ext>
            </a:extLst>
          </p:cNvPr>
          <p:cNvGrpSpPr/>
          <p:nvPr/>
        </p:nvGrpSpPr>
        <p:grpSpPr>
          <a:xfrm>
            <a:off x="4829123" y="4004753"/>
            <a:ext cx="1811023" cy="365889"/>
            <a:chOff x="4940786" y="4042452"/>
            <a:chExt cx="1811023" cy="3658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1FCC6F-F025-8745-81FD-7909E835C100}"/>
                </a:ext>
              </a:extLst>
            </p:cNvPr>
            <p:cNvSpPr txBox="1"/>
            <p:nvPr/>
          </p:nvSpPr>
          <p:spPr>
            <a:xfrm>
              <a:off x="4940786" y="4100563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2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8A10A-1D2F-7B45-8F84-0699EEBB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6001456" y="4042452"/>
              <a:ext cx="366410" cy="36588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8A61A7-D69C-DC48-98F6-376740DC4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866" t="16796" r="22091" b="23043"/>
            <a:stretch/>
          </p:blipFill>
          <p:spPr>
            <a:xfrm>
              <a:off x="6426543" y="4052829"/>
              <a:ext cx="325266" cy="355512"/>
            </a:xfrm>
            <a:prstGeom prst="rect">
              <a:avLst/>
            </a:prstGeom>
          </p:spPr>
        </p:pic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A3935D4-5CA3-AA4A-815F-9C932046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1420"/>
              </p:ext>
            </p:extLst>
          </p:nvPr>
        </p:nvGraphicFramePr>
        <p:xfrm>
          <a:off x="6751262" y="4497215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115CF7F-E4F4-D340-961F-99E1EC2225CB}"/>
              </a:ext>
            </a:extLst>
          </p:cNvPr>
          <p:cNvGrpSpPr/>
          <p:nvPr/>
        </p:nvGrpSpPr>
        <p:grpSpPr>
          <a:xfrm>
            <a:off x="3118552" y="4003604"/>
            <a:ext cx="1400645" cy="367038"/>
            <a:chOff x="3116125" y="3929570"/>
            <a:chExt cx="1400645" cy="3670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EC3880-36F2-AB4B-9A73-041E07308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4149208" y="3929570"/>
              <a:ext cx="367562" cy="3670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AE3D1-4D28-4447-979F-D57E5C708C02}"/>
                </a:ext>
              </a:extLst>
            </p:cNvPr>
            <p:cNvSpPr txBox="1"/>
            <p:nvPr/>
          </p:nvSpPr>
          <p:spPr>
            <a:xfrm>
              <a:off x="3116125" y="3988830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Solution 1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ED22E-FC1F-0241-8232-CF79B8ED3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01" y="6872288"/>
            <a:ext cx="1280353" cy="1967950"/>
          </a:xfrm>
          <a:prstGeom prst="rect">
            <a:avLst/>
          </a:prstGeom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D3BDD17-6F86-6747-956E-04DC7B4A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8946"/>
              </p:ext>
            </p:extLst>
          </p:nvPr>
        </p:nvGraphicFramePr>
        <p:xfrm>
          <a:off x="3018040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743CE57-34FE-7D40-BFF9-A628B24E3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06307"/>
              </p:ext>
            </p:extLst>
          </p:nvPr>
        </p:nvGraphicFramePr>
        <p:xfrm>
          <a:off x="4971468" y="9154106"/>
          <a:ext cx="1657793" cy="1209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0484">
                  <a:extLst>
                    <a:ext uri="{9D8B030D-6E8A-4147-A177-3AD203B41FA5}">
                      <a16:colId xmlns:a16="http://schemas.microsoft.com/office/drawing/2014/main" val="3556458628"/>
                    </a:ext>
                  </a:extLst>
                </a:gridCol>
                <a:gridCol w="323272">
                  <a:extLst>
                    <a:ext uri="{9D8B030D-6E8A-4147-A177-3AD203B41FA5}">
                      <a16:colId xmlns:a16="http://schemas.microsoft.com/office/drawing/2014/main" val="3675362686"/>
                    </a:ext>
                  </a:extLst>
                </a:gridCol>
                <a:gridCol w="314037">
                  <a:extLst>
                    <a:ext uri="{9D8B030D-6E8A-4147-A177-3AD203B41FA5}">
                      <a16:colId xmlns:a16="http://schemas.microsoft.com/office/drawing/2014/main" val="177175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49884"/>
                  </a:ext>
                </a:extLst>
              </a:tr>
              <a:tr h="290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71965"/>
                  </a:ext>
                </a:extLst>
              </a:tr>
              <a:tr h="25034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625495"/>
                  </a:ext>
                </a:extLst>
              </a:tr>
              <a:tr h="21063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#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0924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A106AB13-2323-264F-9B4F-7134FA1C1E30}"/>
              </a:ext>
            </a:extLst>
          </p:cNvPr>
          <p:cNvGrpSpPr/>
          <p:nvPr/>
        </p:nvGrpSpPr>
        <p:grpSpPr>
          <a:xfrm>
            <a:off x="4846245" y="6872288"/>
            <a:ext cx="1845110" cy="2125380"/>
            <a:chOff x="4806570" y="6634985"/>
            <a:chExt cx="2051121" cy="23626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FF2E73-C604-524C-B26E-D703398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06570" y="6634985"/>
              <a:ext cx="2051121" cy="2362684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77D2B59-5437-8547-A54A-E06A095B3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990" b="9726"/>
            <a:stretch/>
          </p:blipFill>
          <p:spPr>
            <a:xfrm>
              <a:off x="6151201" y="8372752"/>
              <a:ext cx="378402" cy="38569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1291D2-4C63-5F48-829B-BBF5A3F249C0}"/>
              </a:ext>
            </a:extLst>
          </p:cNvPr>
          <p:cNvGrpSpPr/>
          <p:nvPr/>
        </p:nvGrpSpPr>
        <p:grpSpPr>
          <a:xfrm>
            <a:off x="2987982" y="6904315"/>
            <a:ext cx="1529807" cy="2125380"/>
            <a:chOff x="2900786" y="6532563"/>
            <a:chExt cx="1879661" cy="26114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58E3742-C840-B743-B97E-ED9E85C9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00786" y="6532563"/>
              <a:ext cx="1879661" cy="261143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9752901-3995-194F-BC78-0E7A923CB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41" b="10568"/>
            <a:stretch/>
          </p:blipFill>
          <p:spPr>
            <a:xfrm>
              <a:off x="3220069" y="8413939"/>
              <a:ext cx="426908" cy="42629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4762EB-7ED3-FF42-A18F-6F9BE5AA0E86}"/>
              </a:ext>
            </a:extLst>
          </p:cNvPr>
          <p:cNvGrpSpPr/>
          <p:nvPr/>
        </p:nvGrpSpPr>
        <p:grpSpPr>
          <a:xfrm>
            <a:off x="1180941" y="9154106"/>
            <a:ext cx="1541463" cy="1209545"/>
            <a:chOff x="1337208" y="8954721"/>
            <a:chExt cx="1541463" cy="12095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9770A9-EDC2-EF47-A63A-8516F51CA167}"/>
                </a:ext>
              </a:extLst>
            </p:cNvPr>
            <p:cNvSpPr/>
            <p:nvPr/>
          </p:nvSpPr>
          <p:spPr>
            <a:xfrm>
              <a:off x="1337208" y="8954721"/>
              <a:ext cx="1541463" cy="120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81E4746-AD1E-714F-8EBB-5894B07267BA}"/>
                </a:ext>
              </a:extLst>
            </p:cNvPr>
            <p:cNvSpPr/>
            <p:nvPr/>
          </p:nvSpPr>
          <p:spPr>
            <a:xfrm>
              <a:off x="1480341" y="9072238"/>
              <a:ext cx="217172" cy="217954"/>
            </a:xfrm>
            <a:prstGeom prst="ellipse">
              <a:avLst/>
            </a:prstGeom>
            <a:solidFill>
              <a:srgbClr val="3E64B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59167-6CD9-FD4D-96C7-4BCEE8785FB3}"/>
                </a:ext>
              </a:extLst>
            </p:cNvPr>
            <p:cNvSpPr txBox="1"/>
            <p:nvPr/>
          </p:nvSpPr>
          <p:spPr>
            <a:xfrm>
              <a:off x="1743966" y="9050410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A13CA22-BB3D-1247-A540-F1C64BCD9C4C}"/>
                </a:ext>
              </a:extLst>
            </p:cNvPr>
            <p:cNvSpPr/>
            <p:nvPr/>
          </p:nvSpPr>
          <p:spPr>
            <a:xfrm>
              <a:off x="1480341" y="9425206"/>
              <a:ext cx="217172" cy="217954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5DE57A-CCBB-A046-973A-D3B80447B33D}"/>
                </a:ext>
              </a:extLst>
            </p:cNvPr>
            <p:cNvSpPr txBox="1"/>
            <p:nvPr/>
          </p:nvSpPr>
          <p:spPr>
            <a:xfrm>
              <a:off x="1743966" y="9318740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Operation with live-outs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8190894-2128-A44D-AB44-54C6F3645F71}"/>
                </a:ext>
              </a:extLst>
            </p:cNvPr>
            <p:cNvCxnSpPr>
              <a:cxnSpLocks/>
            </p:cNvCxnSpPr>
            <p:nvPr/>
          </p:nvCxnSpPr>
          <p:spPr>
            <a:xfrm>
              <a:off x="1474300" y="9882946"/>
              <a:ext cx="265371" cy="0"/>
            </a:xfrm>
            <a:prstGeom prst="straightConnector1">
              <a:avLst/>
            </a:prstGeom>
            <a:ln w="28575">
              <a:solidFill>
                <a:srgbClr val="FF3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289A11-2903-AE49-AC9F-379C0C753647}"/>
                </a:ext>
              </a:extLst>
            </p:cNvPr>
            <p:cNvSpPr txBox="1"/>
            <p:nvPr/>
          </p:nvSpPr>
          <p:spPr>
            <a:xfrm>
              <a:off x="1739671" y="9680543"/>
              <a:ext cx="1134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back edge in a cycle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132544C-4582-4A47-9178-1CB0FE124129}"/>
              </a:ext>
            </a:extLst>
          </p:cNvPr>
          <p:cNvSpPr txBox="1"/>
          <p:nvPr/>
        </p:nvSpPr>
        <p:spPr>
          <a:xfrm>
            <a:off x="1626903" y="8790097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BA9A1F-2C0E-494A-B5B1-04A9F0D86311}"/>
              </a:ext>
            </a:extLst>
          </p:cNvPr>
          <p:cNvSpPr txBox="1"/>
          <p:nvPr/>
        </p:nvSpPr>
        <p:spPr>
          <a:xfrm>
            <a:off x="3383432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0E11-6D00-6B4F-8451-1BC23B17D279}"/>
              </a:ext>
            </a:extLst>
          </p:cNvPr>
          <p:cNvSpPr txBox="1"/>
          <p:nvPr/>
        </p:nvSpPr>
        <p:spPr>
          <a:xfrm>
            <a:off x="5225635" y="8790097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Solution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0911B1-FED9-A44F-9B3D-9B0245C3F8C2}"/>
              </a:ext>
            </a:extLst>
          </p:cNvPr>
          <p:cNvSpPr txBox="1"/>
          <p:nvPr/>
        </p:nvSpPr>
        <p:spPr>
          <a:xfrm>
            <a:off x="3199257" y="80033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4A2479-F838-E34E-BB52-FD39DF936675}"/>
              </a:ext>
            </a:extLst>
          </p:cNvPr>
          <p:cNvSpPr txBox="1"/>
          <p:nvPr/>
        </p:nvSpPr>
        <p:spPr>
          <a:xfrm>
            <a:off x="3976397" y="76955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221993-4D35-3E4B-AD6B-665E5E2B5695}"/>
              </a:ext>
            </a:extLst>
          </p:cNvPr>
          <p:cNvSpPr txBox="1"/>
          <p:nvPr/>
        </p:nvSpPr>
        <p:spPr>
          <a:xfrm>
            <a:off x="5076395" y="845420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8482FF-2B71-904F-A35B-940DEEA73723}"/>
              </a:ext>
            </a:extLst>
          </p:cNvPr>
          <p:cNvSpPr txBox="1"/>
          <p:nvPr/>
        </p:nvSpPr>
        <p:spPr>
          <a:xfrm>
            <a:off x="6141202" y="760019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62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E9A79D-A1EC-8640-96A3-87DCC6099DE9}"/>
              </a:ext>
            </a:extLst>
          </p:cNvPr>
          <p:cNvSpPr/>
          <p:nvPr/>
        </p:nvSpPr>
        <p:spPr>
          <a:xfrm>
            <a:off x="455275" y="1848387"/>
            <a:ext cx="3423106" cy="652032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Spatial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B7B411-2282-B744-AF70-04849C960800}"/>
              </a:ext>
            </a:extLst>
          </p:cNvPr>
          <p:cNvSpPr/>
          <p:nvPr/>
        </p:nvSpPr>
        <p:spPr>
          <a:xfrm>
            <a:off x="2276175" y="4077589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44456F-702F-4442-B121-4EFD2E2E2D70}"/>
              </a:ext>
            </a:extLst>
          </p:cNvPr>
          <p:cNvSpPr/>
          <p:nvPr/>
        </p:nvSpPr>
        <p:spPr>
          <a:xfrm>
            <a:off x="2276175" y="5202661"/>
            <a:ext cx="1602207" cy="672975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Plasticine</a:t>
            </a:r>
          </a:p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(Simulation)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F59BF9B-362F-6B49-A354-7FB90483A9AC}"/>
              </a:ext>
            </a:extLst>
          </p:cNvPr>
          <p:cNvSpPr/>
          <p:nvPr/>
        </p:nvSpPr>
        <p:spPr>
          <a:xfrm>
            <a:off x="2780500" y="37143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4D91A1-C8F7-DC46-8C5A-3426A44A0E9B}"/>
              </a:ext>
            </a:extLst>
          </p:cNvPr>
          <p:cNvSpPr/>
          <p:nvPr/>
        </p:nvSpPr>
        <p:spPr>
          <a:xfrm>
            <a:off x="2780500" y="485788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F3E953-461F-3D40-AEDB-D0D5771B4AE4}"/>
              </a:ext>
            </a:extLst>
          </p:cNvPr>
          <p:cNvSpPr/>
          <p:nvPr/>
        </p:nvSpPr>
        <p:spPr>
          <a:xfrm>
            <a:off x="437957" y="5203396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FPGA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A82E7F0-9EC5-7F42-AAF8-3C9E6908C303}"/>
              </a:ext>
            </a:extLst>
          </p:cNvPr>
          <p:cNvSpPr/>
          <p:nvPr/>
        </p:nvSpPr>
        <p:spPr>
          <a:xfrm>
            <a:off x="942282" y="4858495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A2535-ED6D-374B-9029-5272D0CCEEA5}"/>
              </a:ext>
            </a:extLst>
          </p:cNvPr>
          <p:cNvSpPr/>
          <p:nvPr/>
        </p:nvSpPr>
        <p:spPr>
          <a:xfrm>
            <a:off x="437957" y="4078078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Placement and Routing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2A0F01F-638A-C640-B31B-B93F7CF91BFE}"/>
              </a:ext>
            </a:extLst>
          </p:cNvPr>
          <p:cNvSpPr/>
          <p:nvPr/>
        </p:nvSpPr>
        <p:spPr>
          <a:xfrm>
            <a:off x="942282" y="3714707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17A08FD-0C48-8045-A950-96BF27FACC63}"/>
              </a:ext>
            </a:extLst>
          </p:cNvPr>
          <p:cNvSpPr/>
          <p:nvPr/>
        </p:nvSpPr>
        <p:spPr>
          <a:xfrm>
            <a:off x="2276175" y="2934045"/>
            <a:ext cx="1602206" cy="672974"/>
          </a:xfrm>
          <a:prstGeom prst="roundRect">
            <a:avLst/>
          </a:prstGeom>
          <a:solidFill>
            <a:srgbClr val="FF6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SARA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E7CD639A-ACCC-FE4A-9BD7-1DCF6AE2D4D5}"/>
              </a:ext>
            </a:extLst>
          </p:cNvPr>
          <p:cNvSpPr/>
          <p:nvPr/>
        </p:nvSpPr>
        <p:spPr>
          <a:xfrm>
            <a:off x="2780500" y="260774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B46B6-DC86-2547-AE6D-1B2F29F3B81B}"/>
              </a:ext>
            </a:extLst>
          </p:cNvPr>
          <p:cNvSpPr txBox="1"/>
          <p:nvPr/>
        </p:nvSpPr>
        <p:spPr>
          <a:xfrm>
            <a:off x="3374057" y="254183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PIR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8DC31A-95AC-9748-B724-2DA16B44BB4E}"/>
              </a:ext>
            </a:extLst>
          </p:cNvPr>
          <p:cNvSpPr/>
          <p:nvPr/>
        </p:nvSpPr>
        <p:spPr>
          <a:xfrm>
            <a:off x="942282" y="2607863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7CE0F82-93D5-F44C-BA5D-1315C0679C33}"/>
              </a:ext>
            </a:extLst>
          </p:cNvPr>
          <p:cNvSpPr/>
          <p:nvPr/>
        </p:nvSpPr>
        <p:spPr>
          <a:xfrm>
            <a:off x="437957" y="2934290"/>
            <a:ext cx="1602206" cy="672974"/>
          </a:xfrm>
          <a:prstGeom prst="roundRect">
            <a:avLst/>
          </a:prstGeom>
          <a:solidFill>
            <a:srgbClr val="444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Synthesis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F19A0-0275-BC42-9C67-D663FBEE732A}"/>
              </a:ext>
            </a:extLst>
          </p:cNvPr>
          <p:cNvSpPr txBox="1"/>
          <p:nvPr/>
        </p:nvSpPr>
        <p:spPr>
          <a:xfrm>
            <a:off x="437957" y="2523571"/>
            <a:ext cx="50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RTL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D9FD92-B5C4-EC43-8998-2B07C7183064}"/>
              </a:ext>
            </a:extLst>
          </p:cNvPr>
          <p:cNvSpPr txBox="1"/>
          <p:nvPr/>
        </p:nvSpPr>
        <p:spPr>
          <a:xfrm>
            <a:off x="14298930" y="5671455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B9F70-792E-EE46-8296-0C8692D9F314}"/>
              </a:ext>
            </a:extLst>
          </p:cNvPr>
          <p:cNvSpPr txBox="1"/>
          <p:nvPr/>
        </p:nvSpPr>
        <p:spPr>
          <a:xfrm>
            <a:off x="14298931" y="7841942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7E3A-3677-FD4E-8AF6-8676214FB256}"/>
              </a:ext>
            </a:extLst>
          </p:cNvPr>
          <p:cNvSpPr/>
          <p:nvPr/>
        </p:nvSpPr>
        <p:spPr>
          <a:xfrm>
            <a:off x="356615" y="7830803"/>
            <a:ext cx="2824541" cy="657470"/>
          </a:xfrm>
          <a:prstGeom prst="roundRect">
            <a:avLst/>
          </a:prstGeom>
          <a:solidFill>
            <a:srgbClr val="F05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Resource Allocation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D32A40C-670E-6C4D-ADA1-B5FECD93D846}"/>
              </a:ext>
            </a:extLst>
          </p:cNvPr>
          <p:cNvSpPr/>
          <p:nvPr/>
        </p:nvSpPr>
        <p:spPr>
          <a:xfrm>
            <a:off x="356615" y="8949619"/>
            <a:ext cx="2824541" cy="647324"/>
          </a:xfrm>
          <a:prstGeom prst="roundRect">
            <a:avLst/>
          </a:prstGeom>
          <a:solidFill>
            <a:srgbClr val="7A5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Optimizations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EC5E72D-1C22-4A49-B0B9-2DEADF609730}"/>
              </a:ext>
            </a:extLst>
          </p:cNvPr>
          <p:cNvSpPr/>
          <p:nvPr/>
        </p:nvSpPr>
        <p:spPr>
          <a:xfrm>
            <a:off x="357228" y="10058291"/>
            <a:ext cx="2823348" cy="647323"/>
          </a:xfrm>
          <a:prstGeom prst="roundRect">
            <a:avLst/>
          </a:prstGeom>
          <a:solidFill>
            <a:srgbClr val="02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P&amp;R Guild Generation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BA7E3A4B-D3BE-8E44-AB0A-528047CBE207}"/>
              </a:ext>
            </a:extLst>
          </p:cNvPr>
          <p:cNvSpPr/>
          <p:nvPr/>
        </p:nvSpPr>
        <p:spPr>
          <a:xfrm flipH="1">
            <a:off x="3289716" y="7695476"/>
            <a:ext cx="3423105" cy="945476"/>
          </a:xfrm>
          <a:prstGeom prst="homePlate">
            <a:avLst>
              <a:gd name="adj" fmla="val 27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Virtual to physical resource allocation. Partition program graph to satisfy hardware constraints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73962742-889E-3149-8623-F1B60B39C829}"/>
              </a:ext>
            </a:extLst>
          </p:cNvPr>
          <p:cNvSpPr/>
          <p:nvPr/>
        </p:nvSpPr>
        <p:spPr>
          <a:xfrm flipH="1">
            <a:off x="3289718" y="8963751"/>
            <a:ext cx="3423104" cy="647324"/>
          </a:xfrm>
          <a:prstGeom prst="homePlate">
            <a:avLst>
              <a:gd name="adj" fmla="val 25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Reduce pipeline stall and improve resource usage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67FC2D5C-6ABC-884E-AF2C-55BE62E7DFCD}"/>
              </a:ext>
            </a:extLst>
          </p:cNvPr>
          <p:cNvSpPr/>
          <p:nvPr/>
        </p:nvSpPr>
        <p:spPr>
          <a:xfrm flipH="1">
            <a:off x="3289719" y="10058290"/>
            <a:ext cx="3423102" cy="647323"/>
          </a:xfrm>
          <a:prstGeom prst="homePlate">
            <a:avLst>
              <a:gd name="adj" fmla="val 374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Generate heuristics to guide placement and routing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81CB1447-EA25-E944-BAA4-BA83A73DC7D0}"/>
              </a:ext>
            </a:extLst>
          </p:cNvPr>
          <p:cNvSpPr/>
          <p:nvPr/>
        </p:nvSpPr>
        <p:spPr>
          <a:xfrm flipH="1">
            <a:off x="3289716" y="6520331"/>
            <a:ext cx="3423105" cy="948243"/>
          </a:xfrm>
          <a:prstGeom prst="homePlate">
            <a:avLst>
              <a:gd name="adj" fmla="val 212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r>
              <a:rPr lang="en-US" sz="1400" dirty="0">
                <a:solidFill>
                  <a:schemeClr val="tx1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Convert an imperative IR to a streaming dataflow graph that can execute on a on-chip distributed network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A5E46BE-7B16-1043-ABB3-6E34D1C1D804}"/>
              </a:ext>
            </a:extLst>
          </p:cNvPr>
          <p:cNvSpPr/>
          <p:nvPr/>
        </p:nvSpPr>
        <p:spPr>
          <a:xfrm>
            <a:off x="356616" y="6646240"/>
            <a:ext cx="2824539" cy="723217"/>
          </a:xfrm>
          <a:prstGeom prst="roundRect">
            <a:avLst/>
          </a:prstGeom>
          <a:solidFill>
            <a:srgbClr val="FFA7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Imperative to Streaming Transformation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D149D466-D67B-7241-A85E-7114D29CEDF0}"/>
              </a:ext>
            </a:extLst>
          </p:cNvPr>
          <p:cNvSpPr/>
          <p:nvPr/>
        </p:nvSpPr>
        <p:spPr>
          <a:xfrm>
            <a:off x="1512778" y="7453694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CB5B654C-73A3-A840-B542-4BA06F5070B2}"/>
              </a:ext>
            </a:extLst>
          </p:cNvPr>
          <p:cNvSpPr/>
          <p:nvPr/>
        </p:nvSpPr>
        <p:spPr>
          <a:xfrm>
            <a:off x="1512778" y="857251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4A7BC268-4BE8-2740-A0EE-AF934BBF5B18}"/>
              </a:ext>
            </a:extLst>
          </p:cNvPr>
          <p:cNvSpPr/>
          <p:nvPr/>
        </p:nvSpPr>
        <p:spPr>
          <a:xfrm>
            <a:off x="1512778" y="9681180"/>
            <a:ext cx="593557" cy="292872"/>
          </a:xfrm>
          <a:prstGeom prst="downArrow">
            <a:avLst>
              <a:gd name="adj1" fmla="val 60425"/>
              <a:gd name="adj2" fmla="val 6626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E8993D23-7CDB-D748-BEC5-7C775DAFAB86}"/>
              </a:ext>
            </a:extLst>
          </p:cNvPr>
          <p:cNvSpPr/>
          <p:nvPr/>
        </p:nvSpPr>
        <p:spPr>
          <a:xfrm>
            <a:off x="6978086" y="6664944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2630EF-632E-9D4F-B1DE-810D0C6DCDD6}"/>
              </a:ext>
            </a:extLst>
          </p:cNvPr>
          <p:cNvSpPr txBox="1"/>
          <p:nvPr/>
        </p:nvSpPr>
        <p:spPr>
          <a:xfrm>
            <a:off x="7243334" y="7369457"/>
            <a:ext cx="1404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Correctness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779FCE-D36E-F040-AD33-237CAACB1E88}"/>
              </a:ext>
            </a:extLst>
          </p:cNvPr>
          <p:cNvSpPr txBox="1"/>
          <p:nvPr/>
        </p:nvSpPr>
        <p:spPr>
          <a:xfrm>
            <a:off x="7243335" y="9539944"/>
            <a:ext cx="29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Performance &amp; Resource Optimization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B1D816-7AAB-D840-8A81-0015CEFDDAB6}"/>
              </a:ext>
            </a:extLst>
          </p:cNvPr>
          <p:cNvSpPr/>
          <p:nvPr/>
        </p:nvSpPr>
        <p:spPr>
          <a:xfrm>
            <a:off x="6978086" y="8925240"/>
            <a:ext cx="173808" cy="1733391"/>
          </a:xfrm>
          <a:prstGeom prst="rightBrace">
            <a:avLst>
              <a:gd name="adj1" fmla="val 66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92FB6-8C8A-5340-AE90-7C8C0B16F94F}"/>
              </a:ext>
            </a:extLst>
          </p:cNvPr>
          <p:cNvGrpSpPr/>
          <p:nvPr/>
        </p:nvGrpSpPr>
        <p:grpSpPr>
          <a:xfrm>
            <a:off x="4114393" y="2349165"/>
            <a:ext cx="5377278" cy="1934680"/>
            <a:chOff x="5485929" y="2263440"/>
            <a:chExt cx="5377278" cy="1934680"/>
          </a:xfrm>
        </p:grpSpPr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B6B4A1E0-1322-FB45-A77B-523B8D708BDB}"/>
                </a:ext>
              </a:extLst>
            </p:cNvPr>
            <p:cNvSpPr/>
            <p:nvPr/>
          </p:nvSpPr>
          <p:spPr>
            <a:xfrm rot="10800000">
              <a:off x="5485929" y="2263440"/>
              <a:ext cx="5316758" cy="1934680"/>
            </a:xfrm>
            <a:prstGeom prst="homePlate">
              <a:avLst>
                <a:gd name="adj" fmla="val 2073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9B81CC-A503-EB45-994D-9B05C3B49945}"/>
                </a:ext>
              </a:extLst>
            </p:cNvPr>
            <p:cNvSpPr txBox="1"/>
            <p:nvPr/>
          </p:nvSpPr>
          <p:spPr>
            <a:xfrm>
              <a:off x="5886469" y="2351993"/>
              <a:ext cx="4976738" cy="157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caling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R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econfigurable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A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ccelerator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Support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imperative control constructs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distributed network</a:t>
              </a:r>
            </a:p>
            <a:p>
              <a:pPr marL="342900" indent="-342900">
                <a:spcBef>
                  <a:spcPts val="1000"/>
                </a:spcBef>
                <a:buFont typeface="+mj-lt"/>
                <a:buAutoNum type="arabicPeriod"/>
              </a:pP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Systematically handle </a:t>
              </a:r>
              <a:r>
                <a:rPr lang="en-US" sz="1600" b="1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hardware constraints</a:t>
              </a:r>
              <a:r>
                <a:rPr lang="en-US" sz="1600" dirty="0">
                  <a:latin typeface="DejaVu Sans Book" panose="020B0603030804020204" pitchFamily="34" charset="0"/>
                  <a:ea typeface="DejaVu Sans Book" panose="020B0603030804020204" pitchFamily="34" charset="0"/>
                  <a:cs typeface="DejaVu Sans Book" panose="020B0603030804020204" pitchFamily="34" charset="0"/>
                </a:rPr>
                <a:t> on a hierarchical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19068</TotalTime>
  <Words>1227</Words>
  <Application>Microsoft Macintosh PowerPoint</Application>
  <PresentationFormat>Custom</PresentationFormat>
  <Paragraphs>503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DejaVu Sans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105</cp:revision>
  <dcterms:created xsi:type="dcterms:W3CDTF">2020-05-05T21:42:37Z</dcterms:created>
  <dcterms:modified xsi:type="dcterms:W3CDTF">2020-05-23T09:18:11Z</dcterms:modified>
</cp:coreProperties>
</file>