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79" r:id="rId3"/>
    <p:sldId id="381" r:id="rId4"/>
    <p:sldId id="383" r:id="rId5"/>
    <p:sldId id="380" r:id="rId6"/>
    <p:sldId id="257" r:id="rId7"/>
    <p:sldId id="373" r:id="rId8"/>
    <p:sldId id="374" r:id="rId9"/>
    <p:sldId id="375" r:id="rId10"/>
    <p:sldId id="376" r:id="rId11"/>
    <p:sldId id="377" r:id="rId12"/>
    <p:sldId id="378" r:id="rId13"/>
    <p:sldId id="382" r:id="rId14"/>
    <p:sldId id="384" r:id="rId15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00"/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/>
    <p:restoredTop sz="96208"/>
  </p:normalViewPr>
  <p:slideViewPr>
    <p:cSldViewPr snapToGrid="0" snapToObjects="1">
      <p:cViewPr>
        <p:scale>
          <a:sx n="65" d="100"/>
          <a:sy n="65" d="100"/>
        </p:scale>
        <p:origin x="54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10109010" y="11364155"/>
            <a:ext cx="1406126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10352909" y="11485700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10352421" y="11732963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10351933" y="11980227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10909847" y="11429330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10353397" y="12227489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715473" y="9015654"/>
            <a:ext cx="11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715472" y="10341299"/>
            <a:ext cx="140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2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2(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715473" y="11578305"/>
            <a:ext cx="146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2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2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74F269BB-5D31-FF48-AC6B-FADA02887035}"/>
              </a:ext>
            </a:extLst>
          </p:cNvPr>
          <p:cNvSpPr/>
          <p:nvPr/>
        </p:nvSpPr>
        <p:spPr>
          <a:xfrm>
            <a:off x="8119226" y="6611876"/>
            <a:ext cx="967796" cy="1997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4206D156-A5A3-4147-BF69-173286E2EE7F}"/>
              </a:ext>
            </a:extLst>
          </p:cNvPr>
          <p:cNvSpPr/>
          <p:nvPr/>
        </p:nvSpPr>
        <p:spPr>
          <a:xfrm>
            <a:off x="6990107" y="6611876"/>
            <a:ext cx="967796" cy="1997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CFD4250-DC4A-FD4E-88A7-AD535C18C4BF}"/>
              </a:ext>
            </a:extLst>
          </p:cNvPr>
          <p:cNvSpPr/>
          <p:nvPr/>
        </p:nvSpPr>
        <p:spPr>
          <a:xfrm>
            <a:off x="5895069" y="6611875"/>
            <a:ext cx="924505" cy="1997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1448AE-AC9C-024A-A144-3C190CF04C82}"/>
              </a:ext>
            </a:extLst>
          </p:cNvPr>
          <p:cNvCxnSpPr/>
          <p:nvPr/>
        </p:nvCxnSpPr>
        <p:spPr>
          <a:xfrm flipH="1" flipV="1">
            <a:off x="7462257" y="8177993"/>
            <a:ext cx="1" cy="12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F5DC17-5692-154C-855C-5F0EB857D40C}"/>
              </a:ext>
            </a:extLst>
          </p:cNvPr>
          <p:cNvCxnSpPr>
            <a:cxnSpLocks/>
          </p:cNvCxnSpPr>
          <p:nvPr/>
        </p:nvCxnSpPr>
        <p:spPr>
          <a:xfrm flipH="1" flipV="1">
            <a:off x="8588711" y="8177993"/>
            <a:ext cx="1" cy="12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2EEB0F-6B7A-3B40-90A1-7363B5D33C27}"/>
              </a:ext>
            </a:extLst>
          </p:cNvPr>
          <p:cNvSpPr/>
          <p:nvPr/>
        </p:nvSpPr>
        <p:spPr>
          <a:xfrm>
            <a:off x="2837700" y="65558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C72D12-0DA9-5E4E-8D4F-5323CBFEE7D7}"/>
              </a:ext>
            </a:extLst>
          </p:cNvPr>
          <p:cNvSpPr/>
          <p:nvPr/>
        </p:nvSpPr>
        <p:spPr>
          <a:xfrm>
            <a:off x="2054148" y="755153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41AEC1D-8E7A-F847-AE5F-83F5C7CF6F86}"/>
              </a:ext>
            </a:extLst>
          </p:cNvPr>
          <p:cNvCxnSpPr>
            <a:cxnSpLocks/>
            <a:stCxn id="36" idx="4"/>
            <a:endCxn id="3" idx="0"/>
          </p:cNvCxnSpPr>
          <p:nvPr/>
        </p:nvCxnSpPr>
        <p:spPr>
          <a:xfrm rot="16200000" flipH="1">
            <a:off x="3337947" y="6834125"/>
            <a:ext cx="476659" cy="958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2B70731-40E7-3A4F-8931-B9D4E70224FC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rot="5400000">
            <a:off x="2467087" y="6921433"/>
            <a:ext cx="476659" cy="7835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D59BEA63-2CE1-B645-B75E-9F2BF2B0102E}"/>
              </a:ext>
            </a:extLst>
          </p:cNvPr>
          <p:cNvSpPr/>
          <p:nvPr/>
        </p:nvSpPr>
        <p:spPr>
          <a:xfrm>
            <a:off x="3657881" y="7551539"/>
            <a:ext cx="794957" cy="518984"/>
          </a:xfrm>
          <a:prstGeom prst="diamond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4A7D82-6FB8-9A4E-874F-815091416C12}"/>
              </a:ext>
            </a:extLst>
          </p:cNvPr>
          <p:cNvSpPr/>
          <p:nvPr/>
        </p:nvSpPr>
        <p:spPr>
          <a:xfrm>
            <a:off x="4359095" y="8372751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648268-E02A-8042-9688-D66C21DD91E3}"/>
              </a:ext>
            </a:extLst>
          </p:cNvPr>
          <p:cNvSpPr/>
          <p:nvPr/>
        </p:nvSpPr>
        <p:spPr>
          <a:xfrm>
            <a:off x="3232641" y="8372751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3E8D379-878F-7440-B147-3ABDFA4E277C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rot="16200000" flipH="1">
            <a:off x="4185859" y="7940023"/>
            <a:ext cx="302228" cy="5632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713D9DB-55EE-AD4B-9443-A06B069B9219}"/>
              </a:ext>
            </a:extLst>
          </p:cNvPr>
          <p:cNvCxnSpPr>
            <a:cxnSpLocks/>
            <a:stCxn id="3" idx="2"/>
            <a:endCxn id="46" idx="0"/>
          </p:cNvCxnSpPr>
          <p:nvPr/>
        </p:nvCxnSpPr>
        <p:spPr>
          <a:xfrm rot="5400000">
            <a:off x="3622633" y="7940024"/>
            <a:ext cx="302228" cy="5632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01C8F8E-F553-9149-8632-C35D45727C63}"/>
              </a:ext>
            </a:extLst>
          </p:cNvPr>
          <p:cNvCxnSpPr>
            <a:cxnSpLocks/>
            <a:stCxn id="37" idx="4"/>
            <a:endCxn id="46" idx="4"/>
          </p:cNvCxnSpPr>
          <p:nvPr/>
        </p:nvCxnSpPr>
        <p:spPr>
          <a:xfrm rot="16200000" flipH="1">
            <a:off x="2492280" y="7891882"/>
            <a:ext cx="821212" cy="1178493"/>
          </a:xfrm>
          <a:prstGeom prst="bentConnector3">
            <a:avLst>
              <a:gd name="adj1" fmla="val 12783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CF595C-0024-4743-A299-BC754C4BF8F0}"/>
              </a:ext>
            </a:extLst>
          </p:cNvPr>
          <p:cNvCxnSpPr>
            <a:cxnSpLocks/>
            <a:stCxn id="46" idx="5"/>
            <a:endCxn id="45" idx="4"/>
          </p:cNvCxnSpPr>
          <p:nvPr/>
        </p:nvCxnSpPr>
        <p:spPr>
          <a:xfrm rot="16200000" flipH="1">
            <a:off x="4109103" y="8382250"/>
            <a:ext cx="76003" cy="942966"/>
          </a:xfrm>
          <a:prstGeom prst="bentConnector3">
            <a:avLst>
              <a:gd name="adj1" fmla="val 40077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4A4727A-D7C4-334B-8962-7259DFF5E80D}"/>
              </a:ext>
            </a:extLst>
          </p:cNvPr>
          <p:cNvSpPr/>
          <p:nvPr/>
        </p:nvSpPr>
        <p:spPr>
          <a:xfrm>
            <a:off x="6095713" y="735698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40829AD9-CFFF-9249-BA94-9010563BAC57}"/>
              </a:ext>
            </a:extLst>
          </p:cNvPr>
          <p:cNvSpPr/>
          <p:nvPr/>
        </p:nvSpPr>
        <p:spPr>
          <a:xfrm>
            <a:off x="7064778" y="7356987"/>
            <a:ext cx="794957" cy="518984"/>
          </a:xfrm>
          <a:prstGeom prst="diamond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BD4DDE-DAB1-6142-8E68-05FB00A9BAEA}"/>
              </a:ext>
            </a:extLst>
          </p:cNvPr>
          <p:cNvSpPr/>
          <p:nvPr/>
        </p:nvSpPr>
        <p:spPr>
          <a:xfrm>
            <a:off x="8329220" y="797899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307355D-FCBE-914A-BAA4-63A36EB0A922}"/>
              </a:ext>
            </a:extLst>
          </p:cNvPr>
          <p:cNvSpPr/>
          <p:nvPr/>
        </p:nvSpPr>
        <p:spPr>
          <a:xfrm>
            <a:off x="7202766" y="797899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9538A78-D138-B441-B956-5E1489D02028}"/>
              </a:ext>
            </a:extLst>
          </p:cNvPr>
          <p:cNvCxnSpPr>
            <a:cxnSpLocks/>
            <a:stCxn id="76" idx="4"/>
            <a:endCxn id="81" idx="4"/>
          </p:cNvCxnSpPr>
          <p:nvPr/>
        </p:nvCxnSpPr>
        <p:spPr>
          <a:xfrm rot="16200000" flipH="1">
            <a:off x="6597728" y="7633447"/>
            <a:ext cx="622007" cy="1107053"/>
          </a:xfrm>
          <a:prstGeom prst="bentConnector3">
            <a:avLst>
              <a:gd name="adj1" fmla="val 136752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391E6CAB-53A8-D847-8290-39DFF080CF82}"/>
              </a:ext>
            </a:extLst>
          </p:cNvPr>
          <p:cNvCxnSpPr>
            <a:cxnSpLocks/>
            <a:stCxn id="81" idx="5"/>
            <a:endCxn id="80" idx="4"/>
          </p:cNvCxnSpPr>
          <p:nvPr/>
        </p:nvCxnSpPr>
        <p:spPr>
          <a:xfrm rot="16200000" flipH="1">
            <a:off x="8079228" y="7988493"/>
            <a:ext cx="76003" cy="942966"/>
          </a:xfrm>
          <a:prstGeom prst="bentConnector3">
            <a:avLst>
              <a:gd name="adj1" fmla="val 40077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D095FFB-9988-C141-BABA-88F316E64A34}"/>
              </a:ext>
            </a:extLst>
          </p:cNvPr>
          <p:cNvSpPr/>
          <p:nvPr/>
        </p:nvSpPr>
        <p:spPr>
          <a:xfrm>
            <a:off x="6095713" y="671155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288A29C6-8E81-7C43-9531-3859645E3679}"/>
              </a:ext>
            </a:extLst>
          </p:cNvPr>
          <p:cNvSpPr/>
          <p:nvPr/>
        </p:nvSpPr>
        <p:spPr>
          <a:xfrm>
            <a:off x="8191232" y="7356987"/>
            <a:ext cx="794957" cy="518984"/>
          </a:xfrm>
          <a:prstGeom prst="diamond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4AD645-252E-5243-BCCA-6DAE1C5B1049}"/>
              </a:ext>
            </a:extLst>
          </p:cNvPr>
          <p:cNvSpPr/>
          <p:nvPr/>
        </p:nvSpPr>
        <p:spPr>
          <a:xfrm>
            <a:off x="7202764" y="671155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7E7218B-6778-CA4B-B9F5-D4C27D34672C}"/>
              </a:ext>
            </a:extLst>
          </p:cNvPr>
          <p:cNvSpPr/>
          <p:nvPr/>
        </p:nvSpPr>
        <p:spPr>
          <a:xfrm>
            <a:off x="8329220" y="671155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40E1B5-6B50-6449-A3E6-06059484FDD2}"/>
              </a:ext>
            </a:extLst>
          </p:cNvPr>
          <p:cNvCxnSpPr>
            <a:cxnSpLocks/>
            <a:stCxn id="76" idx="0"/>
            <a:endCxn id="86" idx="4"/>
          </p:cNvCxnSpPr>
          <p:nvPr/>
        </p:nvCxnSpPr>
        <p:spPr>
          <a:xfrm flipV="1">
            <a:off x="6355205" y="7230541"/>
            <a:ext cx="0" cy="1264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ED1285-35DB-4741-804D-88936441349B}"/>
              </a:ext>
            </a:extLst>
          </p:cNvPr>
          <p:cNvCxnSpPr>
            <a:cxnSpLocks/>
            <a:stCxn id="79" idx="0"/>
            <a:endCxn id="93" idx="4"/>
          </p:cNvCxnSpPr>
          <p:nvPr/>
        </p:nvCxnSpPr>
        <p:spPr>
          <a:xfrm flipH="1" flipV="1">
            <a:off x="7462256" y="7230541"/>
            <a:ext cx="1" cy="1264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D706114-AEDE-6E40-884A-B2765A3C98DA}"/>
              </a:ext>
            </a:extLst>
          </p:cNvPr>
          <p:cNvCxnSpPr>
            <a:cxnSpLocks/>
            <a:stCxn id="91" idx="0"/>
            <a:endCxn id="94" idx="4"/>
          </p:cNvCxnSpPr>
          <p:nvPr/>
        </p:nvCxnSpPr>
        <p:spPr>
          <a:xfrm flipV="1">
            <a:off x="8588711" y="7230541"/>
            <a:ext cx="1" cy="1264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DB66F1C-11EE-7340-81C4-939A3D7E2BE9}"/>
              </a:ext>
            </a:extLst>
          </p:cNvPr>
          <p:cNvCxnSpPr>
            <a:cxnSpLocks/>
            <a:stCxn id="80" idx="0"/>
            <a:endCxn id="91" idx="2"/>
          </p:cNvCxnSpPr>
          <p:nvPr/>
        </p:nvCxnSpPr>
        <p:spPr>
          <a:xfrm flipH="1" flipV="1">
            <a:off x="8588711" y="7875971"/>
            <a:ext cx="1" cy="10302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C1E8E84-0810-E643-A5EA-53FDB625CC25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H="1" flipV="1">
            <a:off x="7462257" y="7875971"/>
            <a:ext cx="1" cy="10302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0666B86-9E33-9A46-A30D-9C43E8A5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9" y="8574688"/>
            <a:ext cx="518982" cy="32212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DE8EBFAA-1838-CC4F-B8BC-7A137E3A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39" y="8574470"/>
            <a:ext cx="518982" cy="322127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11DFB5D1-61D2-7E40-9404-C8AEE9908AC8}"/>
              </a:ext>
            </a:extLst>
          </p:cNvPr>
          <p:cNvSpPr/>
          <p:nvPr/>
        </p:nvSpPr>
        <p:spPr>
          <a:xfrm>
            <a:off x="7687744" y="10284635"/>
            <a:ext cx="3121231" cy="1103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...</a:t>
            </a:r>
            <a:b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saddr</a:t>
            </a: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mem + </a:t>
            </a:r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b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store </a:t>
            </a:r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saddr</a:t>
            </a: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data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422A01B-A55F-F446-94E7-A1A943703C31}"/>
              </a:ext>
            </a:extLst>
          </p:cNvPr>
          <p:cNvSpPr/>
          <p:nvPr/>
        </p:nvSpPr>
        <p:spPr>
          <a:xfrm>
            <a:off x="7687745" y="12088577"/>
            <a:ext cx="3121231" cy="1103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laddr</a:t>
            </a: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mem + </a:t>
            </a:r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dirty="0">
              <a:latin typeface="Courier" pitchFamily="2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load </a:t>
            </a:r>
            <a:r>
              <a:rPr lang="en-US" dirty="0" err="1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laddr</a:t>
            </a: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b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dirty="0">
                <a:latin typeface="Courier" pitchFamily="2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...</a:t>
            </a: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35788144-5A66-2A45-B360-617271429BA5}"/>
              </a:ext>
            </a:extLst>
          </p:cNvPr>
          <p:cNvCxnSpPr>
            <a:cxnSpLocks/>
            <a:stCxn id="204" idx="2"/>
            <a:endCxn id="206" idx="0"/>
          </p:cNvCxnSpPr>
          <p:nvPr/>
        </p:nvCxnSpPr>
        <p:spPr>
          <a:xfrm rot="16200000" flipH="1">
            <a:off x="8898011" y="11738226"/>
            <a:ext cx="70069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44F787C5-F20F-6F4C-A856-8F3B6786E2A9}"/>
              </a:ext>
            </a:extLst>
          </p:cNvPr>
          <p:cNvCxnSpPr>
            <a:cxnSpLocks/>
            <a:stCxn id="206" idx="3"/>
            <a:endCxn id="204" idx="3"/>
          </p:cNvCxnSpPr>
          <p:nvPr/>
        </p:nvCxnSpPr>
        <p:spPr>
          <a:xfrm flipH="1" flipV="1">
            <a:off x="10808975" y="10836257"/>
            <a:ext cx="1" cy="1803942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14DE18C-DFB9-BB4D-9149-2DE939039A7C}"/>
              </a:ext>
            </a:extLst>
          </p:cNvPr>
          <p:cNvCxnSpPr>
            <a:cxnSpLocks/>
            <a:stCxn id="204" idx="1"/>
            <a:endCxn id="204" idx="0"/>
          </p:cNvCxnSpPr>
          <p:nvPr/>
        </p:nvCxnSpPr>
        <p:spPr>
          <a:xfrm rot="10800000" flipH="1">
            <a:off x="7687744" y="10284635"/>
            <a:ext cx="1560616" cy="551622"/>
          </a:xfrm>
          <a:prstGeom prst="bentConnector4">
            <a:avLst>
              <a:gd name="adj1" fmla="val -14648"/>
              <a:gd name="adj2" fmla="val 14144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B505641-AB2A-8040-9999-F07803FED68F}"/>
              </a:ext>
            </a:extLst>
          </p:cNvPr>
          <p:cNvCxnSpPr>
            <a:cxnSpLocks/>
            <a:stCxn id="206" idx="2"/>
            <a:endCxn id="206" idx="1"/>
          </p:cNvCxnSpPr>
          <p:nvPr/>
        </p:nvCxnSpPr>
        <p:spPr>
          <a:xfrm rot="5400000" flipH="1">
            <a:off x="8192242" y="12135702"/>
            <a:ext cx="551621" cy="1560616"/>
          </a:xfrm>
          <a:prstGeom prst="bentConnector4">
            <a:avLst>
              <a:gd name="adj1" fmla="val -41441"/>
              <a:gd name="adj2" fmla="val 11464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7570FE37-BDCC-2546-A08B-6B124C7AD652}"/>
              </a:ext>
            </a:extLst>
          </p:cNvPr>
          <p:cNvSpPr txBox="1"/>
          <p:nvPr/>
        </p:nvSpPr>
        <p:spPr>
          <a:xfrm>
            <a:off x="7060338" y="10284635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D2099FF-D0A7-D64B-A8DC-FF97B20A85C1}"/>
              </a:ext>
            </a:extLst>
          </p:cNvPr>
          <p:cNvSpPr txBox="1"/>
          <p:nvPr/>
        </p:nvSpPr>
        <p:spPr>
          <a:xfrm>
            <a:off x="7058735" y="12844391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6DA5115-FA3D-BD4A-85EC-43BE3D4F3E1F}"/>
              </a:ext>
            </a:extLst>
          </p:cNvPr>
          <p:cNvSpPr txBox="1"/>
          <p:nvPr/>
        </p:nvSpPr>
        <p:spPr>
          <a:xfrm>
            <a:off x="11113317" y="11568949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13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6499765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194785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7902368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6499764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5589543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289278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96460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4282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5470742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371012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287453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7532647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7509890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5555003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304427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36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74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42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02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67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644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5697061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5792510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268892" y="391508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7869790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7750871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8363905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7748319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2652986" y="3209141"/>
            <a:ext cx="2179572" cy="2004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2788698" y="3430477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2782584" y="3938904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3582293" y="3459792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3519077" y="3490790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3582293" y="3796467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3392619" y="3969061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50" y="4391963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3322512" y="4315196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9EF0F8-9E29-F04C-8A8A-9C06339DB0EB}"/>
              </a:ext>
            </a:extLst>
          </p:cNvPr>
          <p:cNvSpPr txBox="1"/>
          <p:nvPr/>
        </p:nvSpPr>
        <p:spPr>
          <a:xfrm>
            <a:off x="5293702" y="46841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8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4968705-85AC-324F-B504-53AC3EBB1E74}"/>
              </a:ext>
            </a:extLst>
          </p:cNvPr>
          <p:cNvSpPr/>
          <p:nvPr/>
        </p:nvSpPr>
        <p:spPr>
          <a:xfrm>
            <a:off x="11574997" y="2680634"/>
            <a:ext cx="924505" cy="17323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277FADD-38D9-F74A-9072-7380B168D197}"/>
              </a:ext>
            </a:extLst>
          </p:cNvPr>
          <p:cNvSpPr/>
          <p:nvPr/>
        </p:nvSpPr>
        <p:spPr>
          <a:xfrm>
            <a:off x="9079488" y="2680634"/>
            <a:ext cx="924505" cy="17323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BF0CC89-4896-9546-8E35-645724919BDA}"/>
              </a:ext>
            </a:extLst>
          </p:cNvPr>
          <p:cNvSpPr/>
          <p:nvPr/>
        </p:nvSpPr>
        <p:spPr>
          <a:xfrm>
            <a:off x="9267933" y="2882385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CAB14D6-E2B1-404B-9093-3AECFB4D7E50}"/>
              </a:ext>
            </a:extLst>
          </p:cNvPr>
          <p:cNvSpPr/>
          <p:nvPr/>
        </p:nvSpPr>
        <p:spPr>
          <a:xfrm>
            <a:off x="9267933" y="369228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F0F82B-9FC2-6343-B961-48FCF7A30CBC}"/>
              </a:ext>
            </a:extLst>
          </p:cNvPr>
          <p:cNvSpPr/>
          <p:nvPr/>
        </p:nvSpPr>
        <p:spPr>
          <a:xfrm>
            <a:off x="11753847" y="2882385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2AE7619-4404-8E4B-AEE1-570B70A9B7D0}"/>
              </a:ext>
            </a:extLst>
          </p:cNvPr>
          <p:cNvSpPr/>
          <p:nvPr/>
        </p:nvSpPr>
        <p:spPr>
          <a:xfrm>
            <a:off x="11753847" y="3692284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D9A110-23CD-5347-B9CB-4914A2F5AD1A}"/>
              </a:ext>
            </a:extLst>
          </p:cNvPr>
          <p:cNvCxnSpPr>
            <a:cxnSpLocks/>
          </p:cNvCxnSpPr>
          <p:nvPr/>
        </p:nvCxnSpPr>
        <p:spPr>
          <a:xfrm flipV="1">
            <a:off x="12013338" y="3401369"/>
            <a:ext cx="0" cy="2909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F8DFA2-8022-824F-9303-64F814BCFC14}"/>
              </a:ext>
            </a:extLst>
          </p:cNvPr>
          <p:cNvCxnSpPr>
            <a:cxnSpLocks/>
            <a:stCxn id="83" idx="0"/>
            <a:endCxn id="82" idx="4"/>
          </p:cNvCxnSpPr>
          <p:nvPr/>
        </p:nvCxnSpPr>
        <p:spPr>
          <a:xfrm flipV="1">
            <a:off x="9527425" y="3401369"/>
            <a:ext cx="0" cy="2909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6582E25-1AA1-2D45-A479-6B55777A3ED9}"/>
              </a:ext>
            </a:extLst>
          </p:cNvPr>
          <p:cNvSpPr/>
          <p:nvPr/>
        </p:nvSpPr>
        <p:spPr>
          <a:xfrm>
            <a:off x="10315899" y="4790299"/>
            <a:ext cx="831894" cy="5736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EE3F9253-9F5E-004D-8082-142B2956B675}"/>
              </a:ext>
            </a:extLst>
          </p:cNvPr>
          <p:cNvCxnSpPr>
            <a:cxnSpLocks/>
            <a:stCxn id="81" idx="2"/>
            <a:endCxn id="88" idx="1"/>
          </p:cNvCxnSpPr>
          <p:nvPr/>
        </p:nvCxnSpPr>
        <p:spPr>
          <a:xfrm rot="16200000" flipH="1">
            <a:off x="9596775" y="4357983"/>
            <a:ext cx="664090" cy="77415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5C443E4D-61C9-8042-B96B-89EAAA0B5817}"/>
              </a:ext>
            </a:extLst>
          </p:cNvPr>
          <p:cNvCxnSpPr>
            <a:cxnSpLocks/>
            <a:stCxn id="88" idx="3"/>
            <a:endCxn id="80" idx="2"/>
          </p:cNvCxnSpPr>
          <p:nvPr/>
        </p:nvCxnSpPr>
        <p:spPr>
          <a:xfrm flipV="1">
            <a:off x="11147793" y="4413017"/>
            <a:ext cx="889457" cy="66409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8B90394-FFAF-1C47-99B1-D8FD7919086A}"/>
              </a:ext>
            </a:extLst>
          </p:cNvPr>
          <p:cNvCxnSpPr>
            <a:cxnSpLocks/>
          </p:cNvCxnSpPr>
          <p:nvPr/>
        </p:nvCxnSpPr>
        <p:spPr>
          <a:xfrm rot="10800000">
            <a:off x="9695184" y="4413017"/>
            <a:ext cx="626399" cy="452976"/>
          </a:xfrm>
          <a:prstGeom prst="bentConnector3">
            <a:avLst>
              <a:gd name="adj1" fmla="val 9989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9F0316D-A09C-1841-8CDF-BFEF734118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25060" y="4413017"/>
            <a:ext cx="690110" cy="452976"/>
          </a:xfrm>
          <a:prstGeom prst="bentConnector3">
            <a:avLst>
              <a:gd name="adj1" fmla="val -132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473AB75B-2609-144C-BD24-57967BF4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809" y="4764212"/>
            <a:ext cx="518982" cy="32212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1B0DBFD-E230-144D-9CA1-E5BE00C2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63" y="4645011"/>
            <a:ext cx="518982" cy="322127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9DFAF-7DC6-544B-A6C0-F26DC249BCF0}"/>
              </a:ext>
            </a:extLst>
          </p:cNvPr>
          <p:cNvCxnSpPr>
            <a:cxnSpLocks/>
          </p:cNvCxnSpPr>
          <p:nvPr/>
        </p:nvCxnSpPr>
        <p:spPr>
          <a:xfrm flipH="1">
            <a:off x="10003993" y="3951776"/>
            <a:ext cx="157100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06B894C-F9E3-9F40-B2CA-BC78C04CEA31}"/>
              </a:ext>
            </a:extLst>
          </p:cNvPr>
          <p:cNvSpPr txBox="1"/>
          <p:nvPr/>
        </p:nvSpPr>
        <p:spPr>
          <a:xfrm>
            <a:off x="9167985" y="5092480"/>
            <a:ext cx="8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REQ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70CBA9-B0CA-1B4E-980C-51B8D46527A8}"/>
              </a:ext>
            </a:extLst>
          </p:cNvPr>
          <p:cNvSpPr txBox="1"/>
          <p:nvPr/>
        </p:nvSpPr>
        <p:spPr>
          <a:xfrm>
            <a:off x="9741488" y="4378505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02F343-C852-C748-9206-34C376158FCD}"/>
              </a:ext>
            </a:extLst>
          </p:cNvPr>
          <p:cNvSpPr txBox="1"/>
          <p:nvPr/>
        </p:nvSpPr>
        <p:spPr>
          <a:xfrm>
            <a:off x="11614186" y="5133611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BF1514-A78C-FA4D-978B-B78533C150AC}"/>
              </a:ext>
            </a:extLst>
          </p:cNvPr>
          <p:cNvSpPr txBox="1"/>
          <p:nvPr/>
        </p:nvSpPr>
        <p:spPr>
          <a:xfrm>
            <a:off x="11011696" y="4401959"/>
            <a:ext cx="7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REQ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03B6D02-C431-634D-AE26-1239A6D19231}"/>
              </a:ext>
            </a:extLst>
          </p:cNvPr>
          <p:cNvSpPr/>
          <p:nvPr/>
        </p:nvSpPr>
        <p:spPr>
          <a:xfrm>
            <a:off x="2944297" y="4779971"/>
            <a:ext cx="301138" cy="301139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A8B4AB-72BE-4048-B6AE-FFBAD415496A}"/>
              </a:ext>
            </a:extLst>
          </p:cNvPr>
          <p:cNvSpPr txBox="1"/>
          <p:nvPr/>
        </p:nvSpPr>
        <p:spPr>
          <a:xfrm>
            <a:off x="3322512" y="4792041"/>
            <a:ext cx="1474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BA1443-2752-194E-9A29-60AEF59CB7E8}"/>
              </a:ext>
            </a:extLst>
          </p:cNvPr>
          <p:cNvSpPr txBox="1"/>
          <p:nvPr/>
        </p:nvSpPr>
        <p:spPr>
          <a:xfrm>
            <a:off x="10444369" y="3573461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D2A1D-EFBE-4F47-9227-28548F7F87F0}"/>
              </a:ext>
            </a:extLst>
          </p:cNvPr>
          <p:cNvSpPr txBox="1"/>
          <p:nvPr/>
        </p:nvSpPr>
        <p:spPr>
          <a:xfrm>
            <a:off x="6676352" y="54458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032DCB-CF07-AA41-B05D-EE0CA54EA7F0}"/>
              </a:ext>
            </a:extLst>
          </p:cNvPr>
          <p:cNvSpPr txBox="1"/>
          <p:nvPr/>
        </p:nvSpPr>
        <p:spPr>
          <a:xfrm>
            <a:off x="10508067" y="54458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9" grpId="0"/>
      <p:bldP spid="80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ight Arrow 382">
            <a:extLst>
              <a:ext uri="{FF2B5EF4-FFF2-40B4-BE49-F238E27FC236}">
                <a16:creationId xmlns:a16="http://schemas.microsoft.com/office/drawing/2014/main" id="{292A5EE0-AEA6-C74E-A71E-70DC73EE3CE2}"/>
              </a:ext>
            </a:extLst>
          </p:cNvPr>
          <p:cNvSpPr/>
          <p:nvPr/>
        </p:nvSpPr>
        <p:spPr>
          <a:xfrm rot="10800000">
            <a:off x="3344768" y="10363452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BFF6A887-2F42-FC4B-8C36-FCC0C60A2FFA}"/>
              </a:ext>
            </a:extLst>
          </p:cNvPr>
          <p:cNvSpPr/>
          <p:nvPr/>
        </p:nvSpPr>
        <p:spPr>
          <a:xfrm>
            <a:off x="1284532" y="9271524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62B3B616-3FA8-C34E-A054-3AB82124C0C0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H="1">
            <a:off x="4540918" y="10766644"/>
            <a:ext cx="2103731" cy="472784"/>
          </a:xfrm>
          <a:prstGeom prst="bentConnector4">
            <a:avLst>
              <a:gd name="adj1" fmla="val -4392"/>
              <a:gd name="adj2" fmla="val 14835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18DD4A-9683-5349-940B-D8DF2666BB21}"/>
              </a:ext>
            </a:extLst>
          </p:cNvPr>
          <p:cNvSpPr/>
          <p:nvPr/>
        </p:nvSpPr>
        <p:spPr>
          <a:xfrm>
            <a:off x="6954991" y="2623280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F008C-D775-8244-AAAF-520D5F748BD8}"/>
              </a:ext>
            </a:extLst>
          </p:cNvPr>
          <p:cNvSpPr/>
          <p:nvPr/>
        </p:nvSpPr>
        <p:spPr>
          <a:xfrm>
            <a:off x="6954991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2F8A-E1ED-A74D-BE3B-82436500273F}"/>
              </a:ext>
            </a:extLst>
          </p:cNvPr>
          <p:cNvSpPr/>
          <p:nvPr/>
        </p:nvSpPr>
        <p:spPr>
          <a:xfrm>
            <a:off x="8713547" y="2618037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F1BFBC-23F1-CB4C-B477-BBB610091854}"/>
              </a:ext>
            </a:extLst>
          </p:cNvPr>
          <p:cNvSpPr/>
          <p:nvPr/>
        </p:nvSpPr>
        <p:spPr>
          <a:xfrm>
            <a:off x="8713547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EEDA7-BC14-F14B-BC5F-29CC6085D9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39698" y="4158368"/>
            <a:ext cx="1" cy="5309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53917-EF68-8C49-B71A-D56FBBB2DFCF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7639699" y="4285964"/>
            <a:ext cx="1758556" cy="40331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EFB0-FE64-084E-B418-130F9A4CE8D5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7639699" y="4282469"/>
            <a:ext cx="1758556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1DDD1-D52B-DE4D-A298-A068519FC1FA}"/>
              </a:ext>
            </a:extLst>
          </p:cNvPr>
          <p:cNvCxnSpPr>
            <a:cxnSpLocks/>
          </p:cNvCxnSpPr>
          <p:nvPr/>
        </p:nvCxnSpPr>
        <p:spPr>
          <a:xfrm>
            <a:off x="9398255" y="4261203"/>
            <a:ext cx="0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9BD53B-82C1-7D4D-992C-9826BD37F3C5}"/>
              </a:ext>
            </a:extLst>
          </p:cNvPr>
          <p:cNvSpPr/>
          <p:nvPr/>
        </p:nvSpPr>
        <p:spPr>
          <a:xfrm>
            <a:off x="2689137" y="3802597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2ACA49-B3B6-6A48-92E5-185BF0811A33}"/>
              </a:ext>
            </a:extLst>
          </p:cNvPr>
          <p:cNvSpPr/>
          <p:nvPr/>
        </p:nvSpPr>
        <p:spPr>
          <a:xfrm>
            <a:off x="2442249" y="4689282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C0955-712B-5A46-96C6-E690E14DA1EE}"/>
              </a:ext>
            </a:extLst>
          </p:cNvPr>
          <p:cNvSpPr/>
          <p:nvPr/>
        </p:nvSpPr>
        <p:spPr>
          <a:xfrm>
            <a:off x="4698620" y="3815848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533266-4354-ED45-B858-CFB6087EF3BB}"/>
              </a:ext>
            </a:extLst>
          </p:cNvPr>
          <p:cNvSpPr/>
          <p:nvPr/>
        </p:nvSpPr>
        <p:spPr>
          <a:xfrm>
            <a:off x="4451732" y="4702533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79497-2842-0E41-B728-84A4204F5A2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209252" y="4360132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9B8E2-BB77-7E46-B7A5-0CF7D976335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218735" y="4373383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65D840-5A43-574E-8FC5-DEF781A4CB5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3976255" y="4995071"/>
            <a:ext cx="475477" cy="132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888C-4516-384C-93DD-1868814AE151}"/>
              </a:ext>
            </a:extLst>
          </p:cNvPr>
          <p:cNvSpPr/>
          <p:nvPr/>
        </p:nvSpPr>
        <p:spPr>
          <a:xfrm>
            <a:off x="6901909" y="3550602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A1C9D2-47E4-C044-84B9-8B5D732A8524}"/>
              </a:ext>
            </a:extLst>
          </p:cNvPr>
          <p:cNvSpPr/>
          <p:nvPr/>
        </p:nvSpPr>
        <p:spPr>
          <a:xfrm>
            <a:off x="8660465" y="3547107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ECE870-D298-694B-B1A7-A9C2D7558F3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639698" y="3194770"/>
            <a:ext cx="1" cy="3558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9F025-FC90-CC45-B629-9712876FAF6C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9398254" y="3189527"/>
            <a:ext cx="1" cy="3575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D676E9-4E1C-6141-BBFB-D31050DEFAD8}"/>
              </a:ext>
            </a:extLst>
          </p:cNvPr>
          <p:cNvSpPr txBox="1"/>
          <p:nvPr/>
        </p:nvSpPr>
        <p:spPr>
          <a:xfrm>
            <a:off x="9450868" y="3178302"/>
            <a:ext cx="178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Logical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72B1F-115F-A541-8E91-BEA40B70A8B8}"/>
              </a:ext>
            </a:extLst>
          </p:cNvPr>
          <p:cNvSpPr txBox="1"/>
          <p:nvPr/>
        </p:nvSpPr>
        <p:spPr>
          <a:xfrm>
            <a:off x="9450359" y="4349509"/>
            <a:ext cx="98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 + BO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290D0BF-5EFE-2143-91E2-C6B015A033F2}"/>
              </a:ext>
            </a:extLst>
          </p:cNvPr>
          <p:cNvSpPr/>
          <p:nvPr/>
        </p:nvSpPr>
        <p:spPr>
          <a:xfrm>
            <a:off x="3787142" y="10962554"/>
            <a:ext cx="865907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[0-3]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511E21-524F-E14C-BC05-CEBA0454C28C}"/>
              </a:ext>
            </a:extLst>
          </p:cNvPr>
          <p:cNvSpPr/>
          <p:nvPr/>
        </p:nvSpPr>
        <p:spPr>
          <a:xfrm>
            <a:off x="5076113" y="10962554"/>
            <a:ext cx="855302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[4-7]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86B057F-3E19-C640-BB58-8364623B40A5}"/>
              </a:ext>
            </a:extLst>
          </p:cNvPr>
          <p:cNvSpPr/>
          <p:nvPr/>
        </p:nvSpPr>
        <p:spPr>
          <a:xfrm>
            <a:off x="3900674" y="1023815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526387-1F81-DC48-86BC-AF536C07DBE0}"/>
              </a:ext>
            </a:extLst>
          </p:cNvPr>
          <p:cNvSpPr/>
          <p:nvPr/>
        </p:nvSpPr>
        <p:spPr>
          <a:xfrm>
            <a:off x="5184343" y="10227881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72F98-26E9-DA48-B375-D275F600824C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4220095" y="10667526"/>
            <a:ext cx="1" cy="29502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FCCF70-1A89-A54B-AFEF-CD37B6A7DBEC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5503764" y="10657249"/>
            <a:ext cx="0" cy="30530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6010340-8821-E044-8B56-5EDB76F51DE2}"/>
              </a:ext>
            </a:extLst>
          </p:cNvPr>
          <p:cNvSpPr/>
          <p:nvPr/>
        </p:nvSpPr>
        <p:spPr>
          <a:xfrm>
            <a:off x="3900674" y="9425930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CD127E2-8A5B-7B4E-AD28-6740143EC7FC}"/>
              </a:ext>
            </a:extLst>
          </p:cNvPr>
          <p:cNvSpPr/>
          <p:nvPr/>
        </p:nvSpPr>
        <p:spPr>
          <a:xfrm>
            <a:off x="5184343" y="9415653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E188C53-7217-154D-958B-C9B0722A4D6C}"/>
              </a:ext>
            </a:extLst>
          </p:cNvPr>
          <p:cNvSpPr/>
          <p:nvPr/>
        </p:nvSpPr>
        <p:spPr>
          <a:xfrm>
            <a:off x="3906664" y="11850495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4E7490C-CCFC-FD4F-9AD3-85E12CC0086D}"/>
              </a:ext>
            </a:extLst>
          </p:cNvPr>
          <p:cNvSpPr/>
          <p:nvPr/>
        </p:nvSpPr>
        <p:spPr>
          <a:xfrm>
            <a:off x="5190333" y="1184021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360695-FC3C-8D4B-95F4-2A54A854560E}"/>
              </a:ext>
            </a:extLst>
          </p:cNvPr>
          <p:cNvCxnSpPr>
            <a:cxnSpLocks/>
          </p:cNvCxnSpPr>
          <p:nvPr/>
        </p:nvCxnSpPr>
        <p:spPr>
          <a:xfrm>
            <a:off x="4075715" y="9854228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A7A858-BBB6-1E45-A72B-0A5F409DAD18}"/>
              </a:ext>
            </a:extLst>
          </p:cNvPr>
          <p:cNvCxnSpPr>
            <a:cxnSpLocks/>
          </p:cNvCxnSpPr>
          <p:nvPr/>
        </p:nvCxnSpPr>
        <p:spPr>
          <a:xfrm>
            <a:off x="5359384" y="9843951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0149FC-CE8A-284C-81E8-C9EB83437322}"/>
              </a:ext>
            </a:extLst>
          </p:cNvPr>
          <p:cNvCxnSpPr>
            <a:cxnSpLocks/>
          </p:cNvCxnSpPr>
          <p:nvPr/>
        </p:nvCxnSpPr>
        <p:spPr>
          <a:xfrm>
            <a:off x="4075715" y="9853761"/>
            <a:ext cx="1283669" cy="37565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0CA915-8693-1345-8BAA-2A5F4E3FC02A}"/>
              </a:ext>
            </a:extLst>
          </p:cNvPr>
          <p:cNvCxnSpPr>
            <a:cxnSpLocks/>
          </p:cNvCxnSpPr>
          <p:nvPr/>
        </p:nvCxnSpPr>
        <p:spPr>
          <a:xfrm flipH="1">
            <a:off x="4075715" y="9844418"/>
            <a:ext cx="1283669" cy="394343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2EC4207-790A-974E-9D40-710803A597D1}"/>
              </a:ext>
            </a:extLst>
          </p:cNvPr>
          <p:cNvCxnSpPr>
            <a:cxnSpLocks/>
            <a:stCxn id="55" idx="2"/>
            <a:endCxn id="110" idx="0"/>
          </p:cNvCxnSpPr>
          <p:nvPr/>
        </p:nvCxnSpPr>
        <p:spPr>
          <a:xfrm>
            <a:off x="4220096" y="11530997"/>
            <a:ext cx="598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6005D4F-2F21-854C-8BC5-DADEF9786A55}"/>
              </a:ext>
            </a:extLst>
          </p:cNvPr>
          <p:cNvCxnSpPr>
            <a:cxnSpLocks/>
            <a:stCxn id="55" idx="2"/>
            <a:endCxn id="111" idx="0"/>
          </p:cNvCxnSpPr>
          <p:nvPr/>
        </p:nvCxnSpPr>
        <p:spPr>
          <a:xfrm>
            <a:off x="4220096" y="11530997"/>
            <a:ext cx="1289658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7B14494-E980-4348-BCA2-5D130FE976D5}"/>
              </a:ext>
            </a:extLst>
          </p:cNvPr>
          <p:cNvCxnSpPr>
            <a:cxnSpLocks/>
            <a:stCxn id="56" idx="2"/>
            <a:endCxn id="110" idx="0"/>
          </p:cNvCxnSpPr>
          <p:nvPr/>
        </p:nvCxnSpPr>
        <p:spPr>
          <a:xfrm flipH="1">
            <a:off x="4226085" y="11530997"/>
            <a:ext cx="127767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1E48FA-7E75-8F49-A4A8-1DF767FF8F18}"/>
              </a:ext>
            </a:extLst>
          </p:cNvPr>
          <p:cNvCxnSpPr>
            <a:cxnSpLocks/>
            <a:stCxn id="56" idx="2"/>
            <a:endCxn id="111" idx="0"/>
          </p:cNvCxnSpPr>
          <p:nvPr/>
        </p:nvCxnSpPr>
        <p:spPr>
          <a:xfrm>
            <a:off x="5503764" y="11530997"/>
            <a:ext cx="5990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7742DD-C574-114A-A663-4E1FFC6FE3AB}"/>
              </a:ext>
            </a:extLst>
          </p:cNvPr>
          <p:cNvCxnSpPr>
            <a:cxnSpLocks/>
          </p:cNvCxnSpPr>
          <p:nvPr/>
        </p:nvCxnSpPr>
        <p:spPr>
          <a:xfrm>
            <a:off x="4344994" y="9848499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53480D-B695-CC46-B0A2-4955645704B7}"/>
              </a:ext>
            </a:extLst>
          </p:cNvPr>
          <p:cNvCxnSpPr>
            <a:cxnSpLocks/>
          </p:cNvCxnSpPr>
          <p:nvPr/>
        </p:nvCxnSpPr>
        <p:spPr>
          <a:xfrm>
            <a:off x="5628663" y="9838222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D18093D-8CF1-9D40-8665-D6D637A4C838}"/>
              </a:ext>
            </a:extLst>
          </p:cNvPr>
          <p:cNvCxnSpPr>
            <a:cxnSpLocks/>
          </p:cNvCxnSpPr>
          <p:nvPr/>
        </p:nvCxnSpPr>
        <p:spPr>
          <a:xfrm>
            <a:off x="4344994" y="9848032"/>
            <a:ext cx="1283669" cy="37565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FAC3D0-8F8E-7845-AFDB-101A2D6DAEBC}"/>
              </a:ext>
            </a:extLst>
          </p:cNvPr>
          <p:cNvCxnSpPr>
            <a:cxnSpLocks/>
          </p:cNvCxnSpPr>
          <p:nvPr/>
        </p:nvCxnSpPr>
        <p:spPr>
          <a:xfrm flipH="1">
            <a:off x="4344994" y="9838689"/>
            <a:ext cx="1283669" cy="3943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3EF9AFFF-C7A4-C949-A15D-06B3763F73F6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2893907" y="10880377"/>
            <a:ext cx="2197560" cy="172045"/>
          </a:xfrm>
          <a:prstGeom prst="bentConnector4">
            <a:avLst>
              <a:gd name="adj1" fmla="val -240"/>
              <a:gd name="adj2" fmla="val 23287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1E80A4-D790-1B43-A539-9EE6E128C1CB}"/>
              </a:ext>
            </a:extLst>
          </p:cNvPr>
          <p:cNvSpPr/>
          <p:nvPr/>
        </p:nvSpPr>
        <p:spPr>
          <a:xfrm>
            <a:off x="3646351" y="12418937"/>
            <a:ext cx="2509278" cy="125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1F8E01-97CC-8D49-BB53-586D48D3EE27}"/>
              </a:ext>
            </a:extLst>
          </p:cNvPr>
          <p:cNvSpPr txBox="1"/>
          <p:nvPr/>
        </p:nvSpPr>
        <p:spPr>
          <a:xfrm>
            <a:off x="3690168" y="12459526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read address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M: merge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memory partition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R: receiver context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invalid, D: data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shuffle, S</a:t>
            </a:r>
            <a:r>
              <a:rPr lang="en-US" sz="1200" baseline="30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-1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inverse shuffle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9C5A25F-9683-6B41-9B43-82EF30BF2C65}"/>
              </a:ext>
            </a:extLst>
          </p:cNvPr>
          <p:cNvSpPr txBox="1"/>
          <p:nvPr/>
        </p:nvSpPr>
        <p:spPr>
          <a:xfrm>
            <a:off x="4542622" y="9630337"/>
            <a:ext cx="52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979562A-8034-8742-8489-4626D2F96139}"/>
              </a:ext>
            </a:extLst>
          </p:cNvPr>
          <p:cNvSpPr txBox="1"/>
          <p:nvPr/>
        </p:nvSpPr>
        <p:spPr>
          <a:xfrm>
            <a:off x="4216680" y="10637471"/>
            <a:ext cx="5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BO’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D50C7F8-7A92-AC46-A080-C2B3E3CEBD89}"/>
              </a:ext>
            </a:extLst>
          </p:cNvPr>
          <p:cNvGrpSpPr/>
          <p:nvPr/>
        </p:nvGrpSpPr>
        <p:grpSpPr>
          <a:xfrm>
            <a:off x="1733160" y="9854687"/>
            <a:ext cx="417715" cy="417715"/>
            <a:chOff x="7923657" y="9467527"/>
            <a:chExt cx="417715" cy="417715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B544FB7-5160-F645-88E3-952067D6115A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185AEDF-A67D-3D49-A1CE-EB136BDECD0C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EE22A77-906E-9545-A975-B6CE274730CD}"/>
              </a:ext>
            </a:extLst>
          </p:cNvPr>
          <p:cNvGrpSpPr/>
          <p:nvPr/>
        </p:nvGrpSpPr>
        <p:grpSpPr>
          <a:xfrm>
            <a:off x="2075716" y="10405393"/>
            <a:ext cx="450764" cy="417715"/>
            <a:chOff x="8275238" y="10127891"/>
            <a:chExt cx="450764" cy="417715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E40643D-4050-254D-B1BE-24E87CF58AC4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8C6E4BB-4B13-C841-A4BC-80DB5AAA3FB8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DFEAEBA-6484-C64A-B4C0-CC33D5D17E86}"/>
              </a:ext>
            </a:extLst>
          </p:cNvPr>
          <p:cNvCxnSpPr>
            <a:cxnSpLocks/>
            <a:stCxn id="272" idx="4"/>
            <a:endCxn id="275" idx="1"/>
          </p:cNvCxnSpPr>
          <p:nvPr/>
        </p:nvCxnSpPr>
        <p:spPr>
          <a:xfrm>
            <a:off x="1942018" y="10272402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389008A-EF1B-A146-B9FE-299BA8E10241}"/>
              </a:ext>
            </a:extLst>
          </p:cNvPr>
          <p:cNvGrpSpPr/>
          <p:nvPr/>
        </p:nvGrpSpPr>
        <p:grpSpPr>
          <a:xfrm>
            <a:off x="2445144" y="9854687"/>
            <a:ext cx="417715" cy="417715"/>
            <a:chOff x="7923657" y="9467527"/>
            <a:chExt cx="417715" cy="417715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B0A1A57-20A9-2C4D-8FA6-75FD2267D84D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1624845-6DDE-A04C-988E-A83F9790AB50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7DD61FD-FE17-1546-A705-DC70DE243AF8}"/>
              </a:ext>
            </a:extLst>
          </p:cNvPr>
          <p:cNvCxnSpPr>
            <a:cxnSpLocks/>
            <a:stCxn id="290" idx="4"/>
            <a:endCxn id="275" idx="7"/>
          </p:cNvCxnSpPr>
          <p:nvPr/>
        </p:nvCxnSpPr>
        <p:spPr>
          <a:xfrm flipH="1">
            <a:off x="2448783" y="10272402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202683-9831-E44B-A107-87AE976FA360}"/>
              </a:ext>
            </a:extLst>
          </p:cNvPr>
          <p:cNvSpPr txBox="1"/>
          <p:nvPr/>
        </p:nvSpPr>
        <p:spPr>
          <a:xfrm>
            <a:off x="134557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2C0A7BC-6E29-5E4B-812B-3EDB2F9F8E80}"/>
              </a:ext>
            </a:extLst>
          </p:cNvPr>
          <p:cNvSpPr txBox="1"/>
          <p:nvPr/>
        </p:nvSpPr>
        <p:spPr>
          <a:xfrm>
            <a:off x="1761300" y="9316793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3364F40-EDBD-6446-AEB0-78A4DD38B902}"/>
              </a:ext>
            </a:extLst>
          </p:cNvPr>
          <p:cNvSpPr txBox="1"/>
          <p:nvPr/>
        </p:nvSpPr>
        <p:spPr>
          <a:xfrm>
            <a:off x="221710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0276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6509895-9810-C740-A0D8-D27D9497082E}"/>
              </a:ext>
            </a:extLst>
          </p:cNvPr>
          <p:cNvSpPr txBox="1"/>
          <p:nvPr/>
        </p:nvSpPr>
        <p:spPr>
          <a:xfrm>
            <a:off x="2633633" y="9316793"/>
            <a:ext cx="57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18F2222-A964-FB4A-82C9-56245D21DFD3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1786295" y="9747039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F3DBF9B-0FEF-4C4C-BBE4-09B198C2977F}"/>
              </a:ext>
            </a:extLst>
          </p:cNvPr>
          <p:cNvCxnSpPr>
            <a:cxnSpLocks/>
            <a:endCxn id="272" idx="7"/>
          </p:cNvCxnSpPr>
          <p:nvPr/>
        </p:nvCxnSpPr>
        <p:spPr>
          <a:xfrm>
            <a:off x="2089702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9E60149-D275-5245-859F-B823C1AA9E22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2506317" y="9746222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E4DC99B-DF04-3549-BDA3-793C973232B8}"/>
              </a:ext>
            </a:extLst>
          </p:cNvPr>
          <p:cNvCxnSpPr>
            <a:cxnSpLocks/>
            <a:endCxn id="290" idx="7"/>
          </p:cNvCxnSpPr>
          <p:nvPr/>
        </p:nvCxnSpPr>
        <p:spPr>
          <a:xfrm>
            <a:off x="2801686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4960F1C-64F9-3340-938A-4B66E9CB9B2A}"/>
              </a:ext>
            </a:extLst>
          </p:cNvPr>
          <p:cNvSpPr txBox="1"/>
          <p:nvPr/>
        </p:nvSpPr>
        <p:spPr>
          <a:xfrm>
            <a:off x="1500949" y="10260450"/>
            <a:ext cx="5822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D5782D0-B76D-9D46-BEBB-D6567B688B4B}"/>
              </a:ext>
            </a:extLst>
          </p:cNvPr>
          <p:cNvSpPr txBox="1"/>
          <p:nvPr/>
        </p:nvSpPr>
        <p:spPr>
          <a:xfrm>
            <a:off x="2608226" y="10262464"/>
            <a:ext cx="5485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388B19B-7289-1948-80BB-08BFD8BF4F3C}"/>
              </a:ext>
            </a:extLst>
          </p:cNvPr>
          <p:cNvSpPr txBox="1"/>
          <p:nvPr/>
        </p:nvSpPr>
        <p:spPr>
          <a:xfrm>
            <a:off x="2312701" y="10838005"/>
            <a:ext cx="5613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EAFD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13AA7F7-198F-B64A-9331-6157CA61F6C7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2301099" y="10823108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743404FB-582B-EE47-8387-2727972FC74D}"/>
              </a:ext>
            </a:extLst>
          </p:cNvPr>
          <p:cNvSpPr txBox="1"/>
          <p:nvPr/>
        </p:nvSpPr>
        <p:spPr>
          <a:xfrm>
            <a:off x="349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20A91D-C8EB-C74B-8AC9-79C4370207BD}"/>
              </a:ext>
            </a:extLst>
          </p:cNvPr>
          <p:cNvSpPr txBox="1"/>
          <p:nvPr/>
        </p:nvSpPr>
        <p:spPr>
          <a:xfrm>
            <a:off x="4461053" y="9672127"/>
            <a:ext cx="4507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BF80DD5-90E6-0D4B-8774-57308EF89A94}"/>
              </a:ext>
            </a:extLst>
          </p:cNvPr>
          <p:cNvSpPr txBox="1"/>
          <p:nvPr/>
        </p:nvSpPr>
        <p:spPr>
          <a:xfrm>
            <a:off x="5565621" y="9893794"/>
            <a:ext cx="4507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FCEA41-7B51-E144-87AC-4E67B8F2B849}"/>
              </a:ext>
            </a:extLst>
          </p:cNvPr>
          <p:cNvSpPr txBox="1"/>
          <p:nvPr/>
        </p:nvSpPr>
        <p:spPr>
          <a:xfrm>
            <a:off x="5523801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A36C574-0D88-304A-A167-3DD7D79A0112}"/>
              </a:ext>
            </a:extLst>
          </p:cNvPr>
          <p:cNvSpPr txBox="1"/>
          <p:nvPr/>
        </p:nvSpPr>
        <p:spPr>
          <a:xfrm>
            <a:off x="4209286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B75EA4-6B86-A545-8DBF-59DC6B8ACAFC}"/>
              </a:ext>
            </a:extLst>
          </p:cNvPr>
          <p:cNvSpPr txBox="1"/>
          <p:nvPr/>
        </p:nvSpPr>
        <p:spPr>
          <a:xfrm>
            <a:off x="577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2ABB0-F0CB-8943-B8C7-ADF2E2206558}"/>
              </a:ext>
            </a:extLst>
          </p:cNvPr>
          <p:cNvSpPr txBox="1"/>
          <p:nvPr/>
        </p:nvSpPr>
        <p:spPr>
          <a:xfrm>
            <a:off x="3890831" y="11548296"/>
            <a:ext cx="3577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89DE747-CC25-DC4B-A7BE-35A3FFE26C5A}"/>
              </a:ext>
            </a:extLst>
          </p:cNvPr>
          <p:cNvSpPr txBox="1"/>
          <p:nvPr/>
        </p:nvSpPr>
        <p:spPr>
          <a:xfrm>
            <a:off x="5515743" y="11548296"/>
            <a:ext cx="35779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C842EB5-7445-CF41-991D-524F4BF89CBC}"/>
              </a:ext>
            </a:extLst>
          </p:cNvPr>
          <p:cNvSpPr txBox="1"/>
          <p:nvPr/>
        </p:nvSpPr>
        <p:spPr>
          <a:xfrm>
            <a:off x="1328254" y="10893485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5C351A37-81FA-BC41-A963-5C25DAA0FA83}"/>
              </a:ext>
            </a:extLst>
          </p:cNvPr>
          <p:cNvSpPr/>
          <p:nvPr/>
        </p:nvSpPr>
        <p:spPr>
          <a:xfrm>
            <a:off x="1284532" y="11587573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2DDED4D-3976-B54E-AFE8-1677E77DDBE3}"/>
              </a:ext>
            </a:extLst>
          </p:cNvPr>
          <p:cNvGrpSpPr/>
          <p:nvPr/>
        </p:nvGrpSpPr>
        <p:grpSpPr>
          <a:xfrm>
            <a:off x="1686392" y="12176832"/>
            <a:ext cx="450764" cy="417715"/>
            <a:chOff x="7900089" y="9467527"/>
            <a:chExt cx="450764" cy="417715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984256-0552-344D-89AC-490DF19E3947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71C5599F-8455-EB4B-96D7-746E347519C8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CC87F2C-A1A8-A347-9E33-A61E0FFC3F1D}"/>
              </a:ext>
            </a:extLst>
          </p:cNvPr>
          <p:cNvGrpSpPr/>
          <p:nvPr/>
        </p:nvGrpSpPr>
        <p:grpSpPr>
          <a:xfrm>
            <a:off x="2052516" y="12727538"/>
            <a:ext cx="450764" cy="417715"/>
            <a:chOff x="8275238" y="10127891"/>
            <a:chExt cx="450764" cy="417715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DB9575C-6D8F-6242-A4F0-DF4F5018EB28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7F6A201-D5B2-DF4F-9282-3A087ADB9E26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508DDAE6-62AA-3545-B0BF-3C0EECB1E1BE}"/>
              </a:ext>
            </a:extLst>
          </p:cNvPr>
          <p:cNvCxnSpPr>
            <a:cxnSpLocks/>
            <a:stCxn id="355" idx="4"/>
            <a:endCxn id="358" idx="1"/>
          </p:cNvCxnSpPr>
          <p:nvPr/>
        </p:nvCxnSpPr>
        <p:spPr>
          <a:xfrm>
            <a:off x="1918818" y="12594547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74766EA-3B2C-E54D-AD03-FA94FC23DF8F}"/>
              </a:ext>
            </a:extLst>
          </p:cNvPr>
          <p:cNvGrpSpPr/>
          <p:nvPr/>
        </p:nvGrpSpPr>
        <p:grpSpPr>
          <a:xfrm>
            <a:off x="2398376" y="12176832"/>
            <a:ext cx="450764" cy="417715"/>
            <a:chOff x="7900089" y="9467527"/>
            <a:chExt cx="450764" cy="417715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A36D41B-C224-0848-A88C-F864674ED3A0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8FCDCC3-A6D0-034D-83C9-706F6D8E68FC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082D5D3A-620F-FB41-AF43-1B8756179AFA}"/>
              </a:ext>
            </a:extLst>
          </p:cNvPr>
          <p:cNvCxnSpPr>
            <a:cxnSpLocks/>
            <a:stCxn id="362" idx="4"/>
            <a:endCxn id="358" idx="7"/>
          </p:cNvCxnSpPr>
          <p:nvPr/>
        </p:nvCxnSpPr>
        <p:spPr>
          <a:xfrm flipH="1">
            <a:off x="2425583" y="12594547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EF91CFC-E997-A64C-B042-C70F14C66401}"/>
              </a:ext>
            </a:extLst>
          </p:cNvPr>
          <p:cNvSpPr txBox="1"/>
          <p:nvPr/>
        </p:nvSpPr>
        <p:spPr>
          <a:xfrm>
            <a:off x="1322373" y="11638938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41E75F4-55D7-324A-B334-08AFE226B3C1}"/>
              </a:ext>
            </a:extLst>
          </p:cNvPr>
          <p:cNvSpPr txBox="1"/>
          <p:nvPr/>
        </p:nvSpPr>
        <p:spPr>
          <a:xfrm>
            <a:off x="1766152" y="11638938"/>
            <a:ext cx="527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0D8CF7-DF61-1D4A-8070-D8C100CFEB4D}"/>
              </a:ext>
            </a:extLst>
          </p:cNvPr>
          <p:cNvSpPr txBox="1"/>
          <p:nvPr/>
        </p:nvSpPr>
        <p:spPr>
          <a:xfrm>
            <a:off x="2193903" y="11638938"/>
            <a:ext cx="543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220A61F-2F1A-5345-9941-C20ACD1F13DB}"/>
              </a:ext>
            </a:extLst>
          </p:cNvPr>
          <p:cNvSpPr txBox="1"/>
          <p:nvPr/>
        </p:nvSpPr>
        <p:spPr>
          <a:xfrm>
            <a:off x="2645699" y="11638938"/>
            <a:ext cx="500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A68AE56-4889-7046-8DB6-FEE5346589B4}"/>
              </a:ext>
            </a:extLst>
          </p:cNvPr>
          <p:cNvCxnSpPr>
            <a:cxnSpLocks/>
            <a:endCxn id="355" idx="1"/>
          </p:cNvCxnSpPr>
          <p:nvPr/>
        </p:nvCxnSpPr>
        <p:spPr>
          <a:xfrm>
            <a:off x="1763095" y="12069184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CD1AD66-4387-5143-AE38-61846C2EC627}"/>
              </a:ext>
            </a:extLst>
          </p:cNvPr>
          <p:cNvCxnSpPr>
            <a:cxnSpLocks/>
            <a:endCxn id="355" idx="7"/>
          </p:cNvCxnSpPr>
          <p:nvPr/>
        </p:nvCxnSpPr>
        <p:spPr>
          <a:xfrm>
            <a:off x="2066502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CC937BCD-FF6E-0D40-91D9-1773748583B7}"/>
              </a:ext>
            </a:extLst>
          </p:cNvPr>
          <p:cNvCxnSpPr>
            <a:cxnSpLocks/>
            <a:endCxn id="362" idx="1"/>
          </p:cNvCxnSpPr>
          <p:nvPr/>
        </p:nvCxnSpPr>
        <p:spPr>
          <a:xfrm>
            <a:off x="2483117" y="12068367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2FDD7AD-8A9C-684E-A8DC-00CEF42B33CB}"/>
              </a:ext>
            </a:extLst>
          </p:cNvPr>
          <p:cNvCxnSpPr>
            <a:cxnSpLocks/>
            <a:endCxn id="362" idx="7"/>
          </p:cNvCxnSpPr>
          <p:nvPr/>
        </p:nvCxnSpPr>
        <p:spPr>
          <a:xfrm>
            <a:off x="2778486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BCCADA2A-10D9-5E47-82AE-74C66314B10A}"/>
              </a:ext>
            </a:extLst>
          </p:cNvPr>
          <p:cNvSpPr txBox="1"/>
          <p:nvPr/>
        </p:nvSpPr>
        <p:spPr>
          <a:xfrm>
            <a:off x="1490575" y="12582595"/>
            <a:ext cx="5565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41C22F8D-FCB9-A44A-AB4E-E8C6603155D5}"/>
              </a:ext>
            </a:extLst>
          </p:cNvPr>
          <p:cNvSpPr txBox="1"/>
          <p:nvPr/>
        </p:nvSpPr>
        <p:spPr>
          <a:xfrm>
            <a:off x="2582621" y="12584609"/>
            <a:ext cx="5533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eg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247F5-D613-2143-ABAC-4A127547EC13}"/>
              </a:ext>
            </a:extLst>
          </p:cNvPr>
          <p:cNvSpPr txBox="1"/>
          <p:nvPr/>
        </p:nvSpPr>
        <p:spPr>
          <a:xfrm>
            <a:off x="2299920" y="13160150"/>
            <a:ext cx="54053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begd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BAF5EED-FF6E-994A-8040-59F20004625A}"/>
              </a:ext>
            </a:extLst>
          </p:cNvPr>
          <p:cNvCxnSpPr>
            <a:cxnSpLocks/>
            <a:stCxn id="358" idx="4"/>
          </p:cNvCxnSpPr>
          <p:nvPr/>
        </p:nvCxnSpPr>
        <p:spPr>
          <a:xfrm>
            <a:off x="2277899" y="13145253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ECB10FE0-5EEF-5D43-A901-ED6A100C1755}"/>
              </a:ext>
            </a:extLst>
          </p:cNvPr>
          <p:cNvSpPr txBox="1"/>
          <p:nvPr/>
        </p:nvSpPr>
        <p:spPr>
          <a:xfrm>
            <a:off x="1351498" y="13179054"/>
            <a:ext cx="4427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84" name="Right Arrow 383">
            <a:extLst>
              <a:ext uri="{FF2B5EF4-FFF2-40B4-BE49-F238E27FC236}">
                <a16:creationId xmlns:a16="http://schemas.microsoft.com/office/drawing/2014/main" id="{38BB4506-138F-A74E-B239-7B5D30A19AA9}"/>
              </a:ext>
            </a:extLst>
          </p:cNvPr>
          <p:cNvSpPr/>
          <p:nvPr/>
        </p:nvSpPr>
        <p:spPr>
          <a:xfrm rot="10800000">
            <a:off x="3344768" y="11936539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 animBg="1"/>
      <p:bldP spid="55" grpId="0" animBg="1"/>
      <p:bldP spid="56" grpId="0" animBg="1"/>
      <p:bldP spid="59" grpId="0" animBg="1"/>
      <p:bldP spid="60" grpId="0" animBg="1"/>
      <p:bldP spid="102" grpId="0" animBg="1"/>
      <p:bldP spid="103" grpId="0" animBg="1"/>
      <p:bldP spid="110" grpId="0" animBg="1"/>
      <p:bldP spid="111" grpId="0" animBg="1"/>
      <p:bldP spid="3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383">
            <a:extLst>
              <a:ext uri="{FF2B5EF4-FFF2-40B4-BE49-F238E27FC236}">
                <a16:creationId xmlns:a16="http://schemas.microsoft.com/office/drawing/2014/main" id="{0BA9CC55-750F-D144-A64D-9ED976C665A9}"/>
              </a:ext>
            </a:extLst>
          </p:cNvPr>
          <p:cNvSpPr/>
          <p:nvPr/>
        </p:nvSpPr>
        <p:spPr>
          <a:xfrm>
            <a:off x="3518216" y="11218125"/>
            <a:ext cx="2995828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F442B2B-1833-B54F-AFFB-565DB88DF390}"/>
              </a:ext>
            </a:extLst>
          </p:cNvPr>
          <p:cNvCxnSpPr>
            <a:cxnSpLocks/>
          </p:cNvCxnSpPr>
          <p:nvPr/>
        </p:nvCxnSpPr>
        <p:spPr>
          <a:xfrm>
            <a:off x="6263576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CE68FEE-8C17-F64B-89C7-29C36E8804D4}"/>
              </a:ext>
            </a:extLst>
          </p:cNvPr>
          <p:cNvSpPr/>
          <p:nvPr/>
        </p:nvSpPr>
        <p:spPr>
          <a:xfrm>
            <a:off x="7795596" y="7004552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DB77DF3-A165-6645-B8C0-CDA10776397D}"/>
              </a:ext>
            </a:extLst>
          </p:cNvPr>
          <p:cNvSpPr/>
          <p:nvPr/>
        </p:nvSpPr>
        <p:spPr>
          <a:xfrm>
            <a:off x="5912018" y="6294495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42BFFB6-D590-8D4A-9BFC-F163C2506555}"/>
              </a:ext>
            </a:extLst>
          </p:cNvPr>
          <p:cNvSpPr/>
          <p:nvPr/>
        </p:nvSpPr>
        <p:spPr>
          <a:xfrm>
            <a:off x="6917351" y="719899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3C0C972-6CE3-D84B-A753-98A208BC2AE9}"/>
              </a:ext>
            </a:extLst>
          </p:cNvPr>
          <p:cNvSpPr/>
          <p:nvPr/>
        </p:nvSpPr>
        <p:spPr>
          <a:xfrm>
            <a:off x="6249182" y="7198990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24673C7-DFBC-5A42-8636-0AC796BAAAAF}"/>
              </a:ext>
            </a:extLst>
          </p:cNvPr>
          <p:cNvSpPr/>
          <p:nvPr/>
        </p:nvSpPr>
        <p:spPr>
          <a:xfrm>
            <a:off x="6582460" y="71989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958F8E1-0C78-1B47-A5C6-7DC9165F4738}"/>
              </a:ext>
            </a:extLst>
          </p:cNvPr>
          <p:cNvSpPr/>
          <p:nvPr/>
        </p:nvSpPr>
        <p:spPr>
          <a:xfrm>
            <a:off x="7056025" y="7390719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5D3DD9A-605E-AA4A-BAA9-7983FCFAAC3C}"/>
              </a:ext>
            </a:extLst>
          </p:cNvPr>
          <p:cNvSpPr/>
          <p:nvPr/>
        </p:nvSpPr>
        <p:spPr>
          <a:xfrm>
            <a:off x="6391750" y="7390718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67D7884-1BD4-EF48-AA9A-4F116284BA80}"/>
              </a:ext>
            </a:extLst>
          </p:cNvPr>
          <p:cNvSpPr/>
          <p:nvPr/>
        </p:nvSpPr>
        <p:spPr>
          <a:xfrm>
            <a:off x="6721134" y="739071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7360105-F1FB-8545-A0EB-65959901ECCF}"/>
              </a:ext>
            </a:extLst>
          </p:cNvPr>
          <p:cNvCxnSpPr>
            <a:cxnSpLocks/>
            <a:stCxn id="287" idx="1"/>
          </p:cNvCxnSpPr>
          <p:nvPr/>
        </p:nvCxnSpPr>
        <p:spPr>
          <a:xfrm>
            <a:off x="8170058" y="5446840"/>
            <a:ext cx="10114" cy="23963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A7BBFC8-F9A9-8248-9045-B98A802E0022}"/>
              </a:ext>
            </a:extLst>
          </p:cNvPr>
          <p:cNvCxnSpPr>
            <a:cxnSpLocks/>
          </p:cNvCxnSpPr>
          <p:nvPr/>
        </p:nvCxnSpPr>
        <p:spPr>
          <a:xfrm>
            <a:off x="3035960" y="7940203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273CBD7-173C-2942-B5CE-459BBF281288}"/>
              </a:ext>
            </a:extLst>
          </p:cNvPr>
          <p:cNvSpPr txBox="1"/>
          <p:nvPr/>
        </p:nvSpPr>
        <p:spPr>
          <a:xfrm>
            <a:off x="8202042" y="7954815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6EF1AB7-973B-DF47-ABFE-2F26B18B3FCA}"/>
              </a:ext>
            </a:extLst>
          </p:cNvPr>
          <p:cNvSpPr/>
          <p:nvPr/>
        </p:nvSpPr>
        <p:spPr>
          <a:xfrm>
            <a:off x="9824156" y="5728744"/>
            <a:ext cx="334891" cy="18496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BCDF126-E398-E14F-BA10-65C045FACE0B}"/>
              </a:ext>
            </a:extLst>
          </p:cNvPr>
          <p:cNvCxnSpPr>
            <a:cxnSpLocks/>
          </p:cNvCxnSpPr>
          <p:nvPr/>
        </p:nvCxnSpPr>
        <p:spPr>
          <a:xfrm>
            <a:off x="10175515" y="5299504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523E013-FDE0-9141-88E0-C3AE2AA21C36}"/>
              </a:ext>
            </a:extLst>
          </p:cNvPr>
          <p:cNvSpPr/>
          <p:nvPr/>
        </p:nvSpPr>
        <p:spPr>
          <a:xfrm>
            <a:off x="10851109" y="6822059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7FD1076-6464-6448-9976-698CA4497863}"/>
              </a:ext>
            </a:extLst>
          </p:cNvPr>
          <p:cNvSpPr/>
          <p:nvPr/>
        </p:nvSpPr>
        <p:spPr>
          <a:xfrm>
            <a:off x="10193044" y="6822058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03DA0BF-B6A4-9341-9D3E-D401A4F4E9C0}"/>
              </a:ext>
            </a:extLst>
          </p:cNvPr>
          <p:cNvSpPr/>
          <p:nvPr/>
        </p:nvSpPr>
        <p:spPr>
          <a:xfrm>
            <a:off x="10516218" y="68220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FABF52A-865F-F043-9D41-084F4D66DCBF}"/>
              </a:ext>
            </a:extLst>
          </p:cNvPr>
          <p:cNvSpPr/>
          <p:nvPr/>
        </p:nvSpPr>
        <p:spPr>
          <a:xfrm>
            <a:off x="10999887" y="7004311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1BA695D-73B5-C94E-9E63-1B668F9D7AE7}"/>
              </a:ext>
            </a:extLst>
          </p:cNvPr>
          <p:cNvSpPr/>
          <p:nvPr/>
        </p:nvSpPr>
        <p:spPr>
          <a:xfrm>
            <a:off x="10335612" y="7005694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0518102-E76E-F94E-984B-AAAB241F3FBA}"/>
              </a:ext>
            </a:extLst>
          </p:cNvPr>
          <p:cNvSpPr/>
          <p:nvPr/>
        </p:nvSpPr>
        <p:spPr>
          <a:xfrm>
            <a:off x="10664996" y="7005694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DB38BA7-3C81-0D45-A524-120DB4FC7652}"/>
              </a:ext>
            </a:extLst>
          </p:cNvPr>
          <p:cNvSpPr/>
          <p:nvPr/>
        </p:nvSpPr>
        <p:spPr>
          <a:xfrm>
            <a:off x="3848378" y="535294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B7667A1-A9E3-B14B-8ABE-8CE392D6702A}"/>
              </a:ext>
            </a:extLst>
          </p:cNvPr>
          <p:cNvSpPr/>
          <p:nvPr/>
        </p:nvSpPr>
        <p:spPr>
          <a:xfrm>
            <a:off x="4575372" y="53529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2C9452-14E0-BB48-8C14-4FCA1E316B78}"/>
              </a:ext>
            </a:extLst>
          </p:cNvPr>
          <p:cNvSpPr/>
          <p:nvPr/>
        </p:nvSpPr>
        <p:spPr>
          <a:xfrm>
            <a:off x="3961450" y="553925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9F466C8-9CBC-9F41-AD59-95D685A3A0F1}"/>
              </a:ext>
            </a:extLst>
          </p:cNvPr>
          <p:cNvSpPr/>
          <p:nvPr/>
        </p:nvSpPr>
        <p:spPr>
          <a:xfrm>
            <a:off x="4688444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E44C49D-AF3E-DB42-868B-D6C142F60644}"/>
              </a:ext>
            </a:extLst>
          </p:cNvPr>
          <p:cNvSpPr/>
          <p:nvPr/>
        </p:nvSpPr>
        <p:spPr>
          <a:xfrm>
            <a:off x="4113850" y="5728746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835F648-F7BE-524A-A61A-F5D02AFB170B}"/>
              </a:ext>
            </a:extLst>
          </p:cNvPr>
          <p:cNvSpPr/>
          <p:nvPr/>
        </p:nvSpPr>
        <p:spPr>
          <a:xfrm>
            <a:off x="4840844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E4BED62-6721-E94C-AC3F-25990AF60BC4}"/>
              </a:ext>
            </a:extLst>
          </p:cNvPr>
          <p:cNvSpPr/>
          <p:nvPr/>
        </p:nvSpPr>
        <p:spPr>
          <a:xfrm>
            <a:off x="4904758" y="5351864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1BDF8A1-4D2F-CE4F-96CB-2406A1E9312F}"/>
              </a:ext>
            </a:extLst>
          </p:cNvPr>
          <p:cNvSpPr/>
          <p:nvPr/>
        </p:nvSpPr>
        <p:spPr>
          <a:xfrm>
            <a:off x="5017830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0D812C0-980A-ED42-8C8C-1D02A4A0AD11}"/>
              </a:ext>
            </a:extLst>
          </p:cNvPr>
          <p:cNvSpPr/>
          <p:nvPr/>
        </p:nvSpPr>
        <p:spPr>
          <a:xfrm>
            <a:off x="5170230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D5B7849-8892-684C-A4F2-A9C239D1238D}"/>
              </a:ext>
            </a:extLst>
          </p:cNvPr>
          <p:cNvSpPr/>
          <p:nvPr/>
        </p:nvSpPr>
        <p:spPr>
          <a:xfrm>
            <a:off x="5253595" y="629449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BEF6C2-32D3-754E-9193-CBB9F0EF9EEF}"/>
              </a:ext>
            </a:extLst>
          </p:cNvPr>
          <p:cNvSpPr/>
          <p:nvPr/>
        </p:nvSpPr>
        <p:spPr>
          <a:xfrm>
            <a:off x="6536138" y="6822059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0E03550-30B8-DA41-B418-AADDD9CB43C8}"/>
              </a:ext>
            </a:extLst>
          </p:cNvPr>
          <p:cNvSpPr/>
          <p:nvPr/>
        </p:nvSpPr>
        <p:spPr>
          <a:xfrm>
            <a:off x="5871863" y="6822058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454C77F-1C2A-F840-AFD4-3B2718FC2CA0}"/>
              </a:ext>
            </a:extLst>
          </p:cNvPr>
          <p:cNvSpPr/>
          <p:nvPr/>
        </p:nvSpPr>
        <p:spPr>
          <a:xfrm>
            <a:off x="6201247" y="682205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E7C0810-537B-5848-8712-3F5AFC34345E}"/>
              </a:ext>
            </a:extLst>
          </p:cNvPr>
          <p:cNvSpPr/>
          <p:nvPr/>
        </p:nvSpPr>
        <p:spPr>
          <a:xfrm>
            <a:off x="5504674" y="5729747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FE3F50E-24B7-124C-8553-7E998C00E13F}"/>
              </a:ext>
            </a:extLst>
          </p:cNvPr>
          <p:cNvSpPr/>
          <p:nvPr/>
        </p:nvSpPr>
        <p:spPr>
          <a:xfrm>
            <a:off x="6668874" y="7005695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15775B-6CD3-224A-965A-CE0B4A184EBD}"/>
              </a:ext>
            </a:extLst>
          </p:cNvPr>
          <p:cNvSpPr/>
          <p:nvPr/>
        </p:nvSpPr>
        <p:spPr>
          <a:xfrm>
            <a:off x="6004599" y="7005694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758EC52-99AE-0243-A45E-E083BD9491A6}"/>
              </a:ext>
            </a:extLst>
          </p:cNvPr>
          <p:cNvSpPr/>
          <p:nvPr/>
        </p:nvSpPr>
        <p:spPr>
          <a:xfrm>
            <a:off x="6333983" y="700569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E55BCC2-DE3D-144A-A051-D69A13E6327E}"/>
              </a:ext>
            </a:extLst>
          </p:cNvPr>
          <p:cNvSpPr/>
          <p:nvPr/>
        </p:nvSpPr>
        <p:spPr>
          <a:xfrm>
            <a:off x="4261129" y="591373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ED68DBA-C370-4F4E-8EC1-88298E8AD40B}"/>
              </a:ext>
            </a:extLst>
          </p:cNvPr>
          <p:cNvSpPr/>
          <p:nvPr/>
        </p:nvSpPr>
        <p:spPr>
          <a:xfrm>
            <a:off x="4988123" y="591372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F3ABA3A-6FD4-2542-A3F1-7840B0A1FE5D}"/>
              </a:ext>
            </a:extLst>
          </p:cNvPr>
          <p:cNvSpPr/>
          <p:nvPr/>
        </p:nvSpPr>
        <p:spPr>
          <a:xfrm>
            <a:off x="4374201" y="6104728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E6742EC-DB2F-7448-B687-47E985F4831F}"/>
              </a:ext>
            </a:extLst>
          </p:cNvPr>
          <p:cNvSpPr/>
          <p:nvPr/>
        </p:nvSpPr>
        <p:spPr>
          <a:xfrm>
            <a:off x="5101195" y="6104726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2E81960-3CC7-E14B-839D-100A53D88681}"/>
              </a:ext>
            </a:extLst>
          </p:cNvPr>
          <p:cNvSpPr/>
          <p:nvPr/>
        </p:nvSpPr>
        <p:spPr>
          <a:xfrm>
            <a:off x="4526601" y="6294497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C81DF1E-74B4-C04B-8FAD-E2391152B99B}"/>
              </a:ext>
            </a:extLst>
          </p:cNvPr>
          <p:cNvSpPr/>
          <p:nvPr/>
        </p:nvSpPr>
        <p:spPr>
          <a:xfrm>
            <a:off x="5317509" y="5915053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12784F3-1126-2442-809A-FF8A143531C3}"/>
              </a:ext>
            </a:extLst>
          </p:cNvPr>
          <p:cNvSpPr/>
          <p:nvPr/>
        </p:nvSpPr>
        <p:spPr>
          <a:xfrm>
            <a:off x="5430581" y="6105863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16B38-BCB8-E548-9F93-19621628A020}"/>
              </a:ext>
            </a:extLst>
          </p:cNvPr>
          <p:cNvSpPr/>
          <p:nvPr/>
        </p:nvSpPr>
        <p:spPr>
          <a:xfrm>
            <a:off x="5582981" y="6292523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1D269B4-B7FD-6C4A-9456-0D2B2F4A71C0}"/>
              </a:ext>
            </a:extLst>
          </p:cNvPr>
          <p:cNvSpPr/>
          <p:nvPr/>
        </p:nvSpPr>
        <p:spPr>
          <a:xfrm>
            <a:off x="8170058" y="535294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1B2C9E-6D59-0F47-B19F-D1C68FF5F38E}"/>
              </a:ext>
            </a:extLst>
          </p:cNvPr>
          <p:cNvSpPr/>
          <p:nvPr/>
        </p:nvSpPr>
        <p:spPr>
          <a:xfrm>
            <a:off x="8897052" y="535294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AEC6F81-AE39-BE4D-BE2F-5C0EC90C6D78}"/>
              </a:ext>
            </a:extLst>
          </p:cNvPr>
          <p:cNvSpPr/>
          <p:nvPr/>
        </p:nvSpPr>
        <p:spPr>
          <a:xfrm>
            <a:off x="8283130" y="553925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751BB88-F987-E142-BE21-B689C1D2DA6E}"/>
              </a:ext>
            </a:extLst>
          </p:cNvPr>
          <p:cNvSpPr/>
          <p:nvPr/>
        </p:nvSpPr>
        <p:spPr>
          <a:xfrm>
            <a:off x="9010124" y="553924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64B2333-4ABB-9346-A6E1-EBABD6F5B8E8}"/>
              </a:ext>
            </a:extLst>
          </p:cNvPr>
          <p:cNvSpPr/>
          <p:nvPr/>
        </p:nvSpPr>
        <p:spPr>
          <a:xfrm>
            <a:off x="8435530" y="572480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3B44095-4427-0B41-A0E4-8E1436C52817}"/>
              </a:ext>
            </a:extLst>
          </p:cNvPr>
          <p:cNvSpPr/>
          <p:nvPr/>
        </p:nvSpPr>
        <p:spPr>
          <a:xfrm>
            <a:off x="9162524" y="572086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7F86016-B61D-EF4A-8CF0-C51B943AA039}"/>
              </a:ext>
            </a:extLst>
          </p:cNvPr>
          <p:cNvSpPr/>
          <p:nvPr/>
        </p:nvSpPr>
        <p:spPr>
          <a:xfrm>
            <a:off x="9226438" y="5352948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97B1EA2-8336-D443-B23F-2775C72CB69A}"/>
              </a:ext>
            </a:extLst>
          </p:cNvPr>
          <p:cNvSpPr/>
          <p:nvPr/>
        </p:nvSpPr>
        <p:spPr>
          <a:xfrm>
            <a:off x="9342467" y="5538118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83BADDA-9A3A-5C47-B66E-A7BCA491C331}"/>
              </a:ext>
            </a:extLst>
          </p:cNvPr>
          <p:cNvSpPr/>
          <p:nvPr/>
        </p:nvSpPr>
        <p:spPr>
          <a:xfrm>
            <a:off x="9491910" y="5726773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01585A3-6B93-6E47-A979-94B86F231066}"/>
              </a:ext>
            </a:extLst>
          </p:cNvPr>
          <p:cNvSpPr txBox="1"/>
          <p:nvPr/>
        </p:nvSpPr>
        <p:spPr>
          <a:xfrm>
            <a:off x="3035960" y="5299504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01DAE27-D1A2-9D47-A31E-FD634DB026F5}"/>
              </a:ext>
            </a:extLst>
          </p:cNvPr>
          <p:cNvSpPr txBox="1"/>
          <p:nvPr/>
        </p:nvSpPr>
        <p:spPr>
          <a:xfrm>
            <a:off x="4901285" y="676271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0238144-21B2-394D-AEF7-74DD4678B502}"/>
              </a:ext>
            </a:extLst>
          </p:cNvPr>
          <p:cNvSpPr txBox="1"/>
          <p:nvPr/>
        </p:nvSpPr>
        <p:spPr>
          <a:xfrm>
            <a:off x="7304768" y="530283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B3657FC-C8D2-4649-8F49-C90A79594973}"/>
              </a:ext>
            </a:extLst>
          </p:cNvPr>
          <p:cNvSpPr txBox="1"/>
          <p:nvPr/>
        </p:nvSpPr>
        <p:spPr>
          <a:xfrm>
            <a:off x="9263466" y="6754454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0CCBF05-392A-CA4C-AD33-A82261F54F58}"/>
              </a:ext>
            </a:extLst>
          </p:cNvPr>
          <p:cNvSpPr txBox="1"/>
          <p:nvPr/>
        </p:nvSpPr>
        <p:spPr>
          <a:xfrm>
            <a:off x="2138287" y="5602146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50FC5A6-EB45-524F-886E-462B9FD68A61}"/>
              </a:ext>
            </a:extLst>
          </p:cNvPr>
          <p:cNvSpPr txBox="1"/>
          <p:nvPr/>
        </p:nvSpPr>
        <p:spPr>
          <a:xfrm>
            <a:off x="2113088" y="6957813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D7B2975-D3BC-C34A-AAE9-69BEACE618E1}"/>
              </a:ext>
            </a:extLst>
          </p:cNvPr>
          <p:cNvSpPr/>
          <p:nvPr/>
        </p:nvSpPr>
        <p:spPr>
          <a:xfrm>
            <a:off x="8185044" y="7390721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6A6A82B-AB42-EC42-9F80-375940822292}"/>
              </a:ext>
            </a:extLst>
          </p:cNvPr>
          <p:cNvSpPr/>
          <p:nvPr/>
        </p:nvSpPr>
        <p:spPr>
          <a:xfrm>
            <a:off x="12123221" y="7004311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482A288-586C-F242-BC0B-36884A8FEB6C}"/>
              </a:ext>
            </a:extLst>
          </p:cNvPr>
          <p:cNvGrpSpPr/>
          <p:nvPr/>
        </p:nvGrpSpPr>
        <p:grpSpPr>
          <a:xfrm>
            <a:off x="3061990" y="6845938"/>
            <a:ext cx="1390341" cy="962529"/>
            <a:chOff x="6927743" y="2058753"/>
            <a:chExt cx="1390341" cy="962529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5DB2B16-C4B4-6940-9BEC-124E2A36AAA3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DDCCF20-C473-414A-B5D9-C5495BDEBF9C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D853A04-0B10-C942-9493-61A711F6C162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DC850E70-0BDD-3749-B1F3-28E3B3C5009A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7B9F92F-49F2-CF48-948D-A4FD5387771B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6908319-CA3A-4F41-A7E8-611E829B0C1D}"/>
              </a:ext>
            </a:extLst>
          </p:cNvPr>
          <p:cNvSpPr/>
          <p:nvPr/>
        </p:nvSpPr>
        <p:spPr>
          <a:xfrm>
            <a:off x="10738850" y="5158008"/>
            <a:ext cx="1719262" cy="161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A: </a:t>
            </a:r>
            <a:r>
              <a:rPr lang="en-US" sz="1600" dirty="0" err="1">
                <a:solidFill>
                  <a:schemeClr val="tx1"/>
                </a:solidFill>
              </a:rPr>
              <a:t>raddr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97AB10C-D365-044F-8A89-4798F7638B6F}"/>
              </a:ext>
            </a:extLst>
          </p:cNvPr>
          <p:cNvCxnSpPr>
            <a:cxnSpLocks/>
          </p:cNvCxnSpPr>
          <p:nvPr/>
        </p:nvCxnSpPr>
        <p:spPr>
          <a:xfrm>
            <a:off x="5866459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E8EBF9F0-DAE2-B046-86D2-0BFB16F141EF}"/>
              </a:ext>
            </a:extLst>
          </p:cNvPr>
          <p:cNvSpPr/>
          <p:nvPr/>
        </p:nvSpPr>
        <p:spPr>
          <a:xfrm>
            <a:off x="4726685" y="114677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507A9D1-731C-7E4F-B7C7-2D1870042FB0}"/>
              </a:ext>
            </a:extLst>
          </p:cNvPr>
          <p:cNvSpPr txBox="1"/>
          <p:nvPr/>
        </p:nvSpPr>
        <p:spPr>
          <a:xfrm>
            <a:off x="5940476" y="11751136"/>
            <a:ext cx="1034766" cy="58477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waddr+wdata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125AB5A1-1B9A-9A4B-87D7-0BFFB42124AA}"/>
              </a:ext>
            </a:extLst>
          </p:cNvPr>
          <p:cNvCxnSpPr>
            <a:cxnSpLocks/>
            <a:stCxn id="332" idx="3"/>
            <a:endCxn id="331" idx="0"/>
          </p:cNvCxnSpPr>
          <p:nvPr/>
        </p:nvCxnSpPr>
        <p:spPr>
          <a:xfrm>
            <a:off x="5516198" y="117465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40979B9A-F423-9E40-B601-502286B4E2E3}"/>
              </a:ext>
            </a:extLst>
          </p:cNvPr>
          <p:cNvSpPr txBox="1"/>
          <p:nvPr/>
        </p:nvSpPr>
        <p:spPr>
          <a:xfrm>
            <a:off x="5444523" y="134794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2035BEB-E102-D14D-B391-449957333A78}"/>
              </a:ext>
            </a:extLst>
          </p:cNvPr>
          <p:cNvSpPr txBox="1"/>
          <p:nvPr/>
        </p:nvSpPr>
        <p:spPr>
          <a:xfrm>
            <a:off x="4374201" y="13635416"/>
            <a:ext cx="739305" cy="33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A554C7A9-4832-4048-8344-F0CB93A9F766}"/>
              </a:ext>
            </a:extLst>
          </p:cNvPr>
          <p:cNvCxnSpPr>
            <a:cxnSpLocks/>
            <a:stCxn id="331" idx="2"/>
            <a:endCxn id="345" idx="3"/>
          </p:cNvCxnSpPr>
          <p:nvPr/>
        </p:nvCxnSpPr>
        <p:spPr>
          <a:xfrm rot="5400000">
            <a:off x="5472037" y="128817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914D9A3E-E19F-5E4B-917D-3A9C126715AB}"/>
              </a:ext>
            </a:extLst>
          </p:cNvPr>
          <p:cNvSpPr/>
          <p:nvPr/>
        </p:nvSpPr>
        <p:spPr>
          <a:xfrm>
            <a:off x="5720386" y="139295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6FC1C1D4-9856-C045-8B84-710923BA2340}"/>
              </a:ext>
            </a:extLst>
          </p:cNvPr>
          <p:cNvSpPr/>
          <p:nvPr/>
        </p:nvSpPr>
        <p:spPr>
          <a:xfrm>
            <a:off x="4725362" y="130854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R1’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519F011-D860-3440-9470-A96F666FA860}"/>
              </a:ext>
            </a:extLst>
          </p:cNvPr>
          <p:cNvSpPr txBox="1"/>
          <p:nvPr/>
        </p:nvSpPr>
        <p:spPr>
          <a:xfrm>
            <a:off x="4072360" y="120299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4642109-D5FC-F34A-B73B-A6DA72FBA4E9}"/>
              </a:ext>
            </a:extLst>
          </p:cNvPr>
          <p:cNvCxnSpPr>
            <a:cxnSpLocks/>
            <a:stCxn id="332" idx="2"/>
            <a:endCxn id="345" idx="0"/>
          </p:cNvCxnSpPr>
          <p:nvPr/>
        </p:nvCxnSpPr>
        <p:spPr>
          <a:xfrm>
            <a:off x="5121442" y="120252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6ECD61CD-AB9A-4C45-83F8-D72E4A8FDB24}"/>
              </a:ext>
            </a:extLst>
          </p:cNvPr>
          <p:cNvSpPr txBox="1"/>
          <p:nvPr/>
        </p:nvSpPr>
        <p:spPr>
          <a:xfrm>
            <a:off x="4102491" y="123127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D204B68-6D89-8C49-B32C-62ECD46AF5B0}"/>
              </a:ext>
            </a:extLst>
          </p:cNvPr>
          <p:cNvSpPr txBox="1"/>
          <p:nvPr/>
        </p:nvSpPr>
        <p:spPr>
          <a:xfrm>
            <a:off x="4854344" y="124543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5CDA30B4-7E55-1A41-83B8-1907B28A858E}"/>
              </a:ext>
            </a:extLst>
          </p:cNvPr>
          <p:cNvSpPr/>
          <p:nvPr/>
        </p:nvSpPr>
        <p:spPr>
          <a:xfrm>
            <a:off x="6707847" y="112696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8A310BDE-8FA0-904C-B0F1-BC6DC57428F3}"/>
              </a:ext>
            </a:extLst>
          </p:cNvPr>
          <p:cNvSpPr/>
          <p:nvPr/>
        </p:nvSpPr>
        <p:spPr>
          <a:xfrm>
            <a:off x="5520754" y="123339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08973BC-CBB3-044F-8696-8D9FA459E5E3}"/>
              </a:ext>
            </a:extLst>
          </p:cNvPr>
          <p:cNvCxnSpPr>
            <a:cxnSpLocks/>
          </p:cNvCxnSpPr>
          <p:nvPr/>
        </p:nvCxnSpPr>
        <p:spPr>
          <a:xfrm flipH="1" flipV="1">
            <a:off x="4874177" y="12020473"/>
            <a:ext cx="1" cy="10617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2DC3151F-1C21-4744-A41B-C57FE81DE411}"/>
              </a:ext>
            </a:extLst>
          </p:cNvPr>
          <p:cNvCxnSpPr>
            <a:cxnSpLocks/>
            <a:endCxn id="344" idx="0"/>
          </p:cNvCxnSpPr>
          <p:nvPr/>
        </p:nvCxnSpPr>
        <p:spPr>
          <a:xfrm>
            <a:off x="6115143" y="128362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79C7D9B-2B1A-2340-B1AC-E861B4CA8D8E}"/>
              </a:ext>
            </a:extLst>
          </p:cNvPr>
          <p:cNvSpPr txBox="1"/>
          <p:nvPr/>
        </p:nvSpPr>
        <p:spPr>
          <a:xfrm>
            <a:off x="3727914" y="13929586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072E70A-5EB1-CC41-878D-F5E377017D69}"/>
              </a:ext>
            </a:extLst>
          </p:cNvPr>
          <p:cNvCxnSpPr>
            <a:cxnSpLocks/>
          </p:cNvCxnSpPr>
          <p:nvPr/>
        </p:nvCxnSpPr>
        <p:spPr>
          <a:xfrm>
            <a:off x="5444523" y="14917298"/>
            <a:ext cx="0" cy="25834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3A035F5-3B6F-4946-AA36-973C286D674D}"/>
              </a:ext>
            </a:extLst>
          </p:cNvPr>
          <p:cNvSpPr/>
          <p:nvPr/>
        </p:nvSpPr>
        <p:spPr>
          <a:xfrm>
            <a:off x="5792456" y="16763343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E9205928-1092-084A-9560-10C6A896CFD1}"/>
              </a:ext>
            </a:extLst>
          </p:cNvPr>
          <p:cNvSpPr/>
          <p:nvPr/>
        </p:nvSpPr>
        <p:spPr>
          <a:xfrm>
            <a:off x="5457565" y="16763342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741DC24-B050-7E41-8896-DC1C3970B733}"/>
              </a:ext>
            </a:extLst>
          </p:cNvPr>
          <p:cNvSpPr/>
          <p:nvPr/>
        </p:nvSpPr>
        <p:spPr>
          <a:xfrm>
            <a:off x="5931130" y="1695507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B863BEF-9E36-5F44-9BDA-1B216F9C2464}"/>
              </a:ext>
            </a:extLst>
          </p:cNvPr>
          <p:cNvSpPr/>
          <p:nvPr/>
        </p:nvSpPr>
        <p:spPr>
          <a:xfrm>
            <a:off x="5596239" y="1695507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C218A24-5FDF-0B47-B499-3A5033617D29}"/>
              </a:ext>
            </a:extLst>
          </p:cNvPr>
          <p:cNvCxnSpPr>
            <a:cxnSpLocks/>
          </p:cNvCxnSpPr>
          <p:nvPr/>
        </p:nvCxnSpPr>
        <p:spPr>
          <a:xfrm>
            <a:off x="7011027" y="14879589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9A2A1185-3B56-9A48-9586-6DC76512E0AE}"/>
              </a:ext>
            </a:extLst>
          </p:cNvPr>
          <p:cNvCxnSpPr>
            <a:cxnSpLocks/>
          </p:cNvCxnSpPr>
          <p:nvPr/>
        </p:nvCxnSpPr>
        <p:spPr>
          <a:xfrm>
            <a:off x="2895202" y="17504555"/>
            <a:ext cx="746528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49248F0D-30CA-C44F-831D-A4FC720D745B}"/>
              </a:ext>
            </a:extLst>
          </p:cNvPr>
          <p:cNvSpPr txBox="1"/>
          <p:nvPr/>
        </p:nvSpPr>
        <p:spPr>
          <a:xfrm>
            <a:off x="6416627" y="1759274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FD45252-B4E0-FF4E-9C41-1CA0EF30299C}"/>
              </a:ext>
            </a:extLst>
          </p:cNvPr>
          <p:cNvCxnSpPr>
            <a:cxnSpLocks/>
          </p:cNvCxnSpPr>
          <p:nvPr/>
        </p:nvCxnSpPr>
        <p:spPr>
          <a:xfrm>
            <a:off x="8350345" y="14863856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57184A8-B890-9B4A-AC9D-5AE147AA9E3E}"/>
              </a:ext>
            </a:extLst>
          </p:cNvPr>
          <p:cNvSpPr/>
          <p:nvPr/>
        </p:nvSpPr>
        <p:spPr>
          <a:xfrm>
            <a:off x="8722186" y="16322243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9CF2A565-E0D2-204C-8A2A-905489ECC4EA}"/>
              </a:ext>
            </a:extLst>
          </p:cNvPr>
          <p:cNvSpPr/>
          <p:nvPr/>
        </p:nvSpPr>
        <p:spPr>
          <a:xfrm>
            <a:off x="8387295" y="16322242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BC75291-B872-024D-A2C0-CB681E3EE733}"/>
              </a:ext>
            </a:extLst>
          </p:cNvPr>
          <p:cNvSpPr/>
          <p:nvPr/>
        </p:nvSpPr>
        <p:spPr>
          <a:xfrm>
            <a:off x="8870964" y="16504495"/>
            <a:ext cx="1123334" cy="1877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5C9DA3F-22CB-974E-897B-16B7432D5481}"/>
              </a:ext>
            </a:extLst>
          </p:cNvPr>
          <p:cNvSpPr/>
          <p:nvPr/>
        </p:nvSpPr>
        <p:spPr>
          <a:xfrm>
            <a:off x="8536073" y="1650587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FA9B0FE-C604-C64A-A6B2-8C05FB0FDC4E}"/>
              </a:ext>
            </a:extLst>
          </p:cNvPr>
          <p:cNvSpPr/>
          <p:nvPr/>
        </p:nvSpPr>
        <p:spPr>
          <a:xfrm>
            <a:off x="3707620" y="1491730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81196932-7269-C248-A5E8-A1C6BC602851}"/>
              </a:ext>
            </a:extLst>
          </p:cNvPr>
          <p:cNvSpPr/>
          <p:nvPr/>
        </p:nvSpPr>
        <p:spPr>
          <a:xfrm>
            <a:off x="4434614" y="1491729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039CBD50-A89A-1942-B8BA-0671BE197337}"/>
              </a:ext>
            </a:extLst>
          </p:cNvPr>
          <p:cNvSpPr/>
          <p:nvPr/>
        </p:nvSpPr>
        <p:spPr>
          <a:xfrm>
            <a:off x="3820692" y="15103602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6BB950BE-98D7-984F-B8C1-AD82C2760B92}"/>
              </a:ext>
            </a:extLst>
          </p:cNvPr>
          <p:cNvSpPr/>
          <p:nvPr/>
        </p:nvSpPr>
        <p:spPr>
          <a:xfrm>
            <a:off x="4547686" y="1510360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5C2C3AD7-03E7-A649-AFC2-B9AF038AB49A}"/>
              </a:ext>
            </a:extLst>
          </p:cNvPr>
          <p:cNvSpPr/>
          <p:nvPr/>
        </p:nvSpPr>
        <p:spPr>
          <a:xfrm>
            <a:off x="3973092" y="1529309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C533176-BC9D-844D-BB3A-97B9BD142C3B}"/>
              </a:ext>
            </a:extLst>
          </p:cNvPr>
          <p:cNvSpPr/>
          <p:nvPr/>
        </p:nvSpPr>
        <p:spPr>
          <a:xfrm>
            <a:off x="4700086" y="1529309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8CDECED-ADFB-2C43-AE7F-C2DE4CBB9CFC}"/>
              </a:ext>
            </a:extLst>
          </p:cNvPr>
          <p:cNvSpPr/>
          <p:nvPr/>
        </p:nvSpPr>
        <p:spPr>
          <a:xfrm>
            <a:off x="5112837" y="158543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D7375CD-03AC-9C4E-AA97-0F6B4F4465D8}"/>
              </a:ext>
            </a:extLst>
          </p:cNvPr>
          <p:cNvSpPr/>
          <p:nvPr/>
        </p:nvSpPr>
        <p:spPr>
          <a:xfrm>
            <a:off x="5411243" y="16386411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B918EF9-79A9-9A45-91CE-3AF53761B2E1}"/>
              </a:ext>
            </a:extLst>
          </p:cNvPr>
          <p:cNvSpPr/>
          <p:nvPr/>
        </p:nvSpPr>
        <p:spPr>
          <a:xfrm>
            <a:off x="5076352" y="1638641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33D6956-C559-0745-B10A-95A063EA7553}"/>
              </a:ext>
            </a:extLst>
          </p:cNvPr>
          <p:cNvSpPr/>
          <p:nvPr/>
        </p:nvSpPr>
        <p:spPr>
          <a:xfrm>
            <a:off x="5543979" y="16570047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3A04FEF4-728F-2D4C-914A-17B25E313E97}"/>
              </a:ext>
            </a:extLst>
          </p:cNvPr>
          <p:cNvSpPr/>
          <p:nvPr/>
        </p:nvSpPr>
        <p:spPr>
          <a:xfrm>
            <a:off x="5209088" y="165700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135E784-9195-0641-B108-6423F56ADAAB}"/>
              </a:ext>
            </a:extLst>
          </p:cNvPr>
          <p:cNvSpPr/>
          <p:nvPr/>
        </p:nvSpPr>
        <p:spPr>
          <a:xfrm>
            <a:off x="4120371" y="154780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BDB3309-B373-3242-AF1A-255EEC5F8A7A}"/>
              </a:ext>
            </a:extLst>
          </p:cNvPr>
          <p:cNvSpPr/>
          <p:nvPr/>
        </p:nvSpPr>
        <p:spPr>
          <a:xfrm>
            <a:off x="4847365" y="154780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A2B0ECB-745E-3A4B-BA22-117637961E76}"/>
              </a:ext>
            </a:extLst>
          </p:cNvPr>
          <p:cNvSpPr/>
          <p:nvPr/>
        </p:nvSpPr>
        <p:spPr>
          <a:xfrm>
            <a:off x="4233443" y="1566908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D79AABA-EDF4-984B-B65A-6E53C910CC37}"/>
              </a:ext>
            </a:extLst>
          </p:cNvPr>
          <p:cNvSpPr/>
          <p:nvPr/>
        </p:nvSpPr>
        <p:spPr>
          <a:xfrm>
            <a:off x="4960437" y="1566907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19801D06-5250-854E-BE39-E38DE0B5BFD8}"/>
              </a:ext>
            </a:extLst>
          </p:cNvPr>
          <p:cNvSpPr/>
          <p:nvPr/>
        </p:nvSpPr>
        <p:spPr>
          <a:xfrm>
            <a:off x="4385843" y="158543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7B683085-6974-734F-A587-513124F52519}"/>
              </a:ext>
            </a:extLst>
          </p:cNvPr>
          <p:cNvSpPr/>
          <p:nvPr/>
        </p:nvSpPr>
        <p:spPr>
          <a:xfrm>
            <a:off x="7018653" y="1490125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D940BE1-A271-EC4B-91DC-C73CA2E4CD33}"/>
              </a:ext>
            </a:extLst>
          </p:cNvPr>
          <p:cNvSpPr/>
          <p:nvPr/>
        </p:nvSpPr>
        <p:spPr>
          <a:xfrm>
            <a:off x="7745647" y="1490125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170C60-5001-6540-B392-72D7CAE6E59A}"/>
              </a:ext>
            </a:extLst>
          </p:cNvPr>
          <p:cNvSpPr/>
          <p:nvPr/>
        </p:nvSpPr>
        <p:spPr>
          <a:xfrm>
            <a:off x="7131725" y="1508756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00F37D68-68C3-9542-8298-CC4772640A0B}"/>
              </a:ext>
            </a:extLst>
          </p:cNvPr>
          <p:cNvSpPr/>
          <p:nvPr/>
        </p:nvSpPr>
        <p:spPr>
          <a:xfrm>
            <a:off x="7858719" y="150875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6D7076B-492D-8F4A-B061-A82DDA21AEB6}"/>
              </a:ext>
            </a:extLst>
          </p:cNvPr>
          <p:cNvSpPr/>
          <p:nvPr/>
        </p:nvSpPr>
        <p:spPr>
          <a:xfrm>
            <a:off x="7284125" y="1527311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F279F59B-C997-B843-BB29-BBBB3171205E}"/>
              </a:ext>
            </a:extLst>
          </p:cNvPr>
          <p:cNvSpPr/>
          <p:nvPr/>
        </p:nvSpPr>
        <p:spPr>
          <a:xfrm>
            <a:off x="8011119" y="1526917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D544908E-C85F-2145-85FA-231A74DA2F74}"/>
              </a:ext>
            </a:extLst>
          </p:cNvPr>
          <p:cNvSpPr txBox="1"/>
          <p:nvPr/>
        </p:nvSpPr>
        <p:spPr>
          <a:xfrm>
            <a:off x="2895202" y="14863856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E58872E7-955B-4C45-9DB7-18538FB43B6D}"/>
              </a:ext>
            </a:extLst>
          </p:cNvPr>
          <p:cNvSpPr txBox="1"/>
          <p:nvPr/>
        </p:nvSpPr>
        <p:spPr>
          <a:xfrm>
            <a:off x="4139936" y="1635562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9AB812C-2274-BC4A-9E82-4C670EFB20D3}"/>
              </a:ext>
            </a:extLst>
          </p:cNvPr>
          <p:cNvSpPr txBox="1"/>
          <p:nvPr/>
        </p:nvSpPr>
        <p:spPr>
          <a:xfrm>
            <a:off x="6153363" y="1485114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6981CD6-40BC-A24D-96EA-B1318548F19B}"/>
              </a:ext>
            </a:extLst>
          </p:cNvPr>
          <p:cNvSpPr txBox="1"/>
          <p:nvPr/>
        </p:nvSpPr>
        <p:spPr>
          <a:xfrm>
            <a:off x="7438310" y="16266468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0B8F7EB4-F2B4-6044-AAC1-7A517A1A1244}"/>
              </a:ext>
            </a:extLst>
          </p:cNvPr>
          <p:cNvSpPr txBox="1"/>
          <p:nvPr/>
        </p:nvSpPr>
        <p:spPr>
          <a:xfrm>
            <a:off x="1801159" y="15424290"/>
            <a:ext cx="982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FDDA5F1E-4862-4B4C-BD77-3458921ACCCD}"/>
              </a:ext>
            </a:extLst>
          </p:cNvPr>
          <p:cNvSpPr txBox="1"/>
          <p:nvPr/>
        </p:nvSpPr>
        <p:spPr>
          <a:xfrm>
            <a:off x="1786590" y="16522165"/>
            <a:ext cx="109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rqstR1’+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0D86F17-2B11-0A41-A6F9-F41D77F9BAEB}"/>
              </a:ext>
            </a:extLst>
          </p:cNvPr>
          <p:cNvGrpSpPr/>
          <p:nvPr/>
        </p:nvGrpSpPr>
        <p:grpSpPr>
          <a:xfrm>
            <a:off x="8721921" y="14764666"/>
            <a:ext cx="1280209" cy="962529"/>
            <a:chOff x="6927743" y="2058753"/>
            <a:chExt cx="1390341" cy="962529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FA3AE79-3FCB-314D-BABF-C5905ABD7B62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36C4EF9-836D-2445-95A0-C3E404EF2E48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FD4F68C0-ED94-9442-888D-8575352CB23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B594E1B9-571E-6D48-A25E-FD81CA258619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61CF7FD4-797C-AE46-A86D-EE8976754D1A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3CFC46A-0C37-4B45-8D3A-846749865CC5}"/>
              </a:ext>
            </a:extLst>
          </p:cNvPr>
          <p:cNvSpPr/>
          <p:nvPr/>
        </p:nvSpPr>
        <p:spPr>
          <a:xfrm>
            <a:off x="10155822" y="14747463"/>
            <a:ext cx="1732916" cy="918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7C27F83-FAEA-B744-B021-7797784E8D16}"/>
              </a:ext>
            </a:extLst>
          </p:cNvPr>
          <p:cNvCxnSpPr>
            <a:cxnSpLocks/>
          </p:cNvCxnSpPr>
          <p:nvPr/>
        </p:nvCxnSpPr>
        <p:spPr>
          <a:xfrm>
            <a:off x="5060464" y="14917298"/>
            <a:ext cx="0" cy="25726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F4BC67A8-4E7B-D34A-AAF8-95C903221D84}"/>
              </a:ext>
            </a:extLst>
          </p:cNvPr>
          <p:cNvSpPr/>
          <p:nvPr/>
        </p:nvSpPr>
        <p:spPr>
          <a:xfrm>
            <a:off x="3671092" y="1307993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D9DE3C1A-2BDA-E049-AD43-8E491D508BF4}"/>
              </a:ext>
            </a:extLst>
          </p:cNvPr>
          <p:cNvCxnSpPr>
            <a:cxnSpLocks/>
            <a:stCxn id="506" idx="3"/>
            <a:endCxn id="345" idx="1"/>
          </p:cNvCxnSpPr>
          <p:nvPr/>
        </p:nvCxnSpPr>
        <p:spPr>
          <a:xfrm>
            <a:off x="4463251" y="13358702"/>
            <a:ext cx="262111" cy="55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3" name="TextBox 512">
            <a:extLst>
              <a:ext uri="{FF2B5EF4-FFF2-40B4-BE49-F238E27FC236}">
                <a16:creationId xmlns:a16="http://schemas.microsoft.com/office/drawing/2014/main" id="{E32AC91F-6655-0845-9A77-3F1AA690420D}"/>
              </a:ext>
            </a:extLst>
          </p:cNvPr>
          <p:cNvSpPr txBox="1"/>
          <p:nvPr/>
        </p:nvSpPr>
        <p:spPr>
          <a:xfrm>
            <a:off x="5150378" y="128047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4F4F59DC-920D-D84E-AF16-D247E3F4ABE0}"/>
              </a:ext>
            </a:extLst>
          </p:cNvPr>
          <p:cNvCxnSpPr>
            <a:cxnSpLocks/>
          </p:cNvCxnSpPr>
          <p:nvPr/>
        </p:nvCxnSpPr>
        <p:spPr>
          <a:xfrm flipH="1">
            <a:off x="5503536" y="116171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7" name="Elbow Connector 526">
            <a:extLst>
              <a:ext uri="{FF2B5EF4-FFF2-40B4-BE49-F238E27FC236}">
                <a16:creationId xmlns:a16="http://schemas.microsoft.com/office/drawing/2014/main" id="{533DCE7C-A5BA-BA4B-9DA0-94D94CAB21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4969" y="119438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AFDF62D0-72C6-C84F-8559-9ECC73CEBFC2}"/>
              </a:ext>
            </a:extLst>
          </p:cNvPr>
          <p:cNvSpPr txBox="1"/>
          <p:nvPr/>
        </p:nvSpPr>
        <p:spPr>
          <a:xfrm>
            <a:off x="5606038" y="11272987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9" name="Rounded Rectangle 538">
            <a:extLst>
              <a:ext uri="{FF2B5EF4-FFF2-40B4-BE49-F238E27FC236}">
                <a16:creationId xmlns:a16="http://schemas.microsoft.com/office/drawing/2014/main" id="{81A5F25B-1C43-FB45-928B-B56A6560DA4E}"/>
              </a:ext>
            </a:extLst>
          </p:cNvPr>
          <p:cNvSpPr/>
          <p:nvPr/>
        </p:nvSpPr>
        <p:spPr>
          <a:xfrm>
            <a:off x="3670297" y="11467608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55AD80A7-1332-D34A-856B-80C6155F91A9}"/>
              </a:ext>
            </a:extLst>
          </p:cNvPr>
          <p:cNvCxnSpPr>
            <a:cxnSpLocks/>
            <a:stCxn id="539" idx="3"/>
            <a:endCxn id="332" idx="1"/>
          </p:cNvCxnSpPr>
          <p:nvPr/>
        </p:nvCxnSpPr>
        <p:spPr>
          <a:xfrm>
            <a:off x="4459810" y="11746376"/>
            <a:ext cx="266875" cy="13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A50B8C6A-5F47-0441-8EF4-CFB40B3812D7}"/>
              </a:ext>
            </a:extLst>
          </p:cNvPr>
          <p:cNvSpPr/>
          <p:nvPr/>
        </p:nvSpPr>
        <p:spPr>
          <a:xfrm>
            <a:off x="9189293" y="10549025"/>
            <a:ext cx="2455474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ounded Rectangle 545">
            <a:extLst>
              <a:ext uri="{FF2B5EF4-FFF2-40B4-BE49-F238E27FC236}">
                <a16:creationId xmlns:a16="http://schemas.microsoft.com/office/drawing/2014/main" id="{7BDF9DF8-EFEC-B549-9826-8022F4773EA1}"/>
              </a:ext>
            </a:extLst>
          </p:cNvPr>
          <p:cNvSpPr/>
          <p:nvPr/>
        </p:nvSpPr>
        <p:spPr>
          <a:xfrm>
            <a:off x="9857408" y="107986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880460E-67D5-BA4B-AD28-68F5D6C89F5E}"/>
              </a:ext>
            </a:extLst>
          </p:cNvPr>
          <p:cNvSpPr txBox="1"/>
          <p:nvPr/>
        </p:nvSpPr>
        <p:spPr>
          <a:xfrm>
            <a:off x="11080317" y="11244728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48" name="Elbow Connector 547">
            <a:extLst>
              <a:ext uri="{FF2B5EF4-FFF2-40B4-BE49-F238E27FC236}">
                <a16:creationId xmlns:a16="http://schemas.microsoft.com/office/drawing/2014/main" id="{AFE78270-35A7-AF46-AE53-B4EDDE9DE1C6}"/>
              </a:ext>
            </a:extLst>
          </p:cNvPr>
          <p:cNvCxnSpPr>
            <a:cxnSpLocks/>
            <a:stCxn id="546" idx="3"/>
            <a:endCxn id="559" idx="0"/>
          </p:cNvCxnSpPr>
          <p:nvPr/>
        </p:nvCxnSpPr>
        <p:spPr>
          <a:xfrm>
            <a:off x="10646921" y="110774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493C769E-59B3-6643-85C2-3DD09E6E23B6}"/>
              </a:ext>
            </a:extLst>
          </p:cNvPr>
          <p:cNvSpPr txBox="1"/>
          <p:nvPr/>
        </p:nvSpPr>
        <p:spPr>
          <a:xfrm>
            <a:off x="10575246" y="128103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51" name="Elbow Connector 550">
            <a:extLst>
              <a:ext uri="{FF2B5EF4-FFF2-40B4-BE49-F238E27FC236}">
                <a16:creationId xmlns:a16="http://schemas.microsoft.com/office/drawing/2014/main" id="{3589EB59-4AD9-9F45-BD52-94C91561EE89}"/>
              </a:ext>
            </a:extLst>
          </p:cNvPr>
          <p:cNvCxnSpPr>
            <a:cxnSpLocks/>
            <a:stCxn id="559" idx="2"/>
            <a:endCxn id="553" idx="3"/>
          </p:cNvCxnSpPr>
          <p:nvPr/>
        </p:nvCxnSpPr>
        <p:spPr>
          <a:xfrm rot="5400000">
            <a:off x="10602760" y="122126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5DC8A7E0-758A-C347-868F-9B77B18B9B98}"/>
              </a:ext>
            </a:extLst>
          </p:cNvPr>
          <p:cNvSpPr/>
          <p:nvPr/>
        </p:nvSpPr>
        <p:spPr>
          <a:xfrm>
            <a:off x="10851109" y="132604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53" name="Rounded Rectangle 552">
            <a:extLst>
              <a:ext uri="{FF2B5EF4-FFF2-40B4-BE49-F238E27FC236}">
                <a16:creationId xmlns:a16="http://schemas.microsoft.com/office/drawing/2014/main" id="{798F294F-8AB9-0B4B-AFB6-187573EF6A57}"/>
              </a:ext>
            </a:extLst>
          </p:cNvPr>
          <p:cNvSpPr/>
          <p:nvPr/>
        </p:nvSpPr>
        <p:spPr>
          <a:xfrm>
            <a:off x="9856085" y="124163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D6396533-5B22-6044-ABEA-244E193E08DE}"/>
              </a:ext>
            </a:extLst>
          </p:cNvPr>
          <p:cNvSpPr txBox="1"/>
          <p:nvPr/>
        </p:nvSpPr>
        <p:spPr>
          <a:xfrm>
            <a:off x="9203083" y="113608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29CCB200-8C38-DB46-856A-440F952D852B}"/>
              </a:ext>
            </a:extLst>
          </p:cNvPr>
          <p:cNvCxnSpPr>
            <a:cxnSpLocks/>
            <a:stCxn id="546" idx="2"/>
            <a:endCxn id="553" idx="0"/>
          </p:cNvCxnSpPr>
          <p:nvPr/>
        </p:nvCxnSpPr>
        <p:spPr>
          <a:xfrm>
            <a:off x="10252165" y="113561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6" name="TextBox 555">
            <a:extLst>
              <a:ext uri="{FF2B5EF4-FFF2-40B4-BE49-F238E27FC236}">
                <a16:creationId xmlns:a16="http://schemas.microsoft.com/office/drawing/2014/main" id="{CBDD5439-DF9F-1D46-86CC-C0B75CD0FE4F}"/>
              </a:ext>
            </a:extLst>
          </p:cNvPr>
          <p:cNvSpPr txBox="1"/>
          <p:nvPr/>
        </p:nvSpPr>
        <p:spPr>
          <a:xfrm>
            <a:off x="9233214" y="116436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7DD94CE7-9166-B245-B312-5AAF47F51844}"/>
              </a:ext>
            </a:extLst>
          </p:cNvPr>
          <p:cNvSpPr txBox="1"/>
          <p:nvPr/>
        </p:nvSpPr>
        <p:spPr>
          <a:xfrm>
            <a:off x="9985067" y="117852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DC11FE41-A1A7-374C-A79A-47AD78823F1B}"/>
              </a:ext>
            </a:extLst>
          </p:cNvPr>
          <p:cNvSpPr/>
          <p:nvPr/>
        </p:nvSpPr>
        <p:spPr>
          <a:xfrm>
            <a:off x="11838570" y="106005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0B6A1FA-3F2B-A04D-8AD7-615D5E14223E}"/>
              </a:ext>
            </a:extLst>
          </p:cNvPr>
          <p:cNvSpPr/>
          <p:nvPr/>
        </p:nvSpPr>
        <p:spPr>
          <a:xfrm>
            <a:off x="10651477" y="116648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2293D942-E753-5D44-AABF-E8E28408F1DD}"/>
              </a:ext>
            </a:extLst>
          </p:cNvPr>
          <p:cNvCxnSpPr>
            <a:cxnSpLocks/>
          </p:cNvCxnSpPr>
          <p:nvPr/>
        </p:nvCxnSpPr>
        <p:spPr>
          <a:xfrm flipH="1" flipV="1">
            <a:off x="10004900" y="11351373"/>
            <a:ext cx="1" cy="10617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195FFD2B-27F9-3641-A671-882F9EA08DF9}"/>
              </a:ext>
            </a:extLst>
          </p:cNvPr>
          <p:cNvCxnSpPr>
            <a:cxnSpLocks/>
            <a:endCxn id="552" idx="0"/>
          </p:cNvCxnSpPr>
          <p:nvPr/>
        </p:nvCxnSpPr>
        <p:spPr>
          <a:xfrm>
            <a:off x="11245866" y="121671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F5AEAA04-DADD-1D4F-A13F-3137D93DDED7}"/>
              </a:ext>
            </a:extLst>
          </p:cNvPr>
          <p:cNvSpPr txBox="1"/>
          <p:nvPr/>
        </p:nvSpPr>
        <p:spPr>
          <a:xfrm>
            <a:off x="9245680" y="12805889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F598D44E-8F49-214A-9FAA-0DF0C8E4A2EE}"/>
              </a:ext>
            </a:extLst>
          </p:cNvPr>
          <p:cNvSpPr txBox="1"/>
          <p:nvPr/>
        </p:nvSpPr>
        <p:spPr>
          <a:xfrm>
            <a:off x="10281101" y="121356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56430156-6D9A-5E47-B5A6-65882E9E8EE0}"/>
              </a:ext>
            </a:extLst>
          </p:cNvPr>
          <p:cNvCxnSpPr>
            <a:cxnSpLocks/>
          </p:cNvCxnSpPr>
          <p:nvPr/>
        </p:nvCxnSpPr>
        <p:spPr>
          <a:xfrm flipH="1">
            <a:off x="10634259" y="109480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A27D78C2-74DD-8844-A0F4-B676DBDB09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75692" y="112747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68ADFABC-0A21-234F-98A1-0FFB100F73E5}"/>
              </a:ext>
            </a:extLst>
          </p:cNvPr>
          <p:cNvSpPr txBox="1"/>
          <p:nvPr/>
        </p:nvSpPr>
        <p:spPr>
          <a:xfrm>
            <a:off x="10736761" y="10603887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325CCA66-2125-6B47-BA3A-A274B575DEAE}"/>
              </a:ext>
            </a:extLst>
          </p:cNvPr>
          <p:cNvSpPr txBox="1"/>
          <p:nvPr/>
        </p:nvSpPr>
        <p:spPr>
          <a:xfrm>
            <a:off x="10195482" y="11330409"/>
            <a:ext cx="103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46" grpId="0"/>
      <p:bldP spid="5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137417-1C6A-724D-A63A-28684BB4455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873215" y="4897877"/>
            <a:ext cx="4041" cy="6682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808D4A-56ED-1445-9797-D8E0DD58492A}"/>
              </a:ext>
            </a:extLst>
          </p:cNvPr>
          <p:cNvCxnSpPr>
            <a:cxnSpLocks/>
          </p:cNvCxnSpPr>
          <p:nvPr/>
        </p:nvCxnSpPr>
        <p:spPr>
          <a:xfrm>
            <a:off x="9406836" y="4875150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9883541" y="4790998"/>
            <a:ext cx="1506966" cy="72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addr2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C: credit latency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81414"/>
            <a:ext cx="506504" cy="197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797449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7EBC03-4621-8A4D-8C69-67BF4AA6DE02}"/>
              </a:ext>
            </a:extLst>
          </p:cNvPr>
          <p:cNvSpPr/>
          <p:nvPr/>
        </p:nvSpPr>
        <p:spPr>
          <a:xfrm>
            <a:off x="6877256" y="5474020"/>
            <a:ext cx="165135" cy="1841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F0D852-8266-FB4F-8A09-7D4DF3F93FD4}"/>
              </a:ext>
            </a:extLst>
          </p:cNvPr>
          <p:cNvSpPr/>
          <p:nvPr/>
        </p:nvSpPr>
        <p:spPr>
          <a:xfrm>
            <a:off x="7035360" y="5661893"/>
            <a:ext cx="634570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4E961E-08C4-1545-8DFE-B1BEAF13C9A6}"/>
              </a:ext>
            </a:extLst>
          </p:cNvPr>
          <p:cNvSpPr/>
          <p:nvPr/>
        </p:nvSpPr>
        <p:spPr>
          <a:xfrm>
            <a:off x="7190403" y="5852774"/>
            <a:ext cx="634571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6551345" y="4899750"/>
            <a:ext cx="313534" cy="1825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B34B1-3D29-6B44-AB94-0DF98D264BE5}"/>
              </a:ext>
            </a:extLst>
          </p:cNvPr>
          <p:cNvSpPr/>
          <p:nvPr/>
        </p:nvSpPr>
        <p:spPr>
          <a:xfrm>
            <a:off x="5591748" y="4514907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4943163" y="470698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093126" y="4895682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DDDE0F-800E-9C45-8817-07CCFF625C6F}"/>
              </a:ext>
            </a:extLst>
          </p:cNvPr>
          <p:cNvSpPr/>
          <p:nvPr/>
        </p:nvSpPr>
        <p:spPr>
          <a:xfrm>
            <a:off x="5734912" y="4706242"/>
            <a:ext cx="334891" cy="1906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4F91E-F7D5-0841-96C9-FD497D366B87}"/>
              </a:ext>
            </a:extLst>
          </p:cNvPr>
          <p:cNvSpPr/>
          <p:nvPr/>
        </p:nvSpPr>
        <p:spPr>
          <a:xfrm>
            <a:off x="5887312" y="4897338"/>
            <a:ext cx="334891" cy="1843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AF6011-0638-5747-AD45-3AABA67E10F4}"/>
              </a:ext>
            </a:extLst>
          </p:cNvPr>
          <p:cNvSpPr/>
          <p:nvPr/>
        </p:nvSpPr>
        <p:spPr>
          <a:xfrm>
            <a:off x="5919640" y="4519292"/>
            <a:ext cx="334891" cy="1803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2558A-36DD-2249-B0E1-95E5B8C72751}"/>
              </a:ext>
            </a:extLst>
          </p:cNvPr>
          <p:cNvSpPr/>
          <p:nvPr/>
        </p:nvSpPr>
        <p:spPr>
          <a:xfrm>
            <a:off x="6072040" y="4706242"/>
            <a:ext cx="334891" cy="1910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3D57CA-7E83-2D4B-893D-95EB4CA78B84}"/>
              </a:ext>
            </a:extLst>
          </p:cNvPr>
          <p:cNvSpPr/>
          <p:nvPr/>
        </p:nvSpPr>
        <p:spPr>
          <a:xfrm>
            <a:off x="6215204" y="4898487"/>
            <a:ext cx="334891" cy="1798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87B8C4-7275-2C4C-AD35-148FE65828D7}"/>
              </a:ext>
            </a:extLst>
          </p:cNvPr>
          <p:cNvSpPr/>
          <p:nvPr/>
        </p:nvSpPr>
        <p:spPr>
          <a:xfrm>
            <a:off x="6719114" y="5081649"/>
            <a:ext cx="313534" cy="18657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974AC-28A9-C84C-998E-35F568EC73E3}"/>
              </a:ext>
            </a:extLst>
          </p:cNvPr>
          <p:cNvSpPr/>
          <p:nvPr/>
        </p:nvSpPr>
        <p:spPr>
          <a:xfrm>
            <a:off x="7669005" y="5666816"/>
            <a:ext cx="334891" cy="1847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BBD586-FC6C-C74A-A416-8A684EBF1AA9}"/>
              </a:ext>
            </a:extLst>
          </p:cNvPr>
          <p:cNvSpPr/>
          <p:nvPr/>
        </p:nvSpPr>
        <p:spPr>
          <a:xfrm>
            <a:off x="7821405" y="5846934"/>
            <a:ext cx="334891" cy="19672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A54119-A338-FB43-9061-6A342766A21B}"/>
              </a:ext>
            </a:extLst>
          </p:cNvPr>
          <p:cNvSpPr/>
          <p:nvPr/>
        </p:nvSpPr>
        <p:spPr>
          <a:xfrm>
            <a:off x="8006133" y="5662779"/>
            <a:ext cx="334891" cy="18415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C1052E-4E4C-234A-9367-06083FC68BCB}"/>
              </a:ext>
            </a:extLst>
          </p:cNvPr>
          <p:cNvSpPr/>
          <p:nvPr/>
        </p:nvSpPr>
        <p:spPr>
          <a:xfrm>
            <a:off x="8149297" y="5851547"/>
            <a:ext cx="334891" cy="1905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7DF57D-5709-804F-8283-35FB1E2AB5E1}"/>
              </a:ext>
            </a:extLst>
          </p:cNvPr>
          <p:cNvSpPr/>
          <p:nvPr/>
        </p:nvSpPr>
        <p:spPr>
          <a:xfrm>
            <a:off x="7038510" y="5473308"/>
            <a:ext cx="313534" cy="190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8EBB13-04FF-8C4F-BC1A-DF69A9A2EB5E}"/>
              </a:ext>
            </a:extLst>
          </p:cNvPr>
          <p:cNvSpPr/>
          <p:nvPr/>
        </p:nvSpPr>
        <p:spPr>
          <a:xfrm>
            <a:off x="7344137" y="4511612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67BD12-D626-7246-9F14-25534BB1E7A3}"/>
              </a:ext>
            </a:extLst>
          </p:cNvPr>
          <p:cNvSpPr/>
          <p:nvPr/>
        </p:nvSpPr>
        <p:spPr>
          <a:xfrm>
            <a:off x="8138436" y="4511865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276B60-6807-8F47-A58A-7FDEFBD8196E}"/>
              </a:ext>
            </a:extLst>
          </p:cNvPr>
          <p:cNvSpPr/>
          <p:nvPr/>
        </p:nvSpPr>
        <p:spPr>
          <a:xfrm>
            <a:off x="7489851" y="4705007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8345D9-7266-7048-84BB-CB08CC34F016}"/>
              </a:ext>
            </a:extLst>
          </p:cNvPr>
          <p:cNvSpPr/>
          <p:nvPr/>
        </p:nvSpPr>
        <p:spPr>
          <a:xfrm>
            <a:off x="7639814" y="4894721"/>
            <a:ext cx="794299" cy="18415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F8377-EBE3-5046-B27B-8224B1836355}"/>
              </a:ext>
            </a:extLst>
          </p:cNvPr>
          <p:cNvSpPr/>
          <p:nvPr/>
        </p:nvSpPr>
        <p:spPr>
          <a:xfrm>
            <a:off x="8283961" y="4707167"/>
            <a:ext cx="334891" cy="18397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D5BB6-00E6-0246-B7CC-0BC89EF4EF51}"/>
              </a:ext>
            </a:extLst>
          </p:cNvPr>
          <p:cNvSpPr/>
          <p:nvPr/>
        </p:nvSpPr>
        <p:spPr>
          <a:xfrm>
            <a:off x="8434000" y="4896933"/>
            <a:ext cx="334891" cy="1842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58B24-C19D-5040-87C6-B4A29196C427}"/>
              </a:ext>
            </a:extLst>
          </p:cNvPr>
          <p:cNvSpPr/>
          <p:nvPr/>
        </p:nvSpPr>
        <p:spPr>
          <a:xfrm>
            <a:off x="8466328" y="4511613"/>
            <a:ext cx="334891" cy="1926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906A65-CF3F-C044-BB9B-9D7D0F78C485}"/>
              </a:ext>
            </a:extLst>
          </p:cNvPr>
          <p:cNvSpPr/>
          <p:nvPr/>
        </p:nvSpPr>
        <p:spPr>
          <a:xfrm>
            <a:off x="8618728" y="470777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604B6-C006-D347-AC0C-20F1F52B4872}"/>
              </a:ext>
            </a:extLst>
          </p:cNvPr>
          <p:cNvSpPr/>
          <p:nvPr/>
        </p:nvSpPr>
        <p:spPr>
          <a:xfrm>
            <a:off x="8761892" y="489253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0E6841-78C4-4548-AED9-68B2D9D9A898}"/>
              </a:ext>
            </a:extLst>
          </p:cNvPr>
          <p:cNvSpPr/>
          <p:nvPr/>
        </p:nvSpPr>
        <p:spPr>
          <a:xfrm>
            <a:off x="6554020" y="5085697"/>
            <a:ext cx="162683" cy="18253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A341C1-BFCA-6C40-9457-BDD481FED030}"/>
              </a:ext>
            </a:extLst>
          </p:cNvPr>
          <p:cNvSpPr/>
          <p:nvPr/>
        </p:nvSpPr>
        <p:spPr>
          <a:xfrm>
            <a:off x="9096402" y="4897876"/>
            <a:ext cx="313534" cy="1813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87A8804-3651-7F46-AEF1-35FCE67B57E4}"/>
              </a:ext>
            </a:extLst>
          </p:cNvPr>
          <p:cNvSpPr/>
          <p:nvPr/>
        </p:nvSpPr>
        <p:spPr>
          <a:xfrm>
            <a:off x="8483893" y="5851255"/>
            <a:ext cx="313534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B69A3-E3EE-A544-9B94-0EEBDFFD21E8}"/>
              </a:ext>
            </a:extLst>
          </p:cNvPr>
          <p:cNvSpPr/>
          <p:nvPr/>
        </p:nvSpPr>
        <p:spPr>
          <a:xfrm>
            <a:off x="9590344" y="5648894"/>
            <a:ext cx="634570" cy="20498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9A61D8-B774-4442-9A23-8F1450294BF3}"/>
              </a:ext>
            </a:extLst>
          </p:cNvPr>
          <p:cNvSpPr/>
          <p:nvPr/>
        </p:nvSpPr>
        <p:spPr>
          <a:xfrm>
            <a:off x="9745387" y="5852973"/>
            <a:ext cx="63457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1C708-C324-6448-A1AB-E9F97EE3DFFD}"/>
              </a:ext>
            </a:extLst>
          </p:cNvPr>
          <p:cNvSpPr/>
          <p:nvPr/>
        </p:nvSpPr>
        <p:spPr>
          <a:xfrm>
            <a:off x="10223989" y="5648894"/>
            <a:ext cx="334891" cy="204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6B45-32C7-2B4A-8FD3-E098EC035150}"/>
              </a:ext>
            </a:extLst>
          </p:cNvPr>
          <p:cNvSpPr/>
          <p:nvPr/>
        </p:nvSpPr>
        <p:spPr>
          <a:xfrm>
            <a:off x="10376389" y="5852511"/>
            <a:ext cx="334891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B36E0D-D5BB-E245-8CF5-63AD4CB7274E}"/>
              </a:ext>
            </a:extLst>
          </p:cNvPr>
          <p:cNvSpPr/>
          <p:nvPr/>
        </p:nvSpPr>
        <p:spPr>
          <a:xfrm>
            <a:off x="10561117" y="5648895"/>
            <a:ext cx="334891" cy="2049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34BF1F-FD57-4A42-A718-D1628F1CFBD3}"/>
              </a:ext>
            </a:extLst>
          </p:cNvPr>
          <p:cNvSpPr/>
          <p:nvPr/>
        </p:nvSpPr>
        <p:spPr>
          <a:xfrm>
            <a:off x="10704281" y="5852972"/>
            <a:ext cx="33489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73CB8-687C-DD41-A12C-C884615C27BD}"/>
              </a:ext>
            </a:extLst>
          </p:cNvPr>
          <p:cNvSpPr/>
          <p:nvPr/>
        </p:nvSpPr>
        <p:spPr>
          <a:xfrm>
            <a:off x="9250069" y="5083530"/>
            <a:ext cx="313534" cy="17819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70CDA2-8BE4-7242-8772-77EA0A8B5C93}"/>
              </a:ext>
            </a:extLst>
          </p:cNvPr>
          <p:cNvSpPr/>
          <p:nvPr/>
        </p:nvSpPr>
        <p:spPr>
          <a:xfrm>
            <a:off x="9427662" y="5451085"/>
            <a:ext cx="162682" cy="19781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4188091" y="4454881"/>
            <a:ext cx="6543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3C095F-C569-B141-830B-8B8FF6CACBE7}"/>
              </a:ext>
            </a:extLst>
          </p:cNvPr>
          <p:cNvSpPr txBox="1"/>
          <p:nvPr/>
        </p:nvSpPr>
        <p:spPr>
          <a:xfrm>
            <a:off x="6809954" y="4442258"/>
            <a:ext cx="63831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A26C9-9819-2244-BD91-FA4C857D9658}"/>
              </a:ext>
            </a:extLst>
          </p:cNvPr>
          <p:cNvSpPr txBox="1"/>
          <p:nvPr/>
        </p:nvSpPr>
        <p:spPr>
          <a:xfrm>
            <a:off x="6387357" y="5619296"/>
            <a:ext cx="675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=1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 k=1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74A62-EB5A-AC4C-BDE0-3AEB53B1DD06}"/>
              </a:ext>
            </a:extLst>
          </p:cNvPr>
          <p:cNvSpPr txBox="1"/>
          <p:nvPr/>
        </p:nvSpPr>
        <p:spPr>
          <a:xfrm>
            <a:off x="5903916" y="5035697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0</a:t>
            </a:r>
            <a:r>
              <a:rPr lang="en-US" sz="1300" dirty="0"/>
              <a:t> j=0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5C2DD-1525-8047-989D-4BDA286E7851}"/>
              </a:ext>
            </a:extLst>
          </p:cNvPr>
          <p:cNvSpPr txBox="1"/>
          <p:nvPr/>
        </p:nvSpPr>
        <p:spPr>
          <a:xfrm>
            <a:off x="8480458" y="5045739"/>
            <a:ext cx="64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3</a:t>
            </a:r>
            <a:r>
              <a:rPr lang="en-US" sz="1300" dirty="0"/>
              <a:t> j=0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526DDC-B55C-D44F-B933-23947819BF3A}"/>
              </a:ext>
            </a:extLst>
          </p:cNvPr>
          <p:cNvSpPr txBox="1"/>
          <p:nvPr/>
        </p:nvSpPr>
        <p:spPr>
          <a:xfrm>
            <a:off x="6230646" y="5402854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k=0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4485A-A93D-C548-B74B-13B9433C1711}"/>
              </a:ext>
            </a:extLst>
          </p:cNvPr>
          <p:cNvSpPr txBox="1"/>
          <p:nvPr/>
        </p:nvSpPr>
        <p:spPr>
          <a:xfrm>
            <a:off x="8774096" y="5410295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=3 k=0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34E3BF-9287-3E40-9A62-61B2208D3B6A}"/>
              </a:ext>
            </a:extLst>
          </p:cNvPr>
          <p:cNvSpPr txBox="1"/>
          <p:nvPr/>
        </p:nvSpPr>
        <p:spPr>
          <a:xfrm>
            <a:off x="8939914" y="5636981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=4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=4 k=1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7349470" y="451001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8064A1-051E-E242-BE85-3E7A5C6C0409}"/>
              </a:ext>
            </a:extLst>
          </p:cNvPr>
          <p:cNvSpPr/>
          <p:nvPr/>
        </p:nvSpPr>
        <p:spPr>
          <a:xfrm>
            <a:off x="9587023" y="5456139"/>
            <a:ext cx="313534" cy="1870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D468F0-0FFD-2C44-8306-2C99CA50B23B}"/>
              </a:ext>
            </a:extLst>
          </p:cNvPr>
          <p:cNvSpPr/>
          <p:nvPr/>
        </p:nvSpPr>
        <p:spPr>
          <a:xfrm>
            <a:off x="11033115" y="5852510"/>
            <a:ext cx="313534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C5FD8-8338-5C44-985E-6CCC3E063520}"/>
              </a:ext>
            </a:extLst>
          </p:cNvPr>
          <p:cNvGrpSpPr/>
          <p:nvPr/>
        </p:nvGrpSpPr>
        <p:grpSpPr>
          <a:xfrm>
            <a:off x="10016109" y="3531473"/>
            <a:ext cx="1390341" cy="1200329"/>
            <a:chOff x="5670700" y="3265383"/>
            <a:chExt cx="1390341" cy="120032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5670700" y="3265383"/>
              <a:ext cx="1390341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5844005" y="339509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5843494" y="365896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5842983" y="3922844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6427208" y="3334936"/>
              <a:ext cx="4443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5844516" y="4186718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63175" y="4709647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</a:p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rspdW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63175" y="5633342"/>
            <a:ext cx="76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ctxF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63976" y="3878995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374970" y="3779020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4497636" y="3978491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4645291" y="4177766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361A3-8097-F44C-AE41-E6A76FBC278D}"/>
              </a:ext>
            </a:extLst>
          </p:cNvPr>
          <p:cNvSpPr txBox="1"/>
          <p:nvPr/>
        </p:nvSpPr>
        <p:spPr>
          <a:xfrm>
            <a:off x="3880665" y="3522575"/>
            <a:ext cx="3978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=2</a:t>
            </a:r>
            <a:br>
              <a:rPr lang="en-US" sz="1300" dirty="0"/>
            </a:br>
            <a:r>
              <a:rPr lang="en-US" sz="1300" dirty="0" err="1"/>
              <a:t>i</a:t>
            </a:r>
            <a:r>
              <a:rPr lang="en-US" sz="1300" dirty="0"/>
              <a:t>=3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DAAD4F-BF09-3948-8F2C-43378B3962BE}"/>
              </a:ext>
            </a:extLst>
          </p:cNvPr>
          <p:cNvCxnSpPr>
            <a:cxnSpLocks/>
          </p:cNvCxnSpPr>
          <p:nvPr/>
        </p:nvCxnSpPr>
        <p:spPr>
          <a:xfrm>
            <a:off x="4776229" y="358947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4EA55B-A728-6245-8FF7-527036FF9C52}"/>
              </a:ext>
            </a:extLst>
          </p:cNvPr>
          <p:cNvCxnSpPr>
            <a:cxnSpLocks/>
          </p:cNvCxnSpPr>
          <p:nvPr/>
        </p:nvCxnSpPr>
        <p:spPr>
          <a:xfrm>
            <a:off x="9573638" y="5085697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BE3E5-3466-6E41-A2FC-D2B9A2AC432D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35360" y="5078340"/>
            <a:ext cx="3864" cy="678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DEBA52-DF92-754D-BCE6-03A409605859}"/>
              </a:ext>
            </a:extLst>
          </p:cNvPr>
          <p:cNvSpPr/>
          <p:nvPr/>
        </p:nvSpPr>
        <p:spPr>
          <a:xfrm>
            <a:off x="9079969" y="5079829"/>
            <a:ext cx="162683" cy="18253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B55465-235A-3F42-B252-432A346A5AC3}"/>
              </a:ext>
            </a:extLst>
          </p:cNvPr>
          <p:cNvSpPr/>
          <p:nvPr/>
        </p:nvSpPr>
        <p:spPr>
          <a:xfrm>
            <a:off x="7841336" y="9326759"/>
            <a:ext cx="59678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EEEF78E-9F60-EC48-AFDF-890A6F0B34B9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8438121" y="8530993"/>
            <a:ext cx="521117" cy="1018086"/>
          </a:xfrm>
          <a:prstGeom prst="bentConnector3">
            <a:avLst>
              <a:gd name="adj1" fmla="val 243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30114A-B2D3-4A4E-8AF0-2241DAB971C7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H="1">
            <a:off x="8306223" y="9950040"/>
            <a:ext cx="917457" cy="388576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8528BE-780B-8242-8C14-63C2C445CBF9}"/>
              </a:ext>
            </a:extLst>
          </p:cNvPr>
          <p:cNvSpPr txBox="1"/>
          <p:nvPr/>
        </p:nvSpPr>
        <p:spPr>
          <a:xfrm>
            <a:off x="8063541" y="8680498"/>
            <a:ext cx="537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even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2D6599-5C4C-BE49-B224-BB1CD0816F77}"/>
              </a:ext>
            </a:extLst>
          </p:cNvPr>
          <p:cNvSpPr txBox="1"/>
          <p:nvPr/>
        </p:nvSpPr>
        <p:spPr>
          <a:xfrm>
            <a:off x="8068577" y="99919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odd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352486C-0D79-F642-BA2B-7AB3167887F1}"/>
              </a:ext>
            </a:extLst>
          </p:cNvPr>
          <p:cNvSpPr/>
          <p:nvPr/>
        </p:nvSpPr>
        <p:spPr>
          <a:xfrm>
            <a:off x="9593894" y="9274390"/>
            <a:ext cx="751808" cy="530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741688A-F39C-6642-A034-74D4385E5E5C}"/>
              </a:ext>
            </a:extLst>
          </p:cNvPr>
          <p:cNvSpPr/>
          <p:nvPr/>
        </p:nvSpPr>
        <p:spPr>
          <a:xfrm>
            <a:off x="8959238" y="8308673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20C4FE6-76AA-5A4F-BD60-2943212AA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738" y="8742968"/>
            <a:ext cx="572003" cy="534164"/>
          </a:xfrm>
          <a:prstGeom prst="bentConnector3">
            <a:avLst>
              <a:gd name="adj1" fmla="val 3300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6EF5AB-0F0F-B049-9DF1-7E933D7938BA}"/>
              </a:ext>
            </a:extLst>
          </p:cNvPr>
          <p:cNvSpPr txBox="1"/>
          <p:nvPr/>
        </p:nvSpPr>
        <p:spPr>
          <a:xfrm>
            <a:off x="9218972" y="898827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9706B01-AB58-CF41-976A-B074A16D94B5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330065" y="8761447"/>
            <a:ext cx="514345" cy="4980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32DE95B-ACEF-774C-B8A9-6DE04896910B}"/>
              </a:ext>
            </a:extLst>
          </p:cNvPr>
          <p:cNvSpPr txBox="1"/>
          <p:nvPr/>
        </p:nvSpPr>
        <p:spPr>
          <a:xfrm>
            <a:off x="9556622" y="865687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data1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8217482-8A9C-5B47-B9B8-56B93DC38B23}"/>
              </a:ext>
            </a:extLst>
          </p:cNvPr>
          <p:cNvSpPr/>
          <p:nvPr/>
        </p:nvSpPr>
        <p:spPr>
          <a:xfrm>
            <a:off x="10129826" y="8300930"/>
            <a:ext cx="766324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rspdW</a:t>
            </a:r>
            <a:endParaRPr lang="en-US" sz="1400" dirty="0"/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EC80F33F-D6F0-DE48-A294-C8D0612DB96F}"/>
              </a:ext>
            </a:extLst>
          </p:cNvPr>
          <p:cNvCxnSpPr>
            <a:cxnSpLocks/>
            <a:endCxn id="160" idx="2"/>
          </p:cNvCxnSpPr>
          <p:nvPr/>
        </p:nvCxnSpPr>
        <p:spPr>
          <a:xfrm rot="5400000" flipH="1" flipV="1">
            <a:off x="10060821" y="8827999"/>
            <a:ext cx="534596" cy="3697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EF0188D-9977-ED41-BFEA-D01DC0AFF704}"/>
              </a:ext>
            </a:extLst>
          </p:cNvPr>
          <p:cNvSpPr txBox="1"/>
          <p:nvPr/>
        </p:nvSpPr>
        <p:spPr>
          <a:xfrm>
            <a:off x="10099123" y="902384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F990A-42A0-AB45-A85E-570C320B318F}"/>
              </a:ext>
            </a:extLst>
          </p:cNvPr>
          <p:cNvSpPr txBox="1"/>
          <p:nvPr/>
        </p:nvSpPr>
        <p:spPr>
          <a:xfrm>
            <a:off x="9235631" y="974777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CA1A1-C8AD-0948-AFE5-719F37473EE8}"/>
              </a:ext>
            </a:extLst>
          </p:cNvPr>
          <p:cNvSpPr txBox="1"/>
          <p:nvPr/>
        </p:nvSpPr>
        <p:spPr>
          <a:xfrm>
            <a:off x="10590149" y="100535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addr2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E9E9729E-EF8B-6A4A-95D3-9950735F8CD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10042373" y="9918087"/>
            <a:ext cx="581404" cy="343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3953532-7A96-7B41-9FE7-FE828E2759AA}"/>
              </a:ext>
            </a:extLst>
          </p:cNvPr>
          <p:cNvSpPr/>
          <p:nvPr/>
        </p:nvSpPr>
        <p:spPr>
          <a:xfrm>
            <a:off x="8959239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ctxF</a:t>
            </a:r>
            <a:endParaRPr lang="en-US" sz="1400" dirty="0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43FEE4D-15FE-6B40-BDB4-D5EFAABD7208}"/>
              </a:ext>
            </a:extLst>
          </p:cNvPr>
          <p:cNvSpPr/>
          <p:nvPr/>
        </p:nvSpPr>
        <p:spPr>
          <a:xfrm>
            <a:off x="10107458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rqstR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B12AB9-A7DC-2246-AB80-4B19AFFD71D3}"/>
              </a:ext>
            </a:extLst>
          </p:cNvPr>
          <p:cNvSpPr txBox="1"/>
          <p:nvPr/>
        </p:nvSpPr>
        <p:spPr>
          <a:xfrm>
            <a:off x="8659844" y="9402216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22FA5CB-3F55-2D48-AC1A-E1BEB811224E}"/>
              </a:ext>
            </a:extLst>
          </p:cNvPr>
          <p:cNvCxnSpPr>
            <a:cxnSpLocks/>
            <a:stCxn id="168" idx="0"/>
            <a:endCxn id="154" idx="2"/>
          </p:cNvCxnSpPr>
          <p:nvPr/>
        </p:nvCxnSpPr>
        <p:spPr>
          <a:xfrm rot="5400000" flipH="1" flipV="1">
            <a:off x="9375546" y="9786486"/>
            <a:ext cx="575511" cy="6129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9A2E1F9-A52E-7447-8866-E742427BDEA9}"/>
              </a:ext>
            </a:extLst>
          </p:cNvPr>
          <p:cNvSpPr txBox="1"/>
          <p:nvPr/>
        </p:nvSpPr>
        <p:spPr>
          <a:xfrm>
            <a:off x="10558880" y="9394514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7C74D04-BE43-6746-80B6-16E3196D733F}"/>
              </a:ext>
            </a:extLst>
          </p:cNvPr>
          <p:cNvCxnSpPr>
            <a:cxnSpLocks/>
            <a:stCxn id="147" idx="3"/>
            <a:endCxn id="160" idx="0"/>
          </p:cNvCxnSpPr>
          <p:nvPr/>
        </p:nvCxnSpPr>
        <p:spPr>
          <a:xfrm flipV="1">
            <a:off x="8438121" y="8300930"/>
            <a:ext cx="2074867" cy="1248149"/>
          </a:xfrm>
          <a:prstGeom prst="bentConnector4">
            <a:avLst>
              <a:gd name="adj1" fmla="val 6060"/>
              <a:gd name="adj2" fmla="val 11831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59A67DD-63D0-9D4E-8AC1-3C6966216C6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8434000" y="9685599"/>
            <a:ext cx="2071023" cy="1139777"/>
          </a:xfrm>
          <a:prstGeom prst="bentConnector4">
            <a:avLst>
              <a:gd name="adj1" fmla="val 6613"/>
              <a:gd name="adj2" fmla="val 12005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4F1F41A-C46E-9640-925A-19E9991466AC}"/>
              </a:ext>
            </a:extLst>
          </p:cNvPr>
          <p:cNvCxnSpPr/>
          <p:nvPr/>
        </p:nvCxnSpPr>
        <p:spPr>
          <a:xfrm flipV="1">
            <a:off x="9196986" y="8745568"/>
            <a:ext cx="0" cy="1615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96B069E-6732-2942-991B-E2B9C74E230C}"/>
              </a:ext>
            </a:extLst>
          </p:cNvPr>
          <p:cNvCxnSpPr>
            <a:cxnSpLocks/>
          </p:cNvCxnSpPr>
          <p:nvPr/>
        </p:nvCxnSpPr>
        <p:spPr>
          <a:xfrm>
            <a:off x="10594300" y="8769195"/>
            <a:ext cx="0" cy="16115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0308FA-DF26-8348-A5CE-2012C6519AB0}"/>
              </a:ext>
            </a:extLst>
          </p:cNvPr>
          <p:cNvSpPr/>
          <p:nvPr/>
        </p:nvSpPr>
        <p:spPr>
          <a:xfrm>
            <a:off x="5689008" y="3779020"/>
            <a:ext cx="1583618" cy="659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K: ack1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T: token latency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E1D3FD-B9DD-1746-8AC7-E2E964C5BC37}"/>
              </a:ext>
            </a:extLst>
          </p:cNvPr>
          <p:cNvSpPr txBox="1"/>
          <p:nvPr/>
        </p:nvSpPr>
        <p:spPr>
          <a:xfrm>
            <a:off x="8612039" y="876563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init</a:t>
            </a:r>
            <a:r>
              <a:rPr lang="en-US" sz="1400" dirty="0"/>
              <a:t>=2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3362679" y="6264317"/>
            <a:ext cx="798397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7104201" y="6278640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362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 animBg="1"/>
      <p:bldP spid="125" grpId="0" animBg="1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39" grpId="0"/>
      <p:bldP spid="145" grpId="0" animBg="1"/>
      <p:bldP spid="147" grpId="0" animBg="1"/>
      <p:bldP spid="150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6177686" y="3470039"/>
            <a:ext cx="2892867" cy="45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network latency to send stop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network latency to send accum2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72165"/>
            <a:ext cx="506504" cy="2068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266112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4768440" y="3577378"/>
            <a:ext cx="313534" cy="2014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5107200" y="4890521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616395" y="5274495"/>
            <a:ext cx="794300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3647022" y="4453486"/>
            <a:ext cx="638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</p:cNvCxnSpPr>
          <p:nvPr/>
        </p:nvCxnSpPr>
        <p:spPr>
          <a:xfrm>
            <a:off x="7453224" y="5864133"/>
            <a:ext cx="13291" cy="3791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84521" y="5107508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77308" y="6149327"/>
            <a:ext cx="569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88529" y="3934117"/>
            <a:ext cx="5581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795220" y="3784034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5319399" y="3981508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5855290" y="4184793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4079598" y="6499443"/>
            <a:ext cx="49533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6256503" y="6596175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D0B8386-B1FE-5540-A8C0-BD13E0A1C117}"/>
              </a:ext>
            </a:extLst>
          </p:cNvPr>
          <p:cNvSpPr/>
          <p:nvPr/>
        </p:nvSpPr>
        <p:spPr>
          <a:xfrm>
            <a:off x="4641759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90C6B6D1-540D-2844-8957-821382016C89}"/>
              </a:ext>
            </a:extLst>
          </p:cNvPr>
          <p:cNvSpPr/>
          <p:nvPr/>
        </p:nvSpPr>
        <p:spPr>
          <a:xfrm>
            <a:off x="60668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9F2D3FBD-3AF5-C74E-9C53-AF410A4A4E8D}"/>
              </a:ext>
            </a:extLst>
          </p:cNvPr>
          <p:cNvSpPr/>
          <p:nvPr/>
        </p:nvSpPr>
        <p:spPr>
          <a:xfrm>
            <a:off x="33216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ctxC</a:t>
            </a:r>
            <a:endParaRPr lang="en-US" sz="1400" dirty="0"/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CF76047-E75B-C045-BBC3-F32CD3BEF952}"/>
              </a:ext>
            </a:extLst>
          </p:cNvPr>
          <p:cNvCxnSpPr>
            <a:cxnSpLocks/>
            <a:stCxn id="153" idx="3"/>
            <a:endCxn id="153" idx="0"/>
          </p:cNvCxnSpPr>
          <p:nvPr/>
        </p:nvCxnSpPr>
        <p:spPr>
          <a:xfrm flipH="1" flipV="1">
            <a:off x="3700636" y="7710009"/>
            <a:ext cx="378962" cy="222320"/>
          </a:xfrm>
          <a:prstGeom prst="bentConnector4">
            <a:avLst>
              <a:gd name="adj1" fmla="val -60323"/>
              <a:gd name="adj2" fmla="val 20282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C0BE0DB-13D1-F049-B3E3-8DA648A46C98}"/>
              </a:ext>
            </a:extLst>
          </p:cNvPr>
          <p:cNvCxnSpPr>
            <a:cxnSpLocks/>
            <a:stCxn id="153" idx="3"/>
            <a:endCxn id="146" idx="1"/>
          </p:cNvCxnSpPr>
          <p:nvPr/>
        </p:nvCxnSpPr>
        <p:spPr>
          <a:xfrm>
            <a:off x="4079598" y="7932329"/>
            <a:ext cx="56216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4A6FFF3-FCCA-974E-9003-88E6D171F15A}"/>
              </a:ext>
            </a:extLst>
          </p:cNvPr>
          <p:cNvCxnSpPr>
            <a:cxnSpLocks/>
            <a:stCxn id="146" idx="3"/>
            <a:endCxn id="152" idx="1"/>
          </p:cNvCxnSpPr>
          <p:nvPr/>
        </p:nvCxnSpPr>
        <p:spPr>
          <a:xfrm>
            <a:off x="5399684" y="7932329"/>
            <a:ext cx="66718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06FFC38-BD4E-3A4E-8FB4-3AC8AB807B47}"/>
              </a:ext>
            </a:extLst>
          </p:cNvPr>
          <p:cNvSpPr txBox="1"/>
          <p:nvPr/>
        </p:nvSpPr>
        <p:spPr>
          <a:xfrm>
            <a:off x="4064396" y="7932328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stop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=False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6ED094-415C-A443-B10F-1489E6ABEEA4}"/>
              </a:ext>
            </a:extLst>
          </p:cNvPr>
          <p:cNvSpPr txBox="1"/>
          <p:nvPr/>
        </p:nvSpPr>
        <p:spPr>
          <a:xfrm>
            <a:off x="5358016" y="793232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accum2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B5ABFBC-CB67-0C42-B109-709D219821CB}"/>
              </a:ext>
            </a:extLst>
          </p:cNvPr>
          <p:cNvSpPr/>
          <p:nvPr/>
        </p:nvSpPr>
        <p:spPr>
          <a:xfrm>
            <a:off x="5301724" y="3784033"/>
            <a:ext cx="290024" cy="19973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0EDE1B3-C2D5-8C42-8A55-8BE821A8597D}"/>
              </a:ext>
            </a:extLst>
          </p:cNvPr>
          <p:cNvSpPr/>
          <p:nvPr/>
        </p:nvSpPr>
        <p:spPr>
          <a:xfrm>
            <a:off x="5823298" y="3981508"/>
            <a:ext cx="28524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033755-0CB9-394F-BBE7-B73B9E212990}"/>
              </a:ext>
            </a:extLst>
          </p:cNvPr>
          <p:cNvSpPr/>
          <p:nvPr/>
        </p:nvSpPr>
        <p:spPr>
          <a:xfrm>
            <a:off x="6361794" y="4188934"/>
            <a:ext cx="285244" cy="19391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4E872EC-0894-D847-A91F-EA7F5E31166D}"/>
              </a:ext>
            </a:extLst>
          </p:cNvPr>
          <p:cNvSpPr/>
          <p:nvPr/>
        </p:nvSpPr>
        <p:spPr>
          <a:xfrm>
            <a:off x="6167202" y="5655492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2F2A424-E556-754B-A9B1-1F530BCEC1FC}"/>
              </a:ext>
            </a:extLst>
          </p:cNvPr>
          <p:cNvSpPr/>
          <p:nvPr/>
        </p:nvSpPr>
        <p:spPr>
          <a:xfrm>
            <a:off x="7466515" y="6201374"/>
            <a:ext cx="794299" cy="188294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0ED50A3-42A6-B748-8203-67567A6D787C}"/>
              </a:ext>
            </a:extLst>
          </p:cNvPr>
          <p:cNvSpPr/>
          <p:nvPr/>
        </p:nvSpPr>
        <p:spPr>
          <a:xfrm>
            <a:off x="4411981" y="4699708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A83497E-6669-AA4E-8C22-DC9B1558DF83}"/>
              </a:ext>
            </a:extLst>
          </p:cNvPr>
          <p:cNvSpPr/>
          <p:nvPr/>
        </p:nvSpPr>
        <p:spPr>
          <a:xfrm>
            <a:off x="5266131" y="5082107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63A096C-7E2B-E244-B1F1-1559DE4BA5CB}"/>
              </a:ext>
            </a:extLst>
          </p:cNvPr>
          <p:cNvSpPr/>
          <p:nvPr/>
        </p:nvSpPr>
        <p:spPr>
          <a:xfrm>
            <a:off x="5781857" y="5459550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686AAA6-239A-EF46-8D9C-0452BF7FEA70}"/>
              </a:ext>
            </a:extLst>
          </p:cNvPr>
          <p:cNvSpPr/>
          <p:nvPr/>
        </p:nvSpPr>
        <p:spPr>
          <a:xfrm>
            <a:off x="6319602" y="5847078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12862A-E687-6F49-B00F-95EA429995E6}"/>
              </a:ext>
            </a:extLst>
          </p:cNvPr>
          <p:cNvSpPr/>
          <p:nvPr/>
        </p:nvSpPr>
        <p:spPr>
          <a:xfrm>
            <a:off x="7113983" y="5853171"/>
            <a:ext cx="334891" cy="1912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D047D96-787A-E942-9DB3-A2E6F4EB5D69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>
            <a:off x="6108542" y="4080311"/>
            <a:ext cx="58660" cy="16693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6AC5977-3C2F-E343-B6EF-C5C2111DB0AF}"/>
              </a:ext>
            </a:extLst>
          </p:cNvPr>
          <p:cNvCxnSpPr>
            <a:cxnSpLocks/>
            <a:stCxn id="190" idx="3"/>
            <a:endCxn id="83" idx="1"/>
          </p:cNvCxnSpPr>
          <p:nvPr/>
        </p:nvCxnSpPr>
        <p:spPr>
          <a:xfrm>
            <a:off x="5591748" y="3883903"/>
            <a:ext cx="24647" cy="14847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25165E2-554F-7C45-A3B1-65CEEFF571C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5081974" y="3678098"/>
            <a:ext cx="25226" cy="13065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F2A155-F3F2-0E4F-B616-120A9265BC0C}"/>
              </a:ext>
            </a:extLst>
          </p:cNvPr>
          <p:cNvGrpSpPr/>
          <p:nvPr/>
        </p:nvGrpSpPr>
        <p:grpSpPr>
          <a:xfrm>
            <a:off x="7855597" y="4105224"/>
            <a:ext cx="1212828" cy="1481132"/>
            <a:chOff x="7770533" y="4105224"/>
            <a:chExt cx="1212828" cy="14811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7770533" y="4105224"/>
              <a:ext cx="1212828" cy="1481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7943837" y="423493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7943326" y="4488176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7942815" y="4752051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8527040" y="4185409"/>
              <a:ext cx="4379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  <a:p>
              <a:r>
                <a:rPr lang="en-US" sz="1600" dirty="0"/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7944348" y="5015925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EEBFA32-5945-7E4B-9DCD-F44494F31569}"/>
                </a:ext>
              </a:extLst>
            </p:cNvPr>
            <p:cNvSpPr/>
            <p:nvPr/>
          </p:nvSpPr>
          <p:spPr>
            <a:xfrm>
              <a:off x="7937978" y="5271256"/>
              <a:ext cx="569058" cy="15794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3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  <p:bldP spid="82" grpId="0" animBg="1"/>
      <p:bldP spid="83" grpId="0" animBg="1"/>
      <p:bldP spid="115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79" grpId="0"/>
      <p:bldP spid="187" grpId="0"/>
      <p:bldP spid="190" grpId="0" animBg="1"/>
      <p:bldP spid="191" grpId="0" animBg="1"/>
      <p:bldP spid="192" grpId="0" animBg="1"/>
      <p:bldP spid="19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E2392024-D110-C842-9B7C-8730A59D3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769" y="8996362"/>
            <a:ext cx="2057400" cy="635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C97612-E5F8-CF4E-A86E-90965862E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9035" y="9051924"/>
            <a:ext cx="2105946" cy="6238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522E8-6E8D-6F4C-B4FF-6C0B895AE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889" y="11658922"/>
            <a:ext cx="328304" cy="259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D46FF-BB61-FC49-9A7F-9DA98D172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889" y="12165471"/>
            <a:ext cx="337442" cy="268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4A0A61-6598-CC44-83FE-9AE2FC8D7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763" y="12165471"/>
            <a:ext cx="343365" cy="268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0A85-2801-164E-A0D6-B59EFA6F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77" y="11654483"/>
            <a:ext cx="329900" cy="268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1255-694F-D24D-921A-3DFF96CE6BBF}"/>
              </a:ext>
            </a:extLst>
          </p:cNvPr>
          <p:cNvSpPr txBox="1"/>
          <p:nvPr/>
        </p:nvSpPr>
        <p:spPr>
          <a:xfrm>
            <a:off x="6886489" y="1165004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8E0B9-3B08-9546-96B4-2DC33F8FE517}"/>
              </a:ext>
            </a:extLst>
          </p:cNvPr>
          <p:cNvSpPr txBox="1"/>
          <p:nvPr/>
        </p:nvSpPr>
        <p:spPr>
          <a:xfrm>
            <a:off x="6922521" y="121610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6BBAD-656F-D040-9527-9B48E315B434}"/>
              </a:ext>
            </a:extLst>
          </p:cNvPr>
          <p:cNvSpPr txBox="1"/>
          <p:nvPr/>
        </p:nvSpPr>
        <p:spPr>
          <a:xfrm>
            <a:off x="8035421" y="121610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9820D-CCD7-564A-B2CF-E825115DFC69}"/>
              </a:ext>
            </a:extLst>
          </p:cNvPr>
          <p:cNvSpPr txBox="1"/>
          <p:nvPr/>
        </p:nvSpPr>
        <p:spPr>
          <a:xfrm>
            <a:off x="7987173" y="11650045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34787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b="0" i="0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34787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31669" cy="373408"/>
            <a:chOff x="6944143" y="3967055"/>
            <a:chExt cx="1431669" cy="3734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365277" cy="372315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879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453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6E5-EB77-974B-9530-FF0C0B7D13D8}"/>
              </a:ext>
            </a:extLst>
          </p:cNvPr>
          <p:cNvSpPr/>
          <p:nvPr/>
        </p:nvSpPr>
        <p:spPr>
          <a:xfrm>
            <a:off x="1281858" y="4497215"/>
            <a:ext cx="1541463" cy="120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88608-CFE8-5E44-8CF0-CD7E53D74D29}"/>
              </a:ext>
            </a:extLst>
          </p:cNvPr>
          <p:cNvSpPr/>
          <p:nvPr/>
        </p:nvSpPr>
        <p:spPr>
          <a:xfrm>
            <a:off x="1424991" y="4743320"/>
            <a:ext cx="217172" cy="217954"/>
          </a:xfrm>
          <a:prstGeom prst="ellipse">
            <a:avLst/>
          </a:prstGeom>
          <a:solidFill>
            <a:srgbClr val="3E64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36420-17CC-E145-867B-EA3C256B3A90}"/>
              </a:ext>
            </a:extLst>
          </p:cNvPr>
          <p:cNvSpPr txBox="1"/>
          <p:nvPr/>
        </p:nvSpPr>
        <p:spPr>
          <a:xfrm>
            <a:off x="1688616" y="472149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F6C447-0212-5740-B8F3-93F123551CD6}"/>
              </a:ext>
            </a:extLst>
          </p:cNvPr>
          <p:cNvSpPr/>
          <p:nvPr/>
        </p:nvSpPr>
        <p:spPr>
          <a:xfrm>
            <a:off x="1424991" y="5153439"/>
            <a:ext cx="217172" cy="2179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9170B-5181-694E-A76D-E321E4B9FCD5}"/>
              </a:ext>
            </a:extLst>
          </p:cNvPr>
          <p:cNvSpPr txBox="1"/>
          <p:nvPr/>
        </p:nvSpPr>
        <p:spPr>
          <a:xfrm>
            <a:off x="1688616" y="5046973"/>
            <a:ext cx="113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 with live-outs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11023" cy="365889"/>
            <a:chOff x="4940786" y="4042452"/>
            <a:chExt cx="1811023" cy="3658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6" y="4042452"/>
              <a:ext cx="366410" cy="36588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9"/>
              <a:ext cx="325266" cy="355512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1420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4"/>
            <a:ext cx="1400645" cy="367038"/>
            <a:chOff x="3116125" y="3929570"/>
            <a:chExt cx="1400645" cy="367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70"/>
              <a:ext cx="367562" cy="367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ED22E-FC1F-0241-8232-CF79B8ED3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01" y="6872288"/>
            <a:ext cx="1280353" cy="1967950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D3BDD17-6F86-6747-956E-04DC7B4A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946"/>
              </p:ext>
            </p:extLst>
          </p:nvPr>
        </p:nvGraphicFramePr>
        <p:xfrm>
          <a:off x="3018040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743CE57-34FE-7D40-BFF9-A628B24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06307"/>
              </p:ext>
            </p:extLst>
          </p:nvPr>
        </p:nvGraphicFramePr>
        <p:xfrm>
          <a:off x="4971468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106AB13-2323-264F-9B4F-7134FA1C1E30}"/>
              </a:ext>
            </a:extLst>
          </p:cNvPr>
          <p:cNvGrpSpPr/>
          <p:nvPr/>
        </p:nvGrpSpPr>
        <p:grpSpPr>
          <a:xfrm>
            <a:off x="4846245" y="6872288"/>
            <a:ext cx="1845110" cy="2125380"/>
            <a:chOff x="4806570" y="6634985"/>
            <a:chExt cx="2051121" cy="23626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F2E73-C604-524C-B26E-D703398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6570" y="6634985"/>
              <a:ext cx="2051121" cy="236268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77D2B59-5437-8547-A54A-E06A095B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6151201" y="8372752"/>
              <a:ext cx="378402" cy="38569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1291D2-4C63-5F48-829B-BBF5A3F249C0}"/>
              </a:ext>
            </a:extLst>
          </p:cNvPr>
          <p:cNvGrpSpPr/>
          <p:nvPr/>
        </p:nvGrpSpPr>
        <p:grpSpPr>
          <a:xfrm>
            <a:off x="2987982" y="6904315"/>
            <a:ext cx="1529807" cy="2125380"/>
            <a:chOff x="2900786" y="6532563"/>
            <a:chExt cx="1879661" cy="26114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8E3742-C840-B743-B97E-ED9E85C9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00786" y="6532563"/>
              <a:ext cx="1879661" cy="261143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9752901-3995-194F-BC78-0E7A923C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3220069" y="8413939"/>
              <a:ext cx="426908" cy="4262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4762EB-7ED3-FF42-A18F-6F9BE5AA0E86}"/>
              </a:ext>
            </a:extLst>
          </p:cNvPr>
          <p:cNvGrpSpPr/>
          <p:nvPr/>
        </p:nvGrpSpPr>
        <p:grpSpPr>
          <a:xfrm>
            <a:off x="1180941" y="9154106"/>
            <a:ext cx="1541463" cy="1209545"/>
            <a:chOff x="1337208" y="8954721"/>
            <a:chExt cx="1541463" cy="12095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9770A9-EDC2-EF47-A63A-8516F51CA167}"/>
                </a:ext>
              </a:extLst>
            </p:cNvPr>
            <p:cNvSpPr/>
            <p:nvPr/>
          </p:nvSpPr>
          <p:spPr>
            <a:xfrm>
              <a:off x="1337208" y="8954721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E4746-AD1E-714F-8EBB-5894B07267BA}"/>
                </a:ext>
              </a:extLst>
            </p:cNvPr>
            <p:cNvSpPr/>
            <p:nvPr/>
          </p:nvSpPr>
          <p:spPr>
            <a:xfrm>
              <a:off x="1480341" y="9072238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59167-6CD9-FD4D-96C7-4BCEE8785FB3}"/>
                </a:ext>
              </a:extLst>
            </p:cNvPr>
            <p:cNvSpPr txBox="1"/>
            <p:nvPr/>
          </p:nvSpPr>
          <p:spPr>
            <a:xfrm>
              <a:off x="1743966" y="9050410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13CA22-BB3D-1247-A540-F1C64BCD9C4C}"/>
                </a:ext>
              </a:extLst>
            </p:cNvPr>
            <p:cNvSpPr/>
            <p:nvPr/>
          </p:nvSpPr>
          <p:spPr>
            <a:xfrm>
              <a:off x="1480341" y="9425206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DE57A-CCBB-A046-973A-D3B80447B33D}"/>
                </a:ext>
              </a:extLst>
            </p:cNvPr>
            <p:cNvSpPr txBox="1"/>
            <p:nvPr/>
          </p:nvSpPr>
          <p:spPr>
            <a:xfrm>
              <a:off x="1743966" y="9318740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8190894-2128-A44D-AB44-54C6F364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00" y="9882946"/>
              <a:ext cx="265371" cy="0"/>
            </a:xfrm>
            <a:prstGeom prst="straightConnector1">
              <a:avLst/>
            </a:prstGeom>
            <a:ln w="28575">
              <a:solidFill>
                <a:srgbClr val="FF3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289A11-2903-AE49-AC9F-379C0C753647}"/>
                </a:ext>
              </a:extLst>
            </p:cNvPr>
            <p:cNvSpPr txBox="1"/>
            <p:nvPr/>
          </p:nvSpPr>
          <p:spPr>
            <a:xfrm>
              <a:off x="1739671" y="9680543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back edge in a cycle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32544C-4582-4A47-9178-1CB0FE124129}"/>
              </a:ext>
            </a:extLst>
          </p:cNvPr>
          <p:cNvSpPr txBox="1"/>
          <p:nvPr/>
        </p:nvSpPr>
        <p:spPr>
          <a:xfrm>
            <a:off x="1626903" y="879009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9A1F-2C0E-494A-B5B1-04A9F0D86311}"/>
              </a:ext>
            </a:extLst>
          </p:cNvPr>
          <p:cNvSpPr txBox="1"/>
          <p:nvPr/>
        </p:nvSpPr>
        <p:spPr>
          <a:xfrm>
            <a:off x="3383432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0E11-6D00-6B4F-8451-1BC23B17D279}"/>
              </a:ext>
            </a:extLst>
          </p:cNvPr>
          <p:cNvSpPr txBox="1"/>
          <p:nvPr/>
        </p:nvSpPr>
        <p:spPr>
          <a:xfrm>
            <a:off x="5225635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0911B1-FED9-A44F-9B3D-9B0245C3F8C2}"/>
              </a:ext>
            </a:extLst>
          </p:cNvPr>
          <p:cNvSpPr txBox="1"/>
          <p:nvPr/>
        </p:nvSpPr>
        <p:spPr>
          <a:xfrm>
            <a:off x="3199257" y="80033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A2479-F838-E34E-BB52-FD39DF936675}"/>
              </a:ext>
            </a:extLst>
          </p:cNvPr>
          <p:cNvSpPr txBox="1"/>
          <p:nvPr/>
        </p:nvSpPr>
        <p:spPr>
          <a:xfrm>
            <a:off x="3976397" y="76955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221993-4D35-3E4B-AD6B-665E5E2B5695}"/>
              </a:ext>
            </a:extLst>
          </p:cNvPr>
          <p:cNvSpPr txBox="1"/>
          <p:nvPr/>
        </p:nvSpPr>
        <p:spPr>
          <a:xfrm>
            <a:off x="5076395" y="845420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8482FF-2B71-904F-A35B-940DEEA73723}"/>
              </a:ext>
            </a:extLst>
          </p:cNvPr>
          <p:cNvSpPr txBox="1"/>
          <p:nvPr/>
        </p:nvSpPr>
        <p:spPr>
          <a:xfrm>
            <a:off x="6141202" y="760019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356615" y="7830803"/>
            <a:ext cx="2824541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Resource Allocation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356615" y="8949619"/>
            <a:ext cx="2824541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357228" y="10058291"/>
            <a:ext cx="2823348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6" y="7695476"/>
            <a:ext cx="3423105" cy="945476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to physical resource allocation. Partition program graph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63751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Reduce pipeline stall and improve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6" y="6520331"/>
            <a:ext cx="3423105" cy="948243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Convert an imperative IR to a streaming dataflow graph that can execute on a on-chip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356616" y="6646240"/>
            <a:ext cx="2824539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Imperative to Streaming Transformation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826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Convert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to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streaming dataflow constructs 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that can execute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in Plasticine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26247</TotalTime>
  <Words>1306</Words>
  <Application>Microsoft Macintosh PowerPoint</Application>
  <PresentationFormat>Custom</PresentationFormat>
  <Paragraphs>547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124</cp:revision>
  <dcterms:created xsi:type="dcterms:W3CDTF">2020-05-05T21:42:37Z</dcterms:created>
  <dcterms:modified xsi:type="dcterms:W3CDTF">2020-05-28T08:57:38Z</dcterms:modified>
</cp:coreProperties>
</file>