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379" r:id="rId3"/>
    <p:sldId id="381" r:id="rId4"/>
    <p:sldId id="380" r:id="rId5"/>
    <p:sldId id="257" r:id="rId6"/>
    <p:sldId id="373" r:id="rId7"/>
    <p:sldId id="374" r:id="rId8"/>
    <p:sldId id="375" r:id="rId9"/>
    <p:sldId id="376" r:id="rId10"/>
    <p:sldId id="377" r:id="rId11"/>
    <p:sldId id="378" r:id="rId12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00"/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9"/>
    <p:restoredTop sz="96208"/>
  </p:normalViewPr>
  <p:slideViewPr>
    <p:cSldViewPr snapToGrid="0" snapToObjects="1">
      <p:cViewPr>
        <p:scale>
          <a:sx n="90" d="100"/>
          <a:sy n="90" d="100"/>
        </p:scale>
        <p:origin x="144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tiff"/><Relationship Id="rId7" Type="http://schemas.openxmlformats.org/officeDocument/2006/relationships/image" Target="../media/image17.tif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901565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34129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n(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7830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mn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7937718" y="2745316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8042968" y="2901322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8526013" y="2926223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8055457" y="3433612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8557912" y="345322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3107" y="4101024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8557912" y="3903701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7115992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811012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8518595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7115991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6205770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905505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2687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0509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86969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987239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903680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8148874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8126117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6171230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920654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63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01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69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29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94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71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6313288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6408737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843907" y="4573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8486017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8367098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9000010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8364546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9820857" y="3853869"/>
            <a:ext cx="2337806" cy="146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10009785" y="4030354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10003671" y="4475710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10768108" y="4059669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10768108" y="4090667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10768108" y="4396344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10641650" y="4439803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37" y="4921066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10571543" y="4761670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CCDA6D-D09A-2A46-8ADF-5FBB91448D98}"/>
              </a:ext>
            </a:extLst>
          </p:cNvPr>
          <p:cNvSpPr/>
          <p:nvPr/>
        </p:nvSpPr>
        <p:spPr>
          <a:xfrm>
            <a:off x="8181833" y="2441145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7FF76F-43B5-9B4E-8AA3-6B106E4251C9}"/>
              </a:ext>
            </a:extLst>
          </p:cNvPr>
          <p:cNvSpPr/>
          <p:nvPr/>
        </p:nvSpPr>
        <p:spPr>
          <a:xfrm>
            <a:off x="7392261" y="11198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882671-D8CF-EE45-8385-CEC9140650F1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7901558" y="1727098"/>
            <a:ext cx="749642" cy="678452"/>
          </a:xfrm>
          <a:prstGeom prst="bentConnector3">
            <a:avLst>
              <a:gd name="adj1" fmla="val 31364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EC9C43-1E1D-3E4C-A24B-7D67572D300E}"/>
              </a:ext>
            </a:extLst>
          </p:cNvPr>
          <p:cNvSpPr txBox="1"/>
          <p:nvPr/>
        </p:nvSpPr>
        <p:spPr>
          <a:xfrm>
            <a:off x="7662272" y="2033099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addr1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2D491DB-15E0-BA4F-B447-832EE714EC9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712148" y="1752231"/>
            <a:ext cx="763785" cy="6140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A4AEEB-DEA1-134A-9B7C-426D24DEDDE3}"/>
              </a:ext>
            </a:extLst>
          </p:cNvPr>
          <p:cNvSpPr txBox="1"/>
          <p:nvPr/>
        </p:nvSpPr>
        <p:spPr>
          <a:xfrm>
            <a:off x="8128374" y="1537615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E0FF07-98F9-5E48-80A0-FD3CB92850D2}"/>
              </a:ext>
            </a:extLst>
          </p:cNvPr>
          <p:cNvSpPr/>
          <p:nvPr/>
        </p:nvSpPr>
        <p:spPr>
          <a:xfrm>
            <a:off x="8810010" y="111982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52EB87F-E604-5E4E-BE5C-46BA4D0B157D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8645869" y="1871377"/>
            <a:ext cx="752914" cy="3648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B644E-E789-DB41-ADEB-BFE013368F11}"/>
              </a:ext>
            </a:extLst>
          </p:cNvPr>
          <p:cNvSpPr txBox="1"/>
          <p:nvPr/>
        </p:nvSpPr>
        <p:spPr>
          <a:xfrm>
            <a:off x="8807364" y="207630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ack1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3371C-16D4-154B-968B-32B3A1F20610}"/>
              </a:ext>
            </a:extLst>
          </p:cNvPr>
          <p:cNvSpPr txBox="1"/>
          <p:nvPr/>
        </p:nvSpPr>
        <p:spPr>
          <a:xfrm>
            <a:off x="7688610" y="2956124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0904D6-C990-FA49-AD47-CE374851145E}"/>
              </a:ext>
            </a:extLst>
          </p:cNvPr>
          <p:cNvSpPr txBox="1"/>
          <p:nvPr/>
        </p:nvSpPr>
        <p:spPr>
          <a:xfrm>
            <a:off x="8440698" y="3245393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addr2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7F11FB9-31D3-DF4C-8907-253A10DCCCAD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7862152" y="3010715"/>
            <a:ext cx="646381" cy="5335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EA34B5A-06F0-7947-B81B-15B6FAD24CFE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8676780" y="3074040"/>
            <a:ext cx="657250" cy="3960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7AED9DA-9ABB-E147-BDDC-CBAA7B42A2BF}"/>
              </a:ext>
            </a:extLst>
          </p:cNvPr>
          <p:cNvSpPr/>
          <p:nvPr/>
        </p:nvSpPr>
        <p:spPr>
          <a:xfrm>
            <a:off x="7523786" y="3600704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8888F27-F192-E34F-8AB7-C303AB25D0CD}"/>
              </a:ext>
            </a:extLst>
          </p:cNvPr>
          <p:cNvSpPr/>
          <p:nvPr/>
        </p:nvSpPr>
        <p:spPr>
          <a:xfrm>
            <a:off x="8807364" y="360070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5379E-DBC4-6A47-B126-A6055005AB33}"/>
              </a:ext>
            </a:extLst>
          </p:cNvPr>
          <p:cNvSpPr txBox="1"/>
          <p:nvPr/>
        </p:nvSpPr>
        <p:spPr>
          <a:xfrm>
            <a:off x="6897754" y="1730460"/>
            <a:ext cx="811441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B4479-6EEC-B14F-9614-402B8930BDE7}"/>
              </a:ext>
            </a:extLst>
          </p:cNvPr>
          <p:cNvCxnSpPr>
            <a:cxnSpLocks/>
          </p:cNvCxnSpPr>
          <p:nvPr/>
        </p:nvCxnSpPr>
        <p:spPr>
          <a:xfrm flipV="1">
            <a:off x="7646260" y="1675854"/>
            <a:ext cx="0" cy="1924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97A8DB-D879-ED4D-9130-21BA38851A5C}"/>
              </a:ext>
            </a:extLst>
          </p:cNvPr>
          <p:cNvCxnSpPr>
            <a:cxnSpLocks/>
          </p:cNvCxnSpPr>
          <p:nvPr/>
        </p:nvCxnSpPr>
        <p:spPr>
          <a:xfrm>
            <a:off x="9410227" y="1666490"/>
            <a:ext cx="9805" cy="19342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41207DF-77CE-7A4C-BB8D-960905AA7271}"/>
              </a:ext>
            </a:extLst>
          </p:cNvPr>
          <p:cNvCxnSpPr>
            <a:cxnSpLocks/>
          </p:cNvCxnSpPr>
          <p:nvPr/>
        </p:nvCxnSpPr>
        <p:spPr>
          <a:xfrm flipH="1">
            <a:off x="6386159" y="6530456"/>
            <a:ext cx="1" cy="14590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6BB4A5E-8776-EB46-96D3-F084351D3704}"/>
              </a:ext>
            </a:extLst>
          </p:cNvPr>
          <p:cNvSpPr/>
          <p:nvPr/>
        </p:nvSpPr>
        <p:spPr>
          <a:xfrm>
            <a:off x="7940568" y="7224647"/>
            <a:ext cx="334891" cy="19007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F174D7-037A-8F4F-802C-67A7112E56C1}"/>
              </a:ext>
            </a:extLst>
          </p:cNvPr>
          <p:cNvSpPr/>
          <p:nvPr/>
        </p:nvSpPr>
        <p:spPr>
          <a:xfrm>
            <a:off x="6043543" y="6514590"/>
            <a:ext cx="334891" cy="19206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A692545-AED9-DE44-8293-D08DB10F64EC}"/>
              </a:ext>
            </a:extLst>
          </p:cNvPr>
          <p:cNvSpPr/>
          <p:nvPr/>
        </p:nvSpPr>
        <p:spPr>
          <a:xfrm>
            <a:off x="7062323" y="7419086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E4FD65B-6BA9-DC48-BD31-ABF18F1C2CB7}"/>
              </a:ext>
            </a:extLst>
          </p:cNvPr>
          <p:cNvSpPr/>
          <p:nvPr/>
        </p:nvSpPr>
        <p:spPr>
          <a:xfrm>
            <a:off x="6394154" y="7419085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E190CA-A62D-1541-8031-E331BAEDC8CD}"/>
              </a:ext>
            </a:extLst>
          </p:cNvPr>
          <p:cNvSpPr/>
          <p:nvPr/>
        </p:nvSpPr>
        <p:spPr>
          <a:xfrm>
            <a:off x="6727432" y="7419085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E2226C-BC70-CF45-B9F1-9D8814C83029}"/>
              </a:ext>
            </a:extLst>
          </p:cNvPr>
          <p:cNvSpPr/>
          <p:nvPr/>
        </p:nvSpPr>
        <p:spPr>
          <a:xfrm>
            <a:off x="7200997" y="7610814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FC3841-CCAF-3B40-8FFD-3425DF6F93EF}"/>
              </a:ext>
            </a:extLst>
          </p:cNvPr>
          <p:cNvSpPr/>
          <p:nvPr/>
        </p:nvSpPr>
        <p:spPr>
          <a:xfrm>
            <a:off x="6536722" y="7610813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FC40D5E-DF96-364D-BF52-C3B8D03361B3}"/>
              </a:ext>
            </a:extLst>
          </p:cNvPr>
          <p:cNvSpPr/>
          <p:nvPr/>
        </p:nvSpPr>
        <p:spPr>
          <a:xfrm>
            <a:off x="6866106" y="7610813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9A92E-2CC2-5D46-87DA-53293E365032}"/>
              </a:ext>
            </a:extLst>
          </p:cNvPr>
          <p:cNvCxnSpPr>
            <a:cxnSpLocks/>
          </p:cNvCxnSpPr>
          <p:nvPr/>
        </p:nvCxnSpPr>
        <p:spPr>
          <a:xfrm>
            <a:off x="8293957" y="5503248"/>
            <a:ext cx="17740" cy="25600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D86D0A-E551-5942-9C0B-C19DAE5BD1DC}"/>
              </a:ext>
            </a:extLst>
          </p:cNvPr>
          <p:cNvCxnSpPr>
            <a:cxnSpLocks/>
          </p:cNvCxnSpPr>
          <p:nvPr/>
        </p:nvCxnSpPr>
        <p:spPr>
          <a:xfrm>
            <a:off x="3167485" y="8160298"/>
            <a:ext cx="950211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B9D931C-E67B-4343-B785-6B4BD33E202C}"/>
              </a:ext>
            </a:extLst>
          </p:cNvPr>
          <p:cNvSpPr txBox="1"/>
          <p:nvPr/>
        </p:nvSpPr>
        <p:spPr>
          <a:xfrm>
            <a:off x="8333567" y="8174910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5D149E3-47E8-E340-8281-704BD05ECA11}"/>
              </a:ext>
            </a:extLst>
          </p:cNvPr>
          <p:cNvSpPr/>
          <p:nvPr/>
        </p:nvSpPr>
        <p:spPr>
          <a:xfrm>
            <a:off x="9955681" y="5940957"/>
            <a:ext cx="334891" cy="19284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46BE7ED-1135-8343-8C26-9E6A8D66A63A}"/>
              </a:ext>
            </a:extLst>
          </p:cNvPr>
          <p:cNvCxnSpPr>
            <a:cxnSpLocks/>
          </p:cNvCxnSpPr>
          <p:nvPr/>
        </p:nvCxnSpPr>
        <p:spPr>
          <a:xfrm>
            <a:off x="10306085" y="5328668"/>
            <a:ext cx="14173" cy="28322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F16E2B-B441-F24E-A386-332937A4E5E9}"/>
              </a:ext>
            </a:extLst>
          </p:cNvPr>
          <p:cNvSpPr/>
          <p:nvPr/>
        </p:nvSpPr>
        <p:spPr>
          <a:xfrm>
            <a:off x="10998676" y="7042154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FF70E85-8B7A-D943-8871-6102C0382941}"/>
              </a:ext>
            </a:extLst>
          </p:cNvPr>
          <p:cNvSpPr/>
          <p:nvPr/>
        </p:nvSpPr>
        <p:spPr>
          <a:xfrm>
            <a:off x="10324569" y="7042153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06005FE-E213-C441-A18E-90414B0272A2}"/>
              </a:ext>
            </a:extLst>
          </p:cNvPr>
          <p:cNvSpPr/>
          <p:nvPr/>
        </p:nvSpPr>
        <p:spPr>
          <a:xfrm>
            <a:off x="10663785" y="7042153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C75B90-B0A5-8B40-AA1A-B5B7328B0136}"/>
              </a:ext>
            </a:extLst>
          </p:cNvPr>
          <p:cNvSpPr/>
          <p:nvPr/>
        </p:nvSpPr>
        <p:spPr>
          <a:xfrm>
            <a:off x="11131412" y="7224406"/>
            <a:ext cx="1123334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7F76120-9818-C44A-B8FC-68870E9068B7}"/>
              </a:ext>
            </a:extLst>
          </p:cNvPr>
          <p:cNvSpPr/>
          <p:nvPr/>
        </p:nvSpPr>
        <p:spPr>
          <a:xfrm>
            <a:off x="10467137" y="7225789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454468-2B42-8841-A312-95418BD26EDF}"/>
              </a:ext>
            </a:extLst>
          </p:cNvPr>
          <p:cNvSpPr/>
          <p:nvPr/>
        </p:nvSpPr>
        <p:spPr>
          <a:xfrm>
            <a:off x="10796521" y="7225789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D56959-15C1-CD4D-995C-0109D1D35C80}"/>
              </a:ext>
            </a:extLst>
          </p:cNvPr>
          <p:cNvSpPr/>
          <p:nvPr/>
        </p:nvSpPr>
        <p:spPr>
          <a:xfrm>
            <a:off x="3979903" y="5573043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C6885D6-AF4F-1243-A4FB-18F58E4B72D4}"/>
              </a:ext>
            </a:extLst>
          </p:cNvPr>
          <p:cNvSpPr/>
          <p:nvPr/>
        </p:nvSpPr>
        <p:spPr>
          <a:xfrm>
            <a:off x="4706897" y="5573041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94A6981-2A15-7C40-A293-E4A1C5FA7861}"/>
              </a:ext>
            </a:extLst>
          </p:cNvPr>
          <p:cNvSpPr/>
          <p:nvPr/>
        </p:nvSpPr>
        <p:spPr>
          <a:xfrm>
            <a:off x="4092975" y="5759345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A85600-2211-3D42-8154-4978B5220B9E}"/>
              </a:ext>
            </a:extLst>
          </p:cNvPr>
          <p:cNvSpPr/>
          <p:nvPr/>
        </p:nvSpPr>
        <p:spPr>
          <a:xfrm>
            <a:off x="4819969" y="5759343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E830E9-9F3D-9F47-8443-640F710B282D}"/>
              </a:ext>
            </a:extLst>
          </p:cNvPr>
          <p:cNvSpPr/>
          <p:nvPr/>
        </p:nvSpPr>
        <p:spPr>
          <a:xfrm>
            <a:off x="4245375" y="5948841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EA87D14-AE58-B94B-BB67-59CA31A2C40A}"/>
              </a:ext>
            </a:extLst>
          </p:cNvPr>
          <p:cNvSpPr/>
          <p:nvPr/>
        </p:nvSpPr>
        <p:spPr>
          <a:xfrm>
            <a:off x="4972369" y="5948839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6CFDD8B-7FBB-CB4C-9522-EECAF122C90C}"/>
              </a:ext>
            </a:extLst>
          </p:cNvPr>
          <p:cNvSpPr/>
          <p:nvPr/>
        </p:nvSpPr>
        <p:spPr>
          <a:xfrm>
            <a:off x="5036283" y="5571959"/>
            <a:ext cx="334891" cy="18995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C50C4FA-9A24-6744-9112-B7FA8CB35D43}"/>
              </a:ext>
            </a:extLst>
          </p:cNvPr>
          <p:cNvSpPr/>
          <p:nvPr/>
        </p:nvSpPr>
        <p:spPr>
          <a:xfrm>
            <a:off x="5149355" y="5759343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13A0BF-ED77-D34C-AFDD-55F50EEBF1B7}"/>
              </a:ext>
            </a:extLst>
          </p:cNvPr>
          <p:cNvSpPr/>
          <p:nvPr/>
        </p:nvSpPr>
        <p:spPr>
          <a:xfrm>
            <a:off x="5301755" y="5948839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6F22603-0868-CC43-AAA0-633EDD8B974F}"/>
              </a:ext>
            </a:extLst>
          </p:cNvPr>
          <p:cNvSpPr/>
          <p:nvPr/>
        </p:nvSpPr>
        <p:spPr>
          <a:xfrm>
            <a:off x="5385120" y="651459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22D0D1D-732B-5C44-A266-D6AAC46C9B25}"/>
              </a:ext>
            </a:extLst>
          </p:cNvPr>
          <p:cNvCxnSpPr>
            <a:cxnSpLocks/>
          </p:cNvCxnSpPr>
          <p:nvPr/>
        </p:nvCxnSpPr>
        <p:spPr>
          <a:xfrm>
            <a:off x="5983507" y="5692914"/>
            <a:ext cx="14173" cy="24673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175847-77B7-1141-B7DA-11A4437D4E9C}"/>
              </a:ext>
            </a:extLst>
          </p:cNvPr>
          <p:cNvSpPr/>
          <p:nvPr/>
        </p:nvSpPr>
        <p:spPr>
          <a:xfrm>
            <a:off x="6681110" y="7042154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51C7BBB-0EE7-D14C-961A-C201EC4090AD}"/>
              </a:ext>
            </a:extLst>
          </p:cNvPr>
          <p:cNvSpPr/>
          <p:nvPr/>
        </p:nvSpPr>
        <p:spPr>
          <a:xfrm>
            <a:off x="6016835" y="7042153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A49D43-73BD-A64A-BDA1-7E4E6E328CF5}"/>
              </a:ext>
            </a:extLst>
          </p:cNvPr>
          <p:cNvSpPr/>
          <p:nvPr/>
        </p:nvSpPr>
        <p:spPr>
          <a:xfrm>
            <a:off x="6346219" y="7042153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327C17-8B07-344E-889B-056E361A2E6A}"/>
              </a:ext>
            </a:extLst>
          </p:cNvPr>
          <p:cNvSpPr/>
          <p:nvPr/>
        </p:nvSpPr>
        <p:spPr>
          <a:xfrm>
            <a:off x="5636199" y="5949842"/>
            <a:ext cx="334891" cy="1857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43D893-7859-3946-A388-4E410B22C075}"/>
              </a:ext>
            </a:extLst>
          </p:cNvPr>
          <p:cNvSpPr/>
          <p:nvPr/>
        </p:nvSpPr>
        <p:spPr>
          <a:xfrm>
            <a:off x="6813846" y="7225790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175263E-DD95-E645-A450-C6F5453491C2}"/>
              </a:ext>
            </a:extLst>
          </p:cNvPr>
          <p:cNvSpPr/>
          <p:nvPr/>
        </p:nvSpPr>
        <p:spPr>
          <a:xfrm>
            <a:off x="6149571" y="7225789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026D71F-ABC5-404F-9B53-EFF754B2B2A9}"/>
              </a:ext>
            </a:extLst>
          </p:cNvPr>
          <p:cNvSpPr/>
          <p:nvPr/>
        </p:nvSpPr>
        <p:spPr>
          <a:xfrm>
            <a:off x="6478955" y="7225789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A5194F9-2B59-664E-8C1F-282CACDA5E2F}"/>
              </a:ext>
            </a:extLst>
          </p:cNvPr>
          <p:cNvSpPr/>
          <p:nvPr/>
        </p:nvSpPr>
        <p:spPr>
          <a:xfrm>
            <a:off x="4392654" y="6133825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E7A38A-838A-9747-8B9B-B7B24C66EE94}"/>
              </a:ext>
            </a:extLst>
          </p:cNvPr>
          <p:cNvSpPr/>
          <p:nvPr/>
        </p:nvSpPr>
        <p:spPr>
          <a:xfrm>
            <a:off x="5119648" y="6133823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8F6D2CE-8298-E64B-8A66-C85EA67D6BB0}"/>
              </a:ext>
            </a:extLst>
          </p:cNvPr>
          <p:cNvSpPr/>
          <p:nvPr/>
        </p:nvSpPr>
        <p:spPr>
          <a:xfrm>
            <a:off x="4505726" y="6324823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0F4040C-26B7-7A40-9AED-F23A14A5189F}"/>
              </a:ext>
            </a:extLst>
          </p:cNvPr>
          <p:cNvSpPr/>
          <p:nvPr/>
        </p:nvSpPr>
        <p:spPr>
          <a:xfrm>
            <a:off x="5232720" y="6324821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44375C-67D2-7F4E-99A9-A5BD66D881B3}"/>
              </a:ext>
            </a:extLst>
          </p:cNvPr>
          <p:cNvSpPr/>
          <p:nvPr/>
        </p:nvSpPr>
        <p:spPr>
          <a:xfrm>
            <a:off x="4658126" y="651459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736DDF8-76FB-1043-BFD1-C9049ED1B707}"/>
              </a:ext>
            </a:extLst>
          </p:cNvPr>
          <p:cNvSpPr/>
          <p:nvPr/>
        </p:nvSpPr>
        <p:spPr>
          <a:xfrm>
            <a:off x="5449034" y="6135148"/>
            <a:ext cx="334891" cy="18513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04D41BA-24A6-4A43-91C5-C46E6D7521C1}"/>
              </a:ext>
            </a:extLst>
          </p:cNvPr>
          <p:cNvSpPr/>
          <p:nvPr/>
        </p:nvSpPr>
        <p:spPr>
          <a:xfrm>
            <a:off x="5562106" y="6325958"/>
            <a:ext cx="334891" cy="18551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F9885D-92BB-5740-A3A4-8CD2564A156A}"/>
              </a:ext>
            </a:extLst>
          </p:cNvPr>
          <p:cNvSpPr/>
          <p:nvPr/>
        </p:nvSpPr>
        <p:spPr>
          <a:xfrm>
            <a:off x="5714506" y="6512618"/>
            <a:ext cx="334891" cy="19173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CAD2F95-72AF-CF49-8BB8-8B9600D21234}"/>
              </a:ext>
            </a:extLst>
          </p:cNvPr>
          <p:cNvSpPr/>
          <p:nvPr/>
        </p:nvSpPr>
        <p:spPr>
          <a:xfrm>
            <a:off x="8301583" y="5573043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D39582-8E62-254F-AC7B-B25899EB6788}"/>
              </a:ext>
            </a:extLst>
          </p:cNvPr>
          <p:cNvSpPr/>
          <p:nvPr/>
        </p:nvSpPr>
        <p:spPr>
          <a:xfrm>
            <a:off x="9028577" y="5573041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E47033-069A-7043-BC2F-D6BA2445697E}"/>
              </a:ext>
            </a:extLst>
          </p:cNvPr>
          <p:cNvSpPr/>
          <p:nvPr/>
        </p:nvSpPr>
        <p:spPr>
          <a:xfrm>
            <a:off x="8414655" y="5759345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E536697-193F-4444-9F37-3BC22220BA07}"/>
              </a:ext>
            </a:extLst>
          </p:cNvPr>
          <p:cNvSpPr/>
          <p:nvPr/>
        </p:nvSpPr>
        <p:spPr>
          <a:xfrm>
            <a:off x="9141649" y="5759343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E4D06FD-B0E4-D74B-9377-62FF04017DC0}"/>
              </a:ext>
            </a:extLst>
          </p:cNvPr>
          <p:cNvSpPr/>
          <p:nvPr/>
        </p:nvSpPr>
        <p:spPr>
          <a:xfrm>
            <a:off x="8567055" y="5944895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1E90E35-436D-5A44-A6E4-71F645A45067}"/>
              </a:ext>
            </a:extLst>
          </p:cNvPr>
          <p:cNvSpPr/>
          <p:nvPr/>
        </p:nvSpPr>
        <p:spPr>
          <a:xfrm>
            <a:off x="9294049" y="5940957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5EE7CA4-0295-3C44-B659-75C251EDE35D}"/>
              </a:ext>
            </a:extLst>
          </p:cNvPr>
          <p:cNvSpPr/>
          <p:nvPr/>
        </p:nvSpPr>
        <p:spPr>
          <a:xfrm>
            <a:off x="9357963" y="5573043"/>
            <a:ext cx="334891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475FEB6-F3E6-FF44-B266-292BFFC329C3}"/>
              </a:ext>
            </a:extLst>
          </p:cNvPr>
          <p:cNvSpPr/>
          <p:nvPr/>
        </p:nvSpPr>
        <p:spPr>
          <a:xfrm>
            <a:off x="9473992" y="5758213"/>
            <a:ext cx="334891" cy="1886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49C947D-B883-A449-8C29-212481AB00EF}"/>
              </a:ext>
            </a:extLst>
          </p:cNvPr>
          <p:cNvSpPr/>
          <p:nvPr/>
        </p:nvSpPr>
        <p:spPr>
          <a:xfrm>
            <a:off x="9623435" y="5946868"/>
            <a:ext cx="334891" cy="1869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9EEF2E0-2C14-674F-A5C3-362D13ACD88A}"/>
              </a:ext>
            </a:extLst>
          </p:cNvPr>
          <p:cNvSpPr txBox="1"/>
          <p:nvPr/>
        </p:nvSpPr>
        <p:spPr>
          <a:xfrm>
            <a:off x="3167485" y="5519599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CEBED6-A292-B745-8294-F8DA73E27F61}"/>
              </a:ext>
            </a:extLst>
          </p:cNvPr>
          <p:cNvSpPr txBox="1"/>
          <p:nvPr/>
        </p:nvSpPr>
        <p:spPr>
          <a:xfrm>
            <a:off x="5112854" y="7006883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CDEC526-2E99-EE4D-A93D-1EB1AE9BE644}"/>
              </a:ext>
            </a:extLst>
          </p:cNvPr>
          <p:cNvSpPr txBox="1"/>
          <p:nvPr/>
        </p:nvSpPr>
        <p:spPr>
          <a:xfrm>
            <a:off x="7436293" y="5522933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680A642-B3A4-2F4E-84A8-825E8E78D530}"/>
              </a:ext>
            </a:extLst>
          </p:cNvPr>
          <p:cNvSpPr txBox="1"/>
          <p:nvPr/>
        </p:nvSpPr>
        <p:spPr>
          <a:xfrm>
            <a:off x="9394991" y="697454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0BE57DE-23E5-104F-92BF-BD933EC61895}"/>
              </a:ext>
            </a:extLst>
          </p:cNvPr>
          <p:cNvSpPr txBox="1"/>
          <p:nvPr/>
        </p:nvSpPr>
        <p:spPr>
          <a:xfrm>
            <a:off x="2269812" y="5822241"/>
            <a:ext cx="96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7F6DACC-5CAB-7741-AF0C-A796310B0947}"/>
              </a:ext>
            </a:extLst>
          </p:cNvPr>
          <p:cNvSpPr txBox="1"/>
          <p:nvPr/>
        </p:nvSpPr>
        <p:spPr>
          <a:xfrm>
            <a:off x="2244613" y="7177908"/>
            <a:ext cx="1027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F73EBC-4847-5A48-8EF7-EB026EE86B56}"/>
              </a:ext>
            </a:extLst>
          </p:cNvPr>
          <p:cNvSpPr/>
          <p:nvPr/>
        </p:nvSpPr>
        <p:spPr>
          <a:xfrm>
            <a:off x="8330016" y="7610816"/>
            <a:ext cx="334891" cy="1877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CB95043-9E02-0B4D-A21F-7A444295367E}"/>
              </a:ext>
            </a:extLst>
          </p:cNvPr>
          <p:cNvSpPr/>
          <p:nvPr/>
        </p:nvSpPr>
        <p:spPr>
          <a:xfrm>
            <a:off x="12254746" y="7224406"/>
            <a:ext cx="334891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89DC52E-9AE1-A94A-8F78-C2F3BF511F51}"/>
              </a:ext>
            </a:extLst>
          </p:cNvPr>
          <p:cNvGrpSpPr/>
          <p:nvPr/>
        </p:nvGrpSpPr>
        <p:grpSpPr>
          <a:xfrm>
            <a:off x="3193515" y="7066033"/>
            <a:ext cx="1390341" cy="962529"/>
            <a:chOff x="6927743" y="2058753"/>
            <a:chExt cx="1390341" cy="962529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C07EA84-AC12-684C-ABE8-941E11FBFE2E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ECBE887-58E6-FC46-9C82-D07ABE2859F6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F8AD15C-0658-C941-961D-26E225F04FF6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D58F801-C6AF-4148-858A-09C75A30558C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6F0C221-5109-864E-9CE5-014AE1CFB462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D1C7240-DEB0-694C-B4B6-AA7D65E35A53}"/>
              </a:ext>
            </a:extLst>
          </p:cNvPr>
          <p:cNvSpPr txBox="1"/>
          <p:nvPr/>
        </p:nvSpPr>
        <p:spPr>
          <a:xfrm>
            <a:off x="6890586" y="2514262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9E7D7B-0DC4-8D48-B842-327048327F32}"/>
              </a:ext>
            </a:extLst>
          </p:cNvPr>
          <p:cNvSpPr txBox="1"/>
          <p:nvPr/>
        </p:nvSpPr>
        <p:spPr>
          <a:xfrm>
            <a:off x="9385262" y="2491572"/>
            <a:ext cx="75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AA3323B-07FB-9841-9E74-4C380B51EE28}"/>
              </a:ext>
            </a:extLst>
          </p:cNvPr>
          <p:cNvSpPr/>
          <p:nvPr/>
        </p:nvSpPr>
        <p:spPr>
          <a:xfrm>
            <a:off x="5603292" y="5049850"/>
            <a:ext cx="1583618" cy="79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D: data1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K: ack1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T: token latency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88D189D-2D36-824A-B210-AFED1E660CB1}"/>
              </a:ext>
            </a:extLst>
          </p:cNvPr>
          <p:cNvSpPr/>
          <p:nvPr/>
        </p:nvSpPr>
        <p:spPr>
          <a:xfrm>
            <a:off x="11006019" y="6193608"/>
            <a:ext cx="1583618" cy="755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addr2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D: data2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</p:spTree>
    <p:extLst>
      <p:ext uri="{BB962C8B-B14F-4D97-AF65-F5344CB8AC3E}">
        <p14:creationId xmlns:p14="http://schemas.microsoft.com/office/powerpoint/2010/main" val="242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A137417-1C6A-724D-A63A-28684BB4455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873215" y="4897877"/>
            <a:ext cx="4041" cy="6682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8808D4A-56ED-1445-9797-D8E0DD58492A}"/>
              </a:ext>
            </a:extLst>
          </p:cNvPr>
          <p:cNvCxnSpPr>
            <a:cxnSpLocks/>
          </p:cNvCxnSpPr>
          <p:nvPr/>
        </p:nvCxnSpPr>
        <p:spPr>
          <a:xfrm>
            <a:off x="9406836" y="4875150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9883541" y="4790998"/>
            <a:ext cx="1506966" cy="72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addr2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C: credit latency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81414"/>
            <a:ext cx="506504" cy="19760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797449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7EBC03-4621-8A4D-8C69-67BF4AA6DE02}"/>
              </a:ext>
            </a:extLst>
          </p:cNvPr>
          <p:cNvSpPr/>
          <p:nvPr/>
        </p:nvSpPr>
        <p:spPr>
          <a:xfrm>
            <a:off x="6877256" y="5474020"/>
            <a:ext cx="165135" cy="1841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F0D852-8266-FB4F-8A09-7D4DF3F93FD4}"/>
              </a:ext>
            </a:extLst>
          </p:cNvPr>
          <p:cNvSpPr/>
          <p:nvPr/>
        </p:nvSpPr>
        <p:spPr>
          <a:xfrm>
            <a:off x="7035360" y="5661893"/>
            <a:ext cx="634570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4E961E-08C4-1545-8DFE-B1BEAF13C9A6}"/>
              </a:ext>
            </a:extLst>
          </p:cNvPr>
          <p:cNvSpPr/>
          <p:nvPr/>
        </p:nvSpPr>
        <p:spPr>
          <a:xfrm>
            <a:off x="7190403" y="5852774"/>
            <a:ext cx="634571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6551345" y="4899750"/>
            <a:ext cx="313534" cy="1825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9B34B1-3D29-6B44-AB94-0DF98D264BE5}"/>
              </a:ext>
            </a:extLst>
          </p:cNvPr>
          <p:cNvSpPr/>
          <p:nvPr/>
        </p:nvSpPr>
        <p:spPr>
          <a:xfrm>
            <a:off x="5591748" y="4514907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4943163" y="470698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093126" y="4895682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DDDE0F-800E-9C45-8817-07CCFF625C6F}"/>
              </a:ext>
            </a:extLst>
          </p:cNvPr>
          <p:cNvSpPr/>
          <p:nvPr/>
        </p:nvSpPr>
        <p:spPr>
          <a:xfrm>
            <a:off x="5734912" y="4706242"/>
            <a:ext cx="334891" cy="19069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14F91E-F7D5-0841-96C9-FD497D366B87}"/>
              </a:ext>
            </a:extLst>
          </p:cNvPr>
          <p:cNvSpPr/>
          <p:nvPr/>
        </p:nvSpPr>
        <p:spPr>
          <a:xfrm>
            <a:off x="5887312" y="4897338"/>
            <a:ext cx="334891" cy="18431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AF6011-0638-5747-AD45-3AABA67E10F4}"/>
              </a:ext>
            </a:extLst>
          </p:cNvPr>
          <p:cNvSpPr/>
          <p:nvPr/>
        </p:nvSpPr>
        <p:spPr>
          <a:xfrm>
            <a:off x="5919640" y="4519292"/>
            <a:ext cx="334891" cy="1803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42558A-36DD-2249-B0E1-95E5B8C72751}"/>
              </a:ext>
            </a:extLst>
          </p:cNvPr>
          <p:cNvSpPr/>
          <p:nvPr/>
        </p:nvSpPr>
        <p:spPr>
          <a:xfrm>
            <a:off x="6072040" y="4706242"/>
            <a:ext cx="334891" cy="1910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3D57CA-7E83-2D4B-893D-95EB4CA78B84}"/>
              </a:ext>
            </a:extLst>
          </p:cNvPr>
          <p:cNvSpPr/>
          <p:nvPr/>
        </p:nvSpPr>
        <p:spPr>
          <a:xfrm>
            <a:off x="6215204" y="4898487"/>
            <a:ext cx="334891" cy="1798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87B8C4-7275-2C4C-AD35-148FE65828D7}"/>
              </a:ext>
            </a:extLst>
          </p:cNvPr>
          <p:cNvSpPr/>
          <p:nvPr/>
        </p:nvSpPr>
        <p:spPr>
          <a:xfrm>
            <a:off x="6719114" y="5081649"/>
            <a:ext cx="313534" cy="18657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974AC-28A9-C84C-998E-35F568EC73E3}"/>
              </a:ext>
            </a:extLst>
          </p:cNvPr>
          <p:cNvSpPr/>
          <p:nvPr/>
        </p:nvSpPr>
        <p:spPr>
          <a:xfrm>
            <a:off x="7669005" y="5666816"/>
            <a:ext cx="334891" cy="1847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BBD586-FC6C-C74A-A416-8A684EBF1AA9}"/>
              </a:ext>
            </a:extLst>
          </p:cNvPr>
          <p:cNvSpPr/>
          <p:nvPr/>
        </p:nvSpPr>
        <p:spPr>
          <a:xfrm>
            <a:off x="7821405" y="5846934"/>
            <a:ext cx="334891" cy="19672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8A54119-A338-FB43-9061-6A342766A21B}"/>
              </a:ext>
            </a:extLst>
          </p:cNvPr>
          <p:cNvSpPr/>
          <p:nvPr/>
        </p:nvSpPr>
        <p:spPr>
          <a:xfrm>
            <a:off x="8006133" y="5662779"/>
            <a:ext cx="334891" cy="18415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C1052E-4E4C-234A-9367-06083FC68BCB}"/>
              </a:ext>
            </a:extLst>
          </p:cNvPr>
          <p:cNvSpPr/>
          <p:nvPr/>
        </p:nvSpPr>
        <p:spPr>
          <a:xfrm>
            <a:off x="8149297" y="5851547"/>
            <a:ext cx="334891" cy="19058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7DF57D-5709-804F-8283-35FB1E2AB5E1}"/>
              </a:ext>
            </a:extLst>
          </p:cNvPr>
          <p:cNvSpPr/>
          <p:nvPr/>
        </p:nvSpPr>
        <p:spPr>
          <a:xfrm>
            <a:off x="7038510" y="5473308"/>
            <a:ext cx="313534" cy="19088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8EBB13-04FF-8C4F-BC1A-DF69A9A2EB5E}"/>
              </a:ext>
            </a:extLst>
          </p:cNvPr>
          <p:cNvSpPr/>
          <p:nvPr/>
        </p:nvSpPr>
        <p:spPr>
          <a:xfrm>
            <a:off x="7344137" y="4511612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67BD12-D626-7246-9F14-25534BB1E7A3}"/>
              </a:ext>
            </a:extLst>
          </p:cNvPr>
          <p:cNvSpPr/>
          <p:nvPr/>
        </p:nvSpPr>
        <p:spPr>
          <a:xfrm>
            <a:off x="8138436" y="4511865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8276B60-6807-8F47-A58A-7FDEFBD8196E}"/>
              </a:ext>
            </a:extLst>
          </p:cNvPr>
          <p:cNvSpPr/>
          <p:nvPr/>
        </p:nvSpPr>
        <p:spPr>
          <a:xfrm>
            <a:off x="7489851" y="4705007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98345D9-7266-7048-84BB-CB08CC34F016}"/>
              </a:ext>
            </a:extLst>
          </p:cNvPr>
          <p:cNvSpPr/>
          <p:nvPr/>
        </p:nvSpPr>
        <p:spPr>
          <a:xfrm>
            <a:off x="7639814" y="4894721"/>
            <a:ext cx="794299" cy="18415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EF8377-EBE3-5046-B27B-8224B1836355}"/>
              </a:ext>
            </a:extLst>
          </p:cNvPr>
          <p:cNvSpPr/>
          <p:nvPr/>
        </p:nvSpPr>
        <p:spPr>
          <a:xfrm>
            <a:off x="8283961" y="4707167"/>
            <a:ext cx="334891" cy="18397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75D5BB6-00E6-0246-B7CC-0BC89EF4EF51}"/>
              </a:ext>
            </a:extLst>
          </p:cNvPr>
          <p:cNvSpPr/>
          <p:nvPr/>
        </p:nvSpPr>
        <p:spPr>
          <a:xfrm>
            <a:off x="8434000" y="4896933"/>
            <a:ext cx="334891" cy="1842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558B24-C19D-5040-87C6-B4A29196C427}"/>
              </a:ext>
            </a:extLst>
          </p:cNvPr>
          <p:cNvSpPr/>
          <p:nvPr/>
        </p:nvSpPr>
        <p:spPr>
          <a:xfrm>
            <a:off x="8466328" y="4511613"/>
            <a:ext cx="334891" cy="1926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906A65-CF3F-C044-BB9B-9D7D0F78C485}"/>
              </a:ext>
            </a:extLst>
          </p:cNvPr>
          <p:cNvSpPr/>
          <p:nvPr/>
        </p:nvSpPr>
        <p:spPr>
          <a:xfrm>
            <a:off x="8618728" y="470777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2604B6-C006-D347-AC0C-20F1F52B4872}"/>
              </a:ext>
            </a:extLst>
          </p:cNvPr>
          <p:cNvSpPr/>
          <p:nvPr/>
        </p:nvSpPr>
        <p:spPr>
          <a:xfrm>
            <a:off x="8761892" y="489253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0E6841-78C4-4548-AED9-68B2D9D9A898}"/>
              </a:ext>
            </a:extLst>
          </p:cNvPr>
          <p:cNvSpPr/>
          <p:nvPr/>
        </p:nvSpPr>
        <p:spPr>
          <a:xfrm>
            <a:off x="6554020" y="5085697"/>
            <a:ext cx="162683" cy="18253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A341C1-BFCA-6C40-9457-BDD481FED030}"/>
              </a:ext>
            </a:extLst>
          </p:cNvPr>
          <p:cNvSpPr/>
          <p:nvPr/>
        </p:nvSpPr>
        <p:spPr>
          <a:xfrm>
            <a:off x="9096402" y="4897876"/>
            <a:ext cx="313534" cy="1813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87A8804-3651-7F46-AEF1-35FCE67B57E4}"/>
              </a:ext>
            </a:extLst>
          </p:cNvPr>
          <p:cNvSpPr/>
          <p:nvPr/>
        </p:nvSpPr>
        <p:spPr>
          <a:xfrm>
            <a:off x="8483893" y="5851255"/>
            <a:ext cx="313534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6B69A3-E3EE-A544-9B94-0EEBDFFD21E8}"/>
              </a:ext>
            </a:extLst>
          </p:cNvPr>
          <p:cNvSpPr/>
          <p:nvPr/>
        </p:nvSpPr>
        <p:spPr>
          <a:xfrm>
            <a:off x="9590344" y="5648894"/>
            <a:ext cx="634570" cy="20498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9A61D8-B774-4442-9A23-8F1450294BF3}"/>
              </a:ext>
            </a:extLst>
          </p:cNvPr>
          <p:cNvSpPr/>
          <p:nvPr/>
        </p:nvSpPr>
        <p:spPr>
          <a:xfrm>
            <a:off x="9745387" y="5852973"/>
            <a:ext cx="63457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71C708-C324-6448-A1AB-E9F97EE3DFFD}"/>
              </a:ext>
            </a:extLst>
          </p:cNvPr>
          <p:cNvSpPr/>
          <p:nvPr/>
        </p:nvSpPr>
        <p:spPr>
          <a:xfrm>
            <a:off x="10223989" y="5648894"/>
            <a:ext cx="334891" cy="20498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1A6B45-32C7-2B4A-8FD3-E098EC035150}"/>
              </a:ext>
            </a:extLst>
          </p:cNvPr>
          <p:cNvSpPr/>
          <p:nvPr/>
        </p:nvSpPr>
        <p:spPr>
          <a:xfrm>
            <a:off x="10376389" y="5852511"/>
            <a:ext cx="334891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B36E0D-D5BB-E245-8CF5-63AD4CB7274E}"/>
              </a:ext>
            </a:extLst>
          </p:cNvPr>
          <p:cNvSpPr/>
          <p:nvPr/>
        </p:nvSpPr>
        <p:spPr>
          <a:xfrm>
            <a:off x="10561117" y="5648895"/>
            <a:ext cx="334891" cy="2049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534BF1F-FD57-4A42-A718-D1628F1CFBD3}"/>
              </a:ext>
            </a:extLst>
          </p:cNvPr>
          <p:cNvSpPr/>
          <p:nvPr/>
        </p:nvSpPr>
        <p:spPr>
          <a:xfrm>
            <a:off x="10704281" y="5852972"/>
            <a:ext cx="33489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E73CB8-687C-DD41-A12C-C884615C27BD}"/>
              </a:ext>
            </a:extLst>
          </p:cNvPr>
          <p:cNvSpPr/>
          <p:nvPr/>
        </p:nvSpPr>
        <p:spPr>
          <a:xfrm>
            <a:off x="9250069" y="5083530"/>
            <a:ext cx="313534" cy="17819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70CDA2-8BE4-7242-8772-77EA0A8B5C93}"/>
              </a:ext>
            </a:extLst>
          </p:cNvPr>
          <p:cNvSpPr/>
          <p:nvPr/>
        </p:nvSpPr>
        <p:spPr>
          <a:xfrm>
            <a:off x="9427662" y="5451085"/>
            <a:ext cx="162682" cy="19781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4188091" y="4454881"/>
            <a:ext cx="65434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3C095F-C569-B141-830B-8B8FF6CACBE7}"/>
              </a:ext>
            </a:extLst>
          </p:cNvPr>
          <p:cNvSpPr txBox="1"/>
          <p:nvPr/>
        </p:nvSpPr>
        <p:spPr>
          <a:xfrm>
            <a:off x="6809954" y="4442258"/>
            <a:ext cx="63831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8A26C9-9819-2244-BD91-FA4C857D9658}"/>
              </a:ext>
            </a:extLst>
          </p:cNvPr>
          <p:cNvSpPr txBox="1"/>
          <p:nvPr/>
        </p:nvSpPr>
        <p:spPr>
          <a:xfrm>
            <a:off x="6387357" y="5619296"/>
            <a:ext cx="6751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=1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 k=1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674A62-EB5A-AC4C-BDE0-3AEB53B1DD06}"/>
              </a:ext>
            </a:extLst>
          </p:cNvPr>
          <p:cNvSpPr txBox="1"/>
          <p:nvPr/>
        </p:nvSpPr>
        <p:spPr>
          <a:xfrm>
            <a:off x="5903916" y="5035697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0</a:t>
            </a:r>
            <a:r>
              <a:rPr lang="en-US" sz="1300" dirty="0"/>
              <a:t> j=0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A5C2DD-1525-8047-989D-4BDA286E7851}"/>
              </a:ext>
            </a:extLst>
          </p:cNvPr>
          <p:cNvSpPr txBox="1"/>
          <p:nvPr/>
        </p:nvSpPr>
        <p:spPr>
          <a:xfrm>
            <a:off x="8480458" y="5045739"/>
            <a:ext cx="641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3</a:t>
            </a:r>
            <a:r>
              <a:rPr lang="en-US" sz="1300" dirty="0"/>
              <a:t> j=0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526DDC-B55C-D44F-B933-23947819BF3A}"/>
              </a:ext>
            </a:extLst>
          </p:cNvPr>
          <p:cNvSpPr txBox="1"/>
          <p:nvPr/>
        </p:nvSpPr>
        <p:spPr>
          <a:xfrm>
            <a:off x="6230646" y="5402854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k=0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A4485A-A93D-C548-B74B-13B9433C1711}"/>
              </a:ext>
            </a:extLst>
          </p:cNvPr>
          <p:cNvSpPr txBox="1"/>
          <p:nvPr/>
        </p:nvSpPr>
        <p:spPr>
          <a:xfrm>
            <a:off x="8774096" y="5410295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=3 k=0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34E3BF-9287-3E40-9A62-61B2208D3B6A}"/>
              </a:ext>
            </a:extLst>
          </p:cNvPr>
          <p:cNvSpPr txBox="1"/>
          <p:nvPr/>
        </p:nvSpPr>
        <p:spPr>
          <a:xfrm>
            <a:off x="8939914" y="5636981"/>
            <a:ext cx="694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=4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=4 k=1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  <a:endCxn id="94" idx="3"/>
          </p:cNvCxnSpPr>
          <p:nvPr/>
        </p:nvCxnSpPr>
        <p:spPr>
          <a:xfrm>
            <a:off x="7349470" y="451001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88064A1-051E-E242-BE85-3E7A5C6C0409}"/>
              </a:ext>
            </a:extLst>
          </p:cNvPr>
          <p:cNvSpPr/>
          <p:nvPr/>
        </p:nvSpPr>
        <p:spPr>
          <a:xfrm>
            <a:off x="9587023" y="5456139"/>
            <a:ext cx="313534" cy="1870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D468F0-0FFD-2C44-8306-2C99CA50B23B}"/>
              </a:ext>
            </a:extLst>
          </p:cNvPr>
          <p:cNvSpPr/>
          <p:nvPr/>
        </p:nvSpPr>
        <p:spPr>
          <a:xfrm>
            <a:off x="11033115" y="5852510"/>
            <a:ext cx="313534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8C5FD8-8338-5C44-985E-6CCC3E063520}"/>
              </a:ext>
            </a:extLst>
          </p:cNvPr>
          <p:cNvGrpSpPr/>
          <p:nvPr/>
        </p:nvGrpSpPr>
        <p:grpSpPr>
          <a:xfrm>
            <a:off x="10016109" y="3531473"/>
            <a:ext cx="1390341" cy="1200329"/>
            <a:chOff x="5670700" y="3265383"/>
            <a:chExt cx="1390341" cy="120032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5670700" y="3265383"/>
              <a:ext cx="1390341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5844005" y="339509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5843494" y="365896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5842983" y="3922844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6427208" y="3334936"/>
              <a:ext cx="4443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5844516" y="4186718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63175" y="4709647"/>
            <a:ext cx="7168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</a:p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rspdW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63175" y="5633342"/>
            <a:ext cx="763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ctxF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63976" y="3878995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374970" y="3779020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4497636" y="3978491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4645291" y="4177766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F361A3-8097-F44C-AE41-E6A76FBC278D}"/>
              </a:ext>
            </a:extLst>
          </p:cNvPr>
          <p:cNvSpPr txBox="1"/>
          <p:nvPr/>
        </p:nvSpPr>
        <p:spPr>
          <a:xfrm>
            <a:off x="3880665" y="3522575"/>
            <a:ext cx="3978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=2</a:t>
            </a:r>
            <a:br>
              <a:rPr lang="en-US" sz="1300" dirty="0"/>
            </a:br>
            <a:r>
              <a:rPr lang="en-US" sz="1300" dirty="0" err="1"/>
              <a:t>i</a:t>
            </a:r>
            <a:r>
              <a:rPr lang="en-US" sz="1300" dirty="0"/>
              <a:t>=3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DDAAD4F-BF09-3948-8F2C-43378B3962BE}"/>
              </a:ext>
            </a:extLst>
          </p:cNvPr>
          <p:cNvCxnSpPr>
            <a:cxnSpLocks/>
          </p:cNvCxnSpPr>
          <p:nvPr/>
        </p:nvCxnSpPr>
        <p:spPr>
          <a:xfrm>
            <a:off x="4776229" y="358947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A4EA55B-A728-6245-8FF7-527036FF9C52}"/>
              </a:ext>
            </a:extLst>
          </p:cNvPr>
          <p:cNvCxnSpPr>
            <a:cxnSpLocks/>
          </p:cNvCxnSpPr>
          <p:nvPr/>
        </p:nvCxnSpPr>
        <p:spPr>
          <a:xfrm>
            <a:off x="9573638" y="5085697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8BBE3E5-3466-6E41-A2FC-D2B9A2AC432D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7035360" y="5078340"/>
            <a:ext cx="3864" cy="6789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DEBA52-DF92-754D-BCE6-03A409605859}"/>
              </a:ext>
            </a:extLst>
          </p:cNvPr>
          <p:cNvSpPr/>
          <p:nvPr/>
        </p:nvSpPr>
        <p:spPr>
          <a:xfrm>
            <a:off x="9079969" y="5079829"/>
            <a:ext cx="162683" cy="18253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BDB55465-235A-3F42-B252-432A346A5AC3}"/>
              </a:ext>
            </a:extLst>
          </p:cNvPr>
          <p:cNvSpPr/>
          <p:nvPr/>
        </p:nvSpPr>
        <p:spPr>
          <a:xfrm>
            <a:off x="7841336" y="9326759"/>
            <a:ext cx="59678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EEEF78E-9F60-EC48-AFDF-890A6F0B34B9}"/>
              </a:ext>
            </a:extLst>
          </p:cNvPr>
          <p:cNvCxnSpPr>
            <a:cxnSpLocks/>
            <a:stCxn id="147" idx="3"/>
            <a:endCxn id="155" idx="1"/>
          </p:cNvCxnSpPr>
          <p:nvPr/>
        </p:nvCxnSpPr>
        <p:spPr>
          <a:xfrm flipV="1">
            <a:off x="8438121" y="8530993"/>
            <a:ext cx="521117" cy="1018086"/>
          </a:xfrm>
          <a:prstGeom prst="bentConnector3">
            <a:avLst>
              <a:gd name="adj1" fmla="val 2434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B30114A-B2D3-4A4E-8AF0-2241DAB971C7}"/>
              </a:ext>
            </a:extLst>
          </p:cNvPr>
          <p:cNvCxnSpPr>
            <a:cxnSpLocks/>
            <a:endCxn id="168" idx="1"/>
          </p:cNvCxnSpPr>
          <p:nvPr/>
        </p:nvCxnSpPr>
        <p:spPr>
          <a:xfrm rot="16200000" flipH="1">
            <a:off x="8306223" y="9950040"/>
            <a:ext cx="917457" cy="388576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8528BE-780B-8242-8C14-63C2C445CBF9}"/>
              </a:ext>
            </a:extLst>
          </p:cNvPr>
          <p:cNvSpPr txBox="1"/>
          <p:nvPr/>
        </p:nvSpPr>
        <p:spPr>
          <a:xfrm>
            <a:off x="8063541" y="8680498"/>
            <a:ext cx="537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even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D2D6599-5C4C-BE49-B224-BB1CD0816F77}"/>
              </a:ext>
            </a:extLst>
          </p:cNvPr>
          <p:cNvSpPr txBox="1"/>
          <p:nvPr/>
        </p:nvSpPr>
        <p:spPr>
          <a:xfrm>
            <a:off x="8068577" y="99919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odd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C352486C-0D79-F642-BA2B-7AB3167887F1}"/>
              </a:ext>
            </a:extLst>
          </p:cNvPr>
          <p:cNvSpPr/>
          <p:nvPr/>
        </p:nvSpPr>
        <p:spPr>
          <a:xfrm>
            <a:off x="9593894" y="9274390"/>
            <a:ext cx="751808" cy="530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mem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B741688A-F39C-6642-A034-74D4385E5E5C}"/>
              </a:ext>
            </a:extLst>
          </p:cNvPr>
          <p:cNvSpPr/>
          <p:nvPr/>
        </p:nvSpPr>
        <p:spPr>
          <a:xfrm>
            <a:off x="8959238" y="8308673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20C4FE6-76AA-5A4F-BD60-2943212AA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738" y="8742968"/>
            <a:ext cx="572003" cy="534164"/>
          </a:xfrm>
          <a:prstGeom prst="bentConnector3">
            <a:avLst>
              <a:gd name="adj1" fmla="val 3300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6EF5AB-0F0F-B049-9DF1-7E933D7938BA}"/>
              </a:ext>
            </a:extLst>
          </p:cNvPr>
          <p:cNvSpPr txBox="1"/>
          <p:nvPr/>
        </p:nvSpPr>
        <p:spPr>
          <a:xfrm>
            <a:off x="9218972" y="898827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addr1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59706B01-AB58-CF41-976A-B074A16D94B5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330065" y="8761447"/>
            <a:ext cx="514345" cy="4980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32DE95B-ACEF-774C-B8A9-6DE04896910B}"/>
              </a:ext>
            </a:extLst>
          </p:cNvPr>
          <p:cNvSpPr txBox="1"/>
          <p:nvPr/>
        </p:nvSpPr>
        <p:spPr>
          <a:xfrm>
            <a:off x="9556622" y="865687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data1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C8217482-8A9C-5B47-B9B8-56B93DC38B23}"/>
              </a:ext>
            </a:extLst>
          </p:cNvPr>
          <p:cNvSpPr/>
          <p:nvPr/>
        </p:nvSpPr>
        <p:spPr>
          <a:xfrm>
            <a:off x="10129826" y="8300930"/>
            <a:ext cx="766324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rspdW</a:t>
            </a:r>
            <a:endParaRPr lang="en-US" sz="1400" dirty="0"/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EC80F33F-D6F0-DE48-A294-C8D0612DB96F}"/>
              </a:ext>
            </a:extLst>
          </p:cNvPr>
          <p:cNvCxnSpPr>
            <a:cxnSpLocks/>
            <a:endCxn id="160" idx="2"/>
          </p:cNvCxnSpPr>
          <p:nvPr/>
        </p:nvCxnSpPr>
        <p:spPr>
          <a:xfrm rot="5400000" flipH="1" flipV="1">
            <a:off x="10060821" y="8827999"/>
            <a:ext cx="534596" cy="3697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EF0188D-9977-ED41-BFEA-D01DC0AFF704}"/>
              </a:ext>
            </a:extLst>
          </p:cNvPr>
          <p:cNvSpPr txBox="1"/>
          <p:nvPr/>
        </p:nvSpPr>
        <p:spPr>
          <a:xfrm>
            <a:off x="10099123" y="902384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ack1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21F990A-42A0-AB45-A85E-570C320B318F}"/>
              </a:ext>
            </a:extLst>
          </p:cNvPr>
          <p:cNvSpPr txBox="1"/>
          <p:nvPr/>
        </p:nvSpPr>
        <p:spPr>
          <a:xfrm>
            <a:off x="9235631" y="974777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CA1A1-C8AD-0948-AFE5-719F37473EE8}"/>
              </a:ext>
            </a:extLst>
          </p:cNvPr>
          <p:cNvSpPr txBox="1"/>
          <p:nvPr/>
        </p:nvSpPr>
        <p:spPr>
          <a:xfrm>
            <a:off x="10590149" y="1005352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addr2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E9E9729E-EF8B-6A4A-95D3-9950735F8CD2}"/>
              </a:ext>
            </a:extLst>
          </p:cNvPr>
          <p:cNvCxnSpPr>
            <a:cxnSpLocks/>
            <a:endCxn id="170" idx="0"/>
          </p:cNvCxnSpPr>
          <p:nvPr/>
        </p:nvCxnSpPr>
        <p:spPr>
          <a:xfrm rot="16200000" flipH="1">
            <a:off x="10042373" y="9918087"/>
            <a:ext cx="581404" cy="3438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3953532-7A96-7B41-9FE7-FE828E2759AA}"/>
              </a:ext>
            </a:extLst>
          </p:cNvPr>
          <p:cNvSpPr/>
          <p:nvPr/>
        </p:nvSpPr>
        <p:spPr>
          <a:xfrm>
            <a:off x="8959239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ctxF</a:t>
            </a:r>
            <a:endParaRPr lang="en-US" sz="1400" dirty="0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43FEE4D-15FE-6B40-BDB4-D5EFAABD7208}"/>
              </a:ext>
            </a:extLst>
          </p:cNvPr>
          <p:cNvSpPr/>
          <p:nvPr/>
        </p:nvSpPr>
        <p:spPr>
          <a:xfrm>
            <a:off x="10107458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rqstR</a:t>
            </a:r>
            <a:endParaRPr 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B12AB9-A7DC-2246-AB80-4B19AFFD71D3}"/>
              </a:ext>
            </a:extLst>
          </p:cNvPr>
          <p:cNvSpPr txBox="1"/>
          <p:nvPr/>
        </p:nvSpPr>
        <p:spPr>
          <a:xfrm>
            <a:off x="8659844" y="9402216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</a:t>
            </a:r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722FA5CB-3F55-2D48-AC1A-E1BEB811224E}"/>
              </a:ext>
            </a:extLst>
          </p:cNvPr>
          <p:cNvCxnSpPr>
            <a:cxnSpLocks/>
            <a:stCxn id="168" idx="0"/>
            <a:endCxn id="154" idx="2"/>
          </p:cNvCxnSpPr>
          <p:nvPr/>
        </p:nvCxnSpPr>
        <p:spPr>
          <a:xfrm rot="5400000" flipH="1" flipV="1">
            <a:off x="9375546" y="9786486"/>
            <a:ext cx="575511" cy="6129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9A2E1F9-A52E-7447-8866-E742427BDEA9}"/>
              </a:ext>
            </a:extLst>
          </p:cNvPr>
          <p:cNvSpPr txBox="1"/>
          <p:nvPr/>
        </p:nvSpPr>
        <p:spPr>
          <a:xfrm>
            <a:off x="10558880" y="9394514"/>
            <a:ext cx="59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</a:t>
            </a:r>
          </a:p>
        </p:txBody>
      </p: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F7C74D04-BE43-6746-80B6-16E3196D733F}"/>
              </a:ext>
            </a:extLst>
          </p:cNvPr>
          <p:cNvCxnSpPr>
            <a:cxnSpLocks/>
            <a:stCxn id="147" idx="3"/>
            <a:endCxn id="160" idx="0"/>
          </p:cNvCxnSpPr>
          <p:nvPr/>
        </p:nvCxnSpPr>
        <p:spPr>
          <a:xfrm flipV="1">
            <a:off x="8438121" y="8300930"/>
            <a:ext cx="2074867" cy="1248149"/>
          </a:xfrm>
          <a:prstGeom prst="bentConnector4">
            <a:avLst>
              <a:gd name="adj1" fmla="val 6060"/>
              <a:gd name="adj2" fmla="val 11831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B59A67DD-63D0-9D4E-8AC1-3C6966216C68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8434000" y="9685599"/>
            <a:ext cx="2071023" cy="1139777"/>
          </a:xfrm>
          <a:prstGeom prst="bentConnector4">
            <a:avLst>
              <a:gd name="adj1" fmla="val 6613"/>
              <a:gd name="adj2" fmla="val 120057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4F1F41A-C46E-9640-925A-19E9991466AC}"/>
              </a:ext>
            </a:extLst>
          </p:cNvPr>
          <p:cNvCxnSpPr/>
          <p:nvPr/>
        </p:nvCxnSpPr>
        <p:spPr>
          <a:xfrm flipV="1">
            <a:off x="9196986" y="8745568"/>
            <a:ext cx="0" cy="16157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96B069E-6732-2942-991B-E2B9C74E230C}"/>
              </a:ext>
            </a:extLst>
          </p:cNvPr>
          <p:cNvCxnSpPr>
            <a:cxnSpLocks/>
          </p:cNvCxnSpPr>
          <p:nvPr/>
        </p:nvCxnSpPr>
        <p:spPr>
          <a:xfrm>
            <a:off x="10594300" y="8769195"/>
            <a:ext cx="0" cy="16115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C0308FA-DF26-8348-A5CE-2012C6519AB0}"/>
              </a:ext>
            </a:extLst>
          </p:cNvPr>
          <p:cNvSpPr/>
          <p:nvPr/>
        </p:nvSpPr>
        <p:spPr>
          <a:xfrm>
            <a:off x="5689008" y="3779020"/>
            <a:ext cx="1583618" cy="659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K: ack1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T: token latency</a:t>
            </a:r>
          </a:p>
        </p:txBody>
      </p:sp>
    </p:spTree>
    <p:extLst>
      <p:ext uri="{BB962C8B-B14F-4D97-AF65-F5344CB8AC3E}">
        <p14:creationId xmlns:p14="http://schemas.microsoft.com/office/powerpoint/2010/main" val="27362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 animBg="1"/>
      <p:bldP spid="125" grpId="0" animBg="1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39" grpId="0"/>
      <p:bldP spid="145" grpId="0" animBg="1"/>
      <p:bldP spid="147" grpId="0" animBg="1"/>
      <p:bldP spid="150" grpId="0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CD4C7-DFA0-3546-BC8E-81F6904C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20"/>
          <a:stretch/>
        </p:blipFill>
        <p:spPr>
          <a:xfrm>
            <a:off x="1358784" y="1550253"/>
            <a:ext cx="808417" cy="3934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4B059-6066-0244-BDF9-1609F56DF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1"/>
          <a:stretch/>
        </p:blipFill>
        <p:spPr>
          <a:xfrm>
            <a:off x="2256319" y="1567860"/>
            <a:ext cx="823433" cy="378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5EF33-F138-1B4D-94E6-652186A18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31"/>
          <a:stretch/>
        </p:blipFill>
        <p:spPr>
          <a:xfrm>
            <a:off x="2937070" y="1628326"/>
            <a:ext cx="2418130" cy="379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2D815-7EA9-A049-8BFB-8946A20C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36" y="1559055"/>
            <a:ext cx="1961255" cy="3934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7C1D0-F0F4-3F4C-8521-61BB6651685B}"/>
              </a:ext>
            </a:extLst>
          </p:cNvPr>
          <p:cNvSpPr txBox="1"/>
          <p:nvPr/>
        </p:nvSpPr>
        <p:spPr>
          <a:xfrm>
            <a:off x="1293049" y="1220171"/>
            <a:ext cx="8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6D0EA-128B-A84E-A546-CC9CBFF7AF51}"/>
              </a:ext>
            </a:extLst>
          </p:cNvPr>
          <p:cNvSpPr txBox="1"/>
          <p:nvPr/>
        </p:nvSpPr>
        <p:spPr>
          <a:xfrm>
            <a:off x="2373592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561-A1A4-5C4E-AA18-F7BC222DF241}"/>
              </a:ext>
            </a:extLst>
          </p:cNvPr>
          <p:cNvSpPr txBox="1"/>
          <p:nvPr/>
        </p:nvSpPr>
        <p:spPr>
          <a:xfrm>
            <a:off x="3664169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84D8-B3D4-7A41-A65E-E1E70D6812F2}"/>
              </a:ext>
            </a:extLst>
          </p:cNvPr>
          <p:cNvSpPr txBox="1"/>
          <p:nvPr/>
        </p:nvSpPr>
        <p:spPr>
          <a:xfrm>
            <a:off x="5919494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AB37F-66CC-7648-971B-972912B20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57" y="5399163"/>
            <a:ext cx="328304" cy="259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7B0EDF-27ED-824A-8947-7A2692C51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685" y="5394724"/>
            <a:ext cx="337442" cy="268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5F407E-6FDF-7348-A646-DAA80D151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559" y="5394724"/>
            <a:ext cx="343365" cy="268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00B4-9BCB-8E46-96A3-914A20606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045" y="5394724"/>
            <a:ext cx="329900" cy="268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34604F-9A87-3740-9EE2-17E29A90EB0C}"/>
              </a:ext>
            </a:extLst>
          </p:cNvPr>
          <p:cNvSpPr txBox="1"/>
          <p:nvPr/>
        </p:nvSpPr>
        <p:spPr>
          <a:xfrm>
            <a:off x="1849557" y="539028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8A7AB-F633-4A4E-958C-5AF21B7FD10D}"/>
              </a:ext>
            </a:extLst>
          </p:cNvPr>
          <p:cNvSpPr txBox="1"/>
          <p:nvPr/>
        </p:nvSpPr>
        <p:spPr>
          <a:xfrm>
            <a:off x="5236317" y="539028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PMU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26AEF-4DFB-C449-AD0B-79DA3AD023C8}"/>
              </a:ext>
            </a:extLst>
          </p:cNvPr>
          <p:cNvSpPr txBox="1"/>
          <p:nvPr/>
        </p:nvSpPr>
        <p:spPr>
          <a:xfrm>
            <a:off x="6349217" y="539028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092D2-3CCF-EB4C-BB17-99C63C1F1C07}"/>
              </a:ext>
            </a:extLst>
          </p:cNvPr>
          <p:cNvSpPr txBox="1"/>
          <p:nvPr/>
        </p:nvSpPr>
        <p:spPr>
          <a:xfrm>
            <a:off x="2950241" y="5390286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 (no operation)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E2392024-D110-C842-9B7C-8730A59D33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769" y="8996362"/>
            <a:ext cx="2057400" cy="635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EC97612-E5F8-CF4E-A86E-90965862E1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19035" y="9051924"/>
            <a:ext cx="2105946" cy="62388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5522E8-6E8D-6F4C-B4FF-6C0B895AE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889" y="11658922"/>
            <a:ext cx="328304" cy="259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8D46FF-BB61-FC49-9A7F-9DA98D172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889" y="12165471"/>
            <a:ext cx="337442" cy="268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4A0A61-6598-CC44-83FE-9AE2FC8D7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763" y="12165471"/>
            <a:ext cx="343365" cy="268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0A85-2801-164E-A0D6-B59EFA6FA7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77" y="11654483"/>
            <a:ext cx="329900" cy="268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1255-694F-D24D-921A-3DFF96CE6BBF}"/>
              </a:ext>
            </a:extLst>
          </p:cNvPr>
          <p:cNvSpPr txBox="1"/>
          <p:nvPr/>
        </p:nvSpPr>
        <p:spPr>
          <a:xfrm>
            <a:off x="6886489" y="1165004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8E0B9-3B08-9546-96B4-2DC33F8FE517}"/>
              </a:ext>
            </a:extLst>
          </p:cNvPr>
          <p:cNvSpPr txBox="1"/>
          <p:nvPr/>
        </p:nvSpPr>
        <p:spPr>
          <a:xfrm>
            <a:off x="6922521" y="12161033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PMU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6BBAD-656F-D040-9527-9B48E315B434}"/>
              </a:ext>
            </a:extLst>
          </p:cNvPr>
          <p:cNvSpPr txBox="1"/>
          <p:nvPr/>
        </p:nvSpPr>
        <p:spPr>
          <a:xfrm>
            <a:off x="8035421" y="1216103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9820D-CCD7-564A-B2CF-E825115DFC69}"/>
              </a:ext>
            </a:extLst>
          </p:cNvPr>
          <p:cNvSpPr txBox="1"/>
          <p:nvPr/>
        </p:nvSpPr>
        <p:spPr>
          <a:xfrm>
            <a:off x="7987173" y="11650045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PCU (no operation)</a:t>
            </a:r>
          </a:p>
        </p:txBody>
      </p:sp>
    </p:spTree>
    <p:extLst>
      <p:ext uri="{BB962C8B-B14F-4D97-AF65-F5344CB8AC3E}">
        <p14:creationId xmlns:p14="http://schemas.microsoft.com/office/powerpoint/2010/main" val="19664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97132" cy="439039"/>
            <a:chOff x="6944143" y="3967055"/>
            <a:chExt cx="1497132" cy="4390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430740" cy="439039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19868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30934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086E5-EB77-974B-9530-FF0C0B7D13D8}"/>
              </a:ext>
            </a:extLst>
          </p:cNvPr>
          <p:cNvSpPr/>
          <p:nvPr/>
        </p:nvSpPr>
        <p:spPr>
          <a:xfrm>
            <a:off x="1281858" y="4497215"/>
            <a:ext cx="1541463" cy="120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F88608-CFE8-5E44-8CF0-CD7E53D74D29}"/>
              </a:ext>
            </a:extLst>
          </p:cNvPr>
          <p:cNvSpPr/>
          <p:nvPr/>
        </p:nvSpPr>
        <p:spPr>
          <a:xfrm>
            <a:off x="1424991" y="4743320"/>
            <a:ext cx="217172" cy="217954"/>
          </a:xfrm>
          <a:prstGeom prst="ellipse">
            <a:avLst/>
          </a:prstGeom>
          <a:solidFill>
            <a:srgbClr val="3E64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436420-17CC-E145-867B-EA3C256B3A90}"/>
              </a:ext>
            </a:extLst>
          </p:cNvPr>
          <p:cNvSpPr txBox="1"/>
          <p:nvPr/>
        </p:nvSpPr>
        <p:spPr>
          <a:xfrm>
            <a:off x="1688616" y="472149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F6C447-0212-5740-B8F3-93F123551CD6}"/>
              </a:ext>
            </a:extLst>
          </p:cNvPr>
          <p:cNvSpPr/>
          <p:nvPr/>
        </p:nvSpPr>
        <p:spPr>
          <a:xfrm>
            <a:off x="1424991" y="5153439"/>
            <a:ext cx="217172" cy="217954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9170B-5181-694E-A76D-E321E4B9FCD5}"/>
              </a:ext>
            </a:extLst>
          </p:cNvPr>
          <p:cNvSpPr txBox="1"/>
          <p:nvPr/>
        </p:nvSpPr>
        <p:spPr>
          <a:xfrm>
            <a:off x="1688616" y="5046973"/>
            <a:ext cx="1134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 with live-outs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54697" cy="423998"/>
            <a:chOff x="4940786" y="4042452"/>
            <a:chExt cx="1854697" cy="4239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5" y="4042452"/>
              <a:ext cx="424603" cy="42399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8"/>
              <a:ext cx="368940" cy="403247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70362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3"/>
            <a:ext cx="1459991" cy="426299"/>
            <a:chOff x="3116125" y="3929569"/>
            <a:chExt cx="1459991" cy="4262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69"/>
              <a:ext cx="426908" cy="4262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ED22E-FC1F-0241-8232-CF79B8ED3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301" y="6634985"/>
            <a:ext cx="1434743" cy="2205253"/>
          </a:xfrm>
          <a:prstGeom prst="rect">
            <a:avLst/>
          </a:prstGeom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D3BDD17-6F86-6747-956E-04DC7B4A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58217"/>
              </p:ext>
            </p:extLst>
          </p:nvPr>
        </p:nvGraphicFramePr>
        <p:xfrm>
          <a:off x="3018040" y="922554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743CE57-34FE-7D40-BFF9-A628B24E3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25753"/>
              </p:ext>
            </p:extLst>
          </p:nvPr>
        </p:nvGraphicFramePr>
        <p:xfrm>
          <a:off x="4971468" y="922554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A106AB13-2323-264F-9B4F-7134FA1C1E30}"/>
              </a:ext>
            </a:extLst>
          </p:cNvPr>
          <p:cNvGrpSpPr/>
          <p:nvPr/>
        </p:nvGrpSpPr>
        <p:grpSpPr>
          <a:xfrm>
            <a:off x="4774804" y="6634985"/>
            <a:ext cx="2051121" cy="2362684"/>
            <a:chOff x="4774804" y="6634985"/>
            <a:chExt cx="2051121" cy="23626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FF2E73-C604-524C-B26E-D703398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74804" y="6634985"/>
              <a:ext cx="2051121" cy="2362684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77D2B59-5437-8547-A54A-E06A095B3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6184909" y="8271097"/>
              <a:ext cx="430740" cy="43903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1291D2-4C63-5F48-829B-BBF5A3F249C0}"/>
              </a:ext>
            </a:extLst>
          </p:cNvPr>
          <p:cNvGrpSpPr/>
          <p:nvPr/>
        </p:nvGrpSpPr>
        <p:grpSpPr>
          <a:xfrm>
            <a:off x="2902254" y="6532563"/>
            <a:ext cx="1879661" cy="2611437"/>
            <a:chOff x="2900786" y="6532563"/>
            <a:chExt cx="1879661" cy="261143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58E3742-C840-B743-B97E-ED9E85C9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00786" y="6532563"/>
              <a:ext cx="1879661" cy="261143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9752901-3995-194F-BC78-0E7A923CB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3220069" y="8413939"/>
              <a:ext cx="426908" cy="4262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4762EB-7ED3-FF42-A18F-6F9BE5AA0E86}"/>
              </a:ext>
            </a:extLst>
          </p:cNvPr>
          <p:cNvGrpSpPr/>
          <p:nvPr/>
        </p:nvGrpSpPr>
        <p:grpSpPr>
          <a:xfrm>
            <a:off x="1180941" y="9225546"/>
            <a:ext cx="1541463" cy="1209545"/>
            <a:chOff x="1337208" y="8954721"/>
            <a:chExt cx="1541463" cy="12095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79770A9-EDC2-EF47-A63A-8516F51CA167}"/>
                </a:ext>
              </a:extLst>
            </p:cNvPr>
            <p:cNvSpPr/>
            <p:nvPr/>
          </p:nvSpPr>
          <p:spPr>
            <a:xfrm>
              <a:off x="1337208" y="8954721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81E4746-AD1E-714F-8EBB-5894B07267BA}"/>
                </a:ext>
              </a:extLst>
            </p:cNvPr>
            <p:cNvSpPr/>
            <p:nvPr/>
          </p:nvSpPr>
          <p:spPr>
            <a:xfrm>
              <a:off x="1480341" y="9072238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59167-6CD9-FD4D-96C7-4BCEE8785FB3}"/>
                </a:ext>
              </a:extLst>
            </p:cNvPr>
            <p:cNvSpPr txBox="1"/>
            <p:nvPr/>
          </p:nvSpPr>
          <p:spPr>
            <a:xfrm>
              <a:off x="1743966" y="9050410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A13CA22-BB3D-1247-A540-F1C64BCD9C4C}"/>
                </a:ext>
              </a:extLst>
            </p:cNvPr>
            <p:cNvSpPr/>
            <p:nvPr/>
          </p:nvSpPr>
          <p:spPr>
            <a:xfrm>
              <a:off x="1480341" y="9425206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5DE57A-CCBB-A046-973A-D3B80447B33D}"/>
                </a:ext>
              </a:extLst>
            </p:cNvPr>
            <p:cNvSpPr txBox="1"/>
            <p:nvPr/>
          </p:nvSpPr>
          <p:spPr>
            <a:xfrm>
              <a:off x="1743966" y="9318740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8190894-2128-A44D-AB44-54C6F3645F71}"/>
                </a:ext>
              </a:extLst>
            </p:cNvPr>
            <p:cNvCxnSpPr>
              <a:cxnSpLocks/>
            </p:cNvCxnSpPr>
            <p:nvPr/>
          </p:nvCxnSpPr>
          <p:spPr>
            <a:xfrm>
              <a:off x="1474300" y="9882946"/>
              <a:ext cx="265371" cy="0"/>
            </a:xfrm>
            <a:prstGeom prst="straightConnector1">
              <a:avLst/>
            </a:prstGeom>
            <a:ln w="28575">
              <a:solidFill>
                <a:srgbClr val="FF3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289A11-2903-AE49-AC9F-379C0C753647}"/>
                </a:ext>
              </a:extLst>
            </p:cNvPr>
            <p:cNvSpPr txBox="1"/>
            <p:nvPr/>
          </p:nvSpPr>
          <p:spPr>
            <a:xfrm>
              <a:off x="1739671" y="9680543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back edge in a cycle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32544C-4582-4A47-9178-1CB0FE124129}"/>
              </a:ext>
            </a:extLst>
          </p:cNvPr>
          <p:cNvSpPr txBox="1"/>
          <p:nvPr/>
        </p:nvSpPr>
        <p:spPr>
          <a:xfrm>
            <a:off x="1626903" y="886153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BA9A1F-2C0E-494A-B5B1-04A9F0D86311}"/>
              </a:ext>
            </a:extLst>
          </p:cNvPr>
          <p:cNvSpPr txBox="1"/>
          <p:nvPr/>
        </p:nvSpPr>
        <p:spPr>
          <a:xfrm>
            <a:off x="3297704" y="886153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260E11-6D00-6B4F-8451-1BC23B17D279}"/>
              </a:ext>
            </a:extLst>
          </p:cNvPr>
          <p:cNvSpPr txBox="1"/>
          <p:nvPr/>
        </p:nvSpPr>
        <p:spPr>
          <a:xfrm>
            <a:off x="5225635" y="886153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2</a:t>
            </a:r>
          </a:p>
        </p:txBody>
      </p: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9FD92-B5C4-EC43-8998-2B07C7183064}"/>
              </a:ext>
            </a:extLst>
          </p:cNvPr>
          <p:cNvSpPr txBox="1"/>
          <p:nvPr/>
        </p:nvSpPr>
        <p:spPr>
          <a:xfrm>
            <a:off x="14298930" y="56714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B9F70-792E-EE46-8296-0C8692D9F314}"/>
              </a:ext>
            </a:extLst>
          </p:cNvPr>
          <p:cNvSpPr txBox="1"/>
          <p:nvPr/>
        </p:nvSpPr>
        <p:spPr>
          <a:xfrm>
            <a:off x="14298931" y="7841942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437957" y="7830803"/>
            <a:ext cx="2743199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Partitioning &amp; Assignment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437957" y="8949619"/>
            <a:ext cx="2743199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438536" y="10058291"/>
            <a:ext cx="2742040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7" y="7796060"/>
            <a:ext cx="3423105" cy="647323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 program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27175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Improve runtime and reduce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7" y="6664944"/>
            <a:ext cx="3423105" cy="647324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 mapping of imperative programs to dataflow on a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437958" y="6646240"/>
            <a:ext cx="2743197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DFG Allocation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5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Support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hierarchical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11266</TotalTime>
  <Words>874</Words>
  <Application>Microsoft Macintosh PowerPoint</Application>
  <PresentationFormat>Custom</PresentationFormat>
  <Paragraphs>365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55</cp:revision>
  <dcterms:created xsi:type="dcterms:W3CDTF">2020-05-05T21:42:37Z</dcterms:created>
  <dcterms:modified xsi:type="dcterms:W3CDTF">2020-05-17T23:16:21Z</dcterms:modified>
</cp:coreProperties>
</file>