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5C7531-BAF4-445D-A42B-2B1D491A5A63}"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D0334FF7-C3C3-41E0-86E8-1FBDF5CD9C61}">
      <dgm:prSet/>
      <dgm:spPr/>
      <dgm:t>
        <a:bodyPr/>
        <a:lstStyle/>
        <a:p>
          <a:pPr>
            <a:lnSpc>
              <a:spcPct val="100000"/>
            </a:lnSpc>
          </a:pPr>
          <a:r>
            <a:rPr lang="en-US"/>
            <a:t>Time consuming</a:t>
          </a:r>
        </a:p>
      </dgm:t>
    </dgm:pt>
    <dgm:pt modelId="{82514D28-985A-48C7-B539-F326E286EE28}" type="parTrans" cxnId="{53C68397-E2F1-4AD2-9E21-9924690D79AA}">
      <dgm:prSet/>
      <dgm:spPr/>
      <dgm:t>
        <a:bodyPr/>
        <a:lstStyle/>
        <a:p>
          <a:endParaRPr lang="en-US"/>
        </a:p>
      </dgm:t>
    </dgm:pt>
    <dgm:pt modelId="{F6F4C077-D622-44DB-A06D-F99829F2723C}" type="sibTrans" cxnId="{53C68397-E2F1-4AD2-9E21-9924690D79AA}">
      <dgm:prSet/>
      <dgm:spPr/>
      <dgm:t>
        <a:bodyPr/>
        <a:lstStyle/>
        <a:p>
          <a:endParaRPr lang="en-US"/>
        </a:p>
      </dgm:t>
    </dgm:pt>
    <dgm:pt modelId="{C449178B-0D51-4C0D-90AA-CB0FF8C4B08B}">
      <dgm:prSet/>
      <dgm:spPr/>
      <dgm:t>
        <a:bodyPr/>
        <a:lstStyle/>
        <a:p>
          <a:pPr>
            <a:lnSpc>
              <a:spcPct val="100000"/>
            </a:lnSpc>
          </a:pPr>
          <a:r>
            <a:rPr lang="en-US"/>
            <a:t>Manual work (Manually goes to the airport and book the ticket)</a:t>
          </a:r>
        </a:p>
      </dgm:t>
    </dgm:pt>
    <dgm:pt modelId="{B3B7AE6F-ED83-43C6-8A29-EDC4BEA789A7}" type="parTrans" cxnId="{61E51DA6-B7AB-4A84-B401-2206E84F6CB5}">
      <dgm:prSet/>
      <dgm:spPr/>
      <dgm:t>
        <a:bodyPr/>
        <a:lstStyle/>
        <a:p>
          <a:endParaRPr lang="en-US"/>
        </a:p>
      </dgm:t>
    </dgm:pt>
    <dgm:pt modelId="{E2741D81-FF7D-4A0B-929F-B9B8AC811915}" type="sibTrans" cxnId="{61E51DA6-B7AB-4A84-B401-2206E84F6CB5}">
      <dgm:prSet/>
      <dgm:spPr/>
      <dgm:t>
        <a:bodyPr/>
        <a:lstStyle/>
        <a:p>
          <a:endParaRPr lang="en-US"/>
        </a:p>
      </dgm:t>
    </dgm:pt>
    <dgm:pt modelId="{D716CE91-7000-4F23-A09C-6F9410CA028D}">
      <dgm:prSet/>
      <dgm:spPr/>
      <dgm:t>
        <a:bodyPr/>
        <a:lstStyle/>
        <a:p>
          <a:pPr>
            <a:lnSpc>
              <a:spcPct val="100000"/>
            </a:lnSpc>
          </a:pPr>
          <a:r>
            <a:rPr lang="en-US"/>
            <a:t>Downloading the ticket in documented form to fill the requirements and then submitting to the Airport.</a:t>
          </a:r>
        </a:p>
      </dgm:t>
    </dgm:pt>
    <dgm:pt modelId="{231C1ABE-139B-4E55-BF1F-44B0888A7A1E}" type="parTrans" cxnId="{954B2961-7A23-469C-9211-8F316451C161}">
      <dgm:prSet/>
      <dgm:spPr/>
      <dgm:t>
        <a:bodyPr/>
        <a:lstStyle/>
        <a:p>
          <a:endParaRPr lang="en-US"/>
        </a:p>
      </dgm:t>
    </dgm:pt>
    <dgm:pt modelId="{70D421A6-C0D8-47BB-A311-BFC2733D3700}" type="sibTrans" cxnId="{954B2961-7A23-469C-9211-8F316451C161}">
      <dgm:prSet/>
      <dgm:spPr/>
      <dgm:t>
        <a:bodyPr/>
        <a:lstStyle/>
        <a:p>
          <a:endParaRPr lang="en-US"/>
        </a:p>
      </dgm:t>
    </dgm:pt>
    <dgm:pt modelId="{5EFC2BDB-9E98-43DD-8D3F-803D608EF0F9}">
      <dgm:prSet/>
      <dgm:spPr/>
      <dgm:t>
        <a:bodyPr/>
        <a:lstStyle/>
        <a:p>
          <a:pPr>
            <a:lnSpc>
              <a:spcPct val="100000"/>
            </a:lnSpc>
          </a:pPr>
          <a:r>
            <a:rPr lang="en-US"/>
            <a:t>Possibility of losing data</a:t>
          </a:r>
        </a:p>
      </dgm:t>
    </dgm:pt>
    <dgm:pt modelId="{9FB267F5-C5B0-428F-8811-1089A552655D}" type="parTrans" cxnId="{8E45DDE1-95CD-452A-B34B-47CEE48E1FBD}">
      <dgm:prSet/>
      <dgm:spPr/>
      <dgm:t>
        <a:bodyPr/>
        <a:lstStyle/>
        <a:p>
          <a:endParaRPr lang="en-US"/>
        </a:p>
      </dgm:t>
    </dgm:pt>
    <dgm:pt modelId="{B39A3CDE-1CF3-4847-ADA2-E7A1FB3B34AE}" type="sibTrans" cxnId="{8E45DDE1-95CD-452A-B34B-47CEE48E1FBD}">
      <dgm:prSet/>
      <dgm:spPr/>
      <dgm:t>
        <a:bodyPr/>
        <a:lstStyle/>
        <a:p>
          <a:endParaRPr lang="en-US"/>
        </a:p>
      </dgm:t>
    </dgm:pt>
    <dgm:pt modelId="{AA9ACF86-7A45-4D64-A832-CBB6206B0BD5}">
      <dgm:prSet/>
      <dgm:spPr/>
      <dgm:t>
        <a:bodyPr/>
        <a:lstStyle/>
        <a:p>
          <a:pPr>
            <a:lnSpc>
              <a:spcPct val="100000"/>
            </a:lnSpc>
          </a:pPr>
          <a:r>
            <a:rPr lang="en-US"/>
            <a:t>Lack of security</a:t>
          </a:r>
        </a:p>
      </dgm:t>
    </dgm:pt>
    <dgm:pt modelId="{DE4AC535-7BD8-4F30-BBCC-3686C0FCE830}" type="parTrans" cxnId="{12FA6549-65BF-4315-B72C-E498B54D55A9}">
      <dgm:prSet/>
      <dgm:spPr/>
      <dgm:t>
        <a:bodyPr/>
        <a:lstStyle/>
        <a:p>
          <a:endParaRPr lang="en-US"/>
        </a:p>
      </dgm:t>
    </dgm:pt>
    <dgm:pt modelId="{91889F65-23F7-4A45-B1E8-C13E53CA28E1}" type="sibTrans" cxnId="{12FA6549-65BF-4315-B72C-E498B54D55A9}">
      <dgm:prSet/>
      <dgm:spPr/>
      <dgm:t>
        <a:bodyPr/>
        <a:lstStyle/>
        <a:p>
          <a:endParaRPr lang="en-US"/>
        </a:p>
      </dgm:t>
    </dgm:pt>
    <dgm:pt modelId="{A0E56D2A-7C07-494C-A36D-C2CF32384952}">
      <dgm:prSet/>
      <dgm:spPr/>
      <dgm:t>
        <a:bodyPr/>
        <a:lstStyle/>
        <a:p>
          <a:pPr>
            <a:lnSpc>
              <a:spcPct val="100000"/>
            </a:lnSpc>
          </a:pPr>
          <a:r>
            <a:rPr lang="en-US"/>
            <a:t>Difficulties in maintain records</a:t>
          </a:r>
        </a:p>
      </dgm:t>
    </dgm:pt>
    <dgm:pt modelId="{5E1F4E7A-68F2-4AB8-A756-2C91C3269BBF}" type="parTrans" cxnId="{717DDF6A-7A49-4CB3-9652-1BC3A61C3B4F}">
      <dgm:prSet/>
      <dgm:spPr/>
      <dgm:t>
        <a:bodyPr/>
        <a:lstStyle/>
        <a:p>
          <a:endParaRPr lang="en-US"/>
        </a:p>
      </dgm:t>
    </dgm:pt>
    <dgm:pt modelId="{EFAA15A3-899D-42AB-837F-FAB74602F39C}" type="sibTrans" cxnId="{717DDF6A-7A49-4CB3-9652-1BC3A61C3B4F}">
      <dgm:prSet/>
      <dgm:spPr/>
      <dgm:t>
        <a:bodyPr/>
        <a:lstStyle/>
        <a:p>
          <a:endParaRPr lang="en-US"/>
        </a:p>
      </dgm:t>
    </dgm:pt>
    <dgm:pt modelId="{62DA19AC-B62C-46D5-9B4E-2A2FA325CC23}" type="pres">
      <dgm:prSet presAssocID="{885C7531-BAF4-445D-A42B-2B1D491A5A63}" presName="root" presStyleCnt="0">
        <dgm:presLayoutVars>
          <dgm:dir/>
          <dgm:resizeHandles val="exact"/>
        </dgm:presLayoutVars>
      </dgm:prSet>
      <dgm:spPr/>
      <dgm:t>
        <a:bodyPr/>
        <a:lstStyle/>
        <a:p>
          <a:endParaRPr lang="en-US"/>
        </a:p>
      </dgm:t>
    </dgm:pt>
    <dgm:pt modelId="{57E8B41C-E278-4F84-8075-53B94A12236C}" type="pres">
      <dgm:prSet presAssocID="{D0334FF7-C3C3-41E0-86E8-1FBDF5CD9C61}" presName="compNode" presStyleCnt="0"/>
      <dgm:spPr/>
    </dgm:pt>
    <dgm:pt modelId="{6680F357-753C-4024-8B69-0CA59440E052}" type="pres">
      <dgm:prSet presAssocID="{D0334FF7-C3C3-41E0-86E8-1FBDF5CD9C61}" presName="bgRect" presStyleLbl="bgShp" presStyleIdx="0" presStyleCnt="6"/>
      <dgm:spPr/>
    </dgm:pt>
    <dgm:pt modelId="{5A3B80A4-4940-4D28-970F-391A63AF1A41}" type="pres">
      <dgm:prSet presAssocID="{D0334FF7-C3C3-41E0-86E8-1FBDF5CD9C61}"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topwatch"/>
        </a:ext>
      </dgm:extLst>
    </dgm:pt>
    <dgm:pt modelId="{7209EEB3-7B9C-4A5B-A735-F73946B28380}" type="pres">
      <dgm:prSet presAssocID="{D0334FF7-C3C3-41E0-86E8-1FBDF5CD9C61}" presName="spaceRect" presStyleCnt="0"/>
      <dgm:spPr/>
    </dgm:pt>
    <dgm:pt modelId="{E53F2704-A657-4D4F-88C5-B52F17D8A100}" type="pres">
      <dgm:prSet presAssocID="{D0334FF7-C3C3-41E0-86E8-1FBDF5CD9C61}" presName="parTx" presStyleLbl="revTx" presStyleIdx="0" presStyleCnt="6">
        <dgm:presLayoutVars>
          <dgm:chMax val="0"/>
          <dgm:chPref val="0"/>
        </dgm:presLayoutVars>
      </dgm:prSet>
      <dgm:spPr/>
      <dgm:t>
        <a:bodyPr/>
        <a:lstStyle/>
        <a:p>
          <a:endParaRPr lang="en-US"/>
        </a:p>
      </dgm:t>
    </dgm:pt>
    <dgm:pt modelId="{D068671A-195D-4A2A-AD5C-AFEFF7627032}" type="pres">
      <dgm:prSet presAssocID="{F6F4C077-D622-44DB-A06D-F99829F2723C}" presName="sibTrans" presStyleCnt="0"/>
      <dgm:spPr/>
    </dgm:pt>
    <dgm:pt modelId="{56F5D0E0-53F6-4F35-BFBA-C1CE4BB48EB0}" type="pres">
      <dgm:prSet presAssocID="{C449178B-0D51-4C0D-90AA-CB0FF8C4B08B}" presName="compNode" presStyleCnt="0"/>
      <dgm:spPr/>
    </dgm:pt>
    <dgm:pt modelId="{C5650D06-3D95-461E-96E3-082AE4FEAF99}" type="pres">
      <dgm:prSet presAssocID="{C449178B-0D51-4C0D-90AA-CB0FF8C4B08B}" presName="bgRect" presStyleLbl="bgShp" presStyleIdx="1" presStyleCnt="6"/>
      <dgm:spPr/>
    </dgm:pt>
    <dgm:pt modelId="{4615EC03-B934-4A6D-A133-C8DF80FDDAB5}" type="pres">
      <dgm:prSet presAssocID="{C449178B-0D51-4C0D-90AA-CB0FF8C4B08B}"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Airplane"/>
        </a:ext>
      </dgm:extLst>
    </dgm:pt>
    <dgm:pt modelId="{A1E9E56A-0BD0-4BDF-8E09-55BDF14F2A8D}" type="pres">
      <dgm:prSet presAssocID="{C449178B-0D51-4C0D-90AA-CB0FF8C4B08B}" presName="spaceRect" presStyleCnt="0"/>
      <dgm:spPr/>
    </dgm:pt>
    <dgm:pt modelId="{6DC3CE7B-0D54-4199-A0FB-4C48568036E8}" type="pres">
      <dgm:prSet presAssocID="{C449178B-0D51-4C0D-90AA-CB0FF8C4B08B}" presName="parTx" presStyleLbl="revTx" presStyleIdx="1" presStyleCnt="6">
        <dgm:presLayoutVars>
          <dgm:chMax val="0"/>
          <dgm:chPref val="0"/>
        </dgm:presLayoutVars>
      </dgm:prSet>
      <dgm:spPr/>
      <dgm:t>
        <a:bodyPr/>
        <a:lstStyle/>
        <a:p>
          <a:endParaRPr lang="en-US"/>
        </a:p>
      </dgm:t>
    </dgm:pt>
    <dgm:pt modelId="{D406229B-C3F6-42E8-9ACF-D3066D110109}" type="pres">
      <dgm:prSet presAssocID="{E2741D81-FF7D-4A0B-929F-B9B8AC811915}" presName="sibTrans" presStyleCnt="0"/>
      <dgm:spPr/>
    </dgm:pt>
    <dgm:pt modelId="{C78F0B2C-3561-4B75-98EB-1225E7109628}" type="pres">
      <dgm:prSet presAssocID="{D716CE91-7000-4F23-A09C-6F9410CA028D}" presName="compNode" presStyleCnt="0"/>
      <dgm:spPr/>
    </dgm:pt>
    <dgm:pt modelId="{1888A554-43D6-43F6-A7AA-7E3CD5FEF934}" type="pres">
      <dgm:prSet presAssocID="{D716CE91-7000-4F23-A09C-6F9410CA028D}" presName="bgRect" presStyleLbl="bgShp" presStyleIdx="2" presStyleCnt="6"/>
      <dgm:spPr/>
    </dgm:pt>
    <dgm:pt modelId="{D9171417-EA72-4CBF-B189-F19D809D7289}" type="pres">
      <dgm:prSet presAssocID="{D716CE91-7000-4F23-A09C-6F9410CA028D}"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ownload"/>
        </a:ext>
      </dgm:extLst>
    </dgm:pt>
    <dgm:pt modelId="{8DC04A91-6CED-403F-B2D2-22B46FFB8119}" type="pres">
      <dgm:prSet presAssocID="{D716CE91-7000-4F23-A09C-6F9410CA028D}" presName="spaceRect" presStyleCnt="0"/>
      <dgm:spPr/>
    </dgm:pt>
    <dgm:pt modelId="{09BE3CFB-99F9-4875-9278-16EC92445D78}" type="pres">
      <dgm:prSet presAssocID="{D716CE91-7000-4F23-A09C-6F9410CA028D}" presName="parTx" presStyleLbl="revTx" presStyleIdx="2" presStyleCnt="6">
        <dgm:presLayoutVars>
          <dgm:chMax val="0"/>
          <dgm:chPref val="0"/>
        </dgm:presLayoutVars>
      </dgm:prSet>
      <dgm:spPr/>
      <dgm:t>
        <a:bodyPr/>
        <a:lstStyle/>
        <a:p>
          <a:endParaRPr lang="en-US"/>
        </a:p>
      </dgm:t>
    </dgm:pt>
    <dgm:pt modelId="{91E4817A-EFA8-4E7A-9434-9D2B7E87139F}" type="pres">
      <dgm:prSet presAssocID="{70D421A6-C0D8-47BB-A311-BFC2733D3700}" presName="sibTrans" presStyleCnt="0"/>
      <dgm:spPr/>
    </dgm:pt>
    <dgm:pt modelId="{4375B710-219D-4854-9F32-AD8A24E9C91D}" type="pres">
      <dgm:prSet presAssocID="{5EFC2BDB-9E98-43DD-8D3F-803D608EF0F9}" presName="compNode" presStyleCnt="0"/>
      <dgm:spPr/>
    </dgm:pt>
    <dgm:pt modelId="{6AF1D503-54F3-4ECA-B348-0832D69AB54D}" type="pres">
      <dgm:prSet presAssocID="{5EFC2BDB-9E98-43DD-8D3F-803D608EF0F9}" presName="bgRect" presStyleLbl="bgShp" presStyleIdx="3" presStyleCnt="6"/>
      <dgm:spPr/>
    </dgm:pt>
    <dgm:pt modelId="{3AD04AC7-7F38-4180-B011-8D11AEE13E74}" type="pres">
      <dgm:prSet presAssocID="{5EFC2BDB-9E98-43DD-8D3F-803D608EF0F9}" presName="iconRect" presStyleLbl="node1" presStyleIdx="3"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Downward trend"/>
        </a:ext>
      </dgm:extLst>
    </dgm:pt>
    <dgm:pt modelId="{7F44D226-D00D-400B-ACCD-1E102F0158B6}" type="pres">
      <dgm:prSet presAssocID="{5EFC2BDB-9E98-43DD-8D3F-803D608EF0F9}" presName="spaceRect" presStyleCnt="0"/>
      <dgm:spPr/>
    </dgm:pt>
    <dgm:pt modelId="{86D7E960-6BA1-4376-B147-EEFD9492003B}" type="pres">
      <dgm:prSet presAssocID="{5EFC2BDB-9E98-43DD-8D3F-803D608EF0F9}" presName="parTx" presStyleLbl="revTx" presStyleIdx="3" presStyleCnt="6">
        <dgm:presLayoutVars>
          <dgm:chMax val="0"/>
          <dgm:chPref val="0"/>
        </dgm:presLayoutVars>
      </dgm:prSet>
      <dgm:spPr/>
      <dgm:t>
        <a:bodyPr/>
        <a:lstStyle/>
        <a:p>
          <a:endParaRPr lang="en-US"/>
        </a:p>
      </dgm:t>
    </dgm:pt>
    <dgm:pt modelId="{9AC8B0B4-D8BF-428B-9EF6-6387317DDC63}" type="pres">
      <dgm:prSet presAssocID="{B39A3CDE-1CF3-4847-ADA2-E7A1FB3B34AE}" presName="sibTrans" presStyleCnt="0"/>
      <dgm:spPr/>
    </dgm:pt>
    <dgm:pt modelId="{3BFC9E8F-D95D-45FE-BCD1-B2F73BEFB13C}" type="pres">
      <dgm:prSet presAssocID="{AA9ACF86-7A45-4D64-A832-CBB6206B0BD5}" presName="compNode" presStyleCnt="0"/>
      <dgm:spPr/>
    </dgm:pt>
    <dgm:pt modelId="{BE364019-74B2-4F5C-847B-E6F8A75342F3}" type="pres">
      <dgm:prSet presAssocID="{AA9ACF86-7A45-4D64-A832-CBB6206B0BD5}" presName="bgRect" presStyleLbl="bgShp" presStyleIdx="4" presStyleCnt="6"/>
      <dgm:spPr/>
    </dgm:pt>
    <dgm:pt modelId="{6B489D05-6559-492E-929E-3E92CCF50C26}" type="pres">
      <dgm:prSet presAssocID="{AA9ACF86-7A45-4D64-A832-CBB6206B0BD5}" presName="iconRect" presStyleLbl="node1" presStyleIdx="4"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Lock"/>
        </a:ext>
      </dgm:extLst>
    </dgm:pt>
    <dgm:pt modelId="{E214692F-EE12-42E5-A194-AC45BADCA179}" type="pres">
      <dgm:prSet presAssocID="{AA9ACF86-7A45-4D64-A832-CBB6206B0BD5}" presName="spaceRect" presStyleCnt="0"/>
      <dgm:spPr/>
    </dgm:pt>
    <dgm:pt modelId="{9590CB86-504E-4C12-9759-924FD1085914}" type="pres">
      <dgm:prSet presAssocID="{AA9ACF86-7A45-4D64-A832-CBB6206B0BD5}" presName="parTx" presStyleLbl="revTx" presStyleIdx="4" presStyleCnt="6">
        <dgm:presLayoutVars>
          <dgm:chMax val="0"/>
          <dgm:chPref val="0"/>
        </dgm:presLayoutVars>
      </dgm:prSet>
      <dgm:spPr/>
      <dgm:t>
        <a:bodyPr/>
        <a:lstStyle/>
        <a:p>
          <a:endParaRPr lang="en-US"/>
        </a:p>
      </dgm:t>
    </dgm:pt>
    <dgm:pt modelId="{75B23992-9BFF-44F7-8139-37CD31E92CDA}" type="pres">
      <dgm:prSet presAssocID="{91889F65-23F7-4A45-B1E8-C13E53CA28E1}" presName="sibTrans" presStyleCnt="0"/>
      <dgm:spPr/>
    </dgm:pt>
    <dgm:pt modelId="{5252B01D-6BF4-4BC3-B7B3-5FC7D55A04F3}" type="pres">
      <dgm:prSet presAssocID="{A0E56D2A-7C07-494C-A36D-C2CF32384952}" presName="compNode" presStyleCnt="0"/>
      <dgm:spPr/>
    </dgm:pt>
    <dgm:pt modelId="{7954CBD1-9A1C-4265-849D-601AFE06B033}" type="pres">
      <dgm:prSet presAssocID="{A0E56D2A-7C07-494C-A36D-C2CF32384952}" presName="bgRect" presStyleLbl="bgShp" presStyleIdx="5" presStyleCnt="6"/>
      <dgm:spPr/>
    </dgm:pt>
    <dgm:pt modelId="{1960EC3D-4111-4666-807A-F67225AB367E}" type="pres">
      <dgm:prSet presAssocID="{A0E56D2A-7C07-494C-A36D-C2CF32384952}" presName="iconRect" presStyleLbl="node1" presStyleIdx="5" presStyleCnt="6"/>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Document"/>
        </a:ext>
      </dgm:extLst>
    </dgm:pt>
    <dgm:pt modelId="{9E113A8D-02D3-4F0E-9E32-19EA90808746}" type="pres">
      <dgm:prSet presAssocID="{A0E56D2A-7C07-494C-A36D-C2CF32384952}" presName="spaceRect" presStyleCnt="0"/>
      <dgm:spPr/>
    </dgm:pt>
    <dgm:pt modelId="{254D204C-72DA-4267-9DD3-4AA91BE6B562}" type="pres">
      <dgm:prSet presAssocID="{A0E56D2A-7C07-494C-A36D-C2CF32384952}" presName="parTx" presStyleLbl="revTx" presStyleIdx="5" presStyleCnt="6">
        <dgm:presLayoutVars>
          <dgm:chMax val="0"/>
          <dgm:chPref val="0"/>
        </dgm:presLayoutVars>
      </dgm:prSet>
      <dgm:spPr/>
      <dgm:t>
        <a:bodyPr/>
        <a:lstStyle/>
        <a:p>
          <a:endParaRPr lang="en-US"/>
        </a:p>
      </dgm:t>
    </dgm:pt>
  </dgm:ptLst>
  <dgm:cxnLst>
    <dgm:cxn modelId="{03B55902-61AB-4CD4-89FD-1F119050A77D}" type="presOf" srcId="{AA9ACF86-7A45-4D64-A832-CBB6206B0BD5}" destId="{9590CB86-504E-4C12-9759-924FD1085914}" srcOrd="0" destOrd="0" presId="urn:microsoft.com/office/officeart/2018/2/layout/IconVerticalSolidList"/>
    <dgm:cxn modelId="{954B2961-7A23-469C-9211-8F316451C161}" srcId="{885C7531-BAF4-445D-A42B-2B1D491A5A63}" destId="{D716CE91-7000-4F23-A09C-6F9410CA028D}" srcOrd="2" destOrd="0" parTransId="{231C1ABE-139B-4E55-BF1F-44B0888A7A1E}" sibTransId="{70D421A6-C0D8-47BB-A311-BFC2733D3700}"/>
    <dgm:cxn modelId="{717DDF6A-7A49-4CB3-9652-1BC3A61C3B4F}" srcId="{885C7531-BAF4-445D-A42B-2B1D491A5A63}" destId="{A0E56D2A-7C07-494C-A36D-C2CF32384952}" srcOrd="5" destOrd="0" parTransId="{5E1F4E7A-68F2-4AB8-A756-2C91C3269BBF}" sibTransId="{EFAA15A3-899D-42AB-837F-FAB74602F39C}"/>
    <dgm:cxn modelId="{16289E43-6232-423B-81F0-53424337C05D}" type="presOf" srcId="{D716CE91-7000-4F23-A09C-6F9410CA028D}" destId="{09BE3CFB-99F9-4875-9278-16EC92445D78}" srcOrd="0" destOrd="0" presId="urn:microsoft.com/office/officeart/2018/2/layout/IconVerticalSolidList"/>
    <dgm:cxn modelId="{12FA6549-65BF-4315-B72C-E498B54D55A9}" srcId="{885C7531-BAF4-445D-A42B-2B1D491A5A63}" destId="{AA9ACF86-7A45-4D64-A832-CBB6206B0BD5}" srcOrd="4" destOrd="0" parTransId="{DE4AC535-7BD8-4F30-BBCC-3686C0FCE830}" sibTransId="{91889F65-23F7-4A45-B1E8-C13E53CA28E1}"/>
    <dgm:cxn modelId="{DD54DA69-AF54-460B-97F2-4F385FCD7939}" type="presOf" srcId="{C449178B-0D51-4C0D-90AA-CB0FF8C4B08B}" destId="{6DC3CE7B-0D54-4199-A0FB-4C48568036E8}" srcOrd="0" destOrd="0" presId="urn:microsoft.com/office/officeart/2018/2/layout/IconVerticalSolidList"/>
    <dgm:cxn modelId="{53C68397-E2F1-4AD2-9E21-9924690D79AA}" srcId="{885C7531-BAF4-445D-A42B-2B1D491A5A63}" destId="{D0334FF7-C3C3-41E0-86E8-1FBDF5CD9C61}" srcOrd="0" destOrd="0" parTransId="{82514D28-985A-48C7-B539-F326E286EE28}" sibTransId="{F6F4C077-D622-44DB-A06D-F99829F2723C}"/>
    <dgm:cxn modelId="{D95C0D2B-3F49-49B0-907C-4223867BF099}" type="presOf" srcId="{885C7531-BAF4-445D-A42B-2B1D491A5A63}" destId="{62DA19AC-B62C-46D5-9B4E-2A2FA325CC23}" srcOrd="0" destOrd="0" presId="urn:microsoft.com/office/officeart/2018/2/layout/IconVerticalSolidList"/>
    <dgm:cxn modelId="{67143B8E-8FAE-49C3-A728-6FA80840F78F}" type="presOf" srcId="{5EFC2BDB-9E98-43DD-8D3F-803D608EF0F9}" destId="{86D7E960-6BA1-4376-B147-EEFD9492003B}" srcOrd="0" destOrd="0" presId="urn:microsoft.com/office/officeart/2018/2/layout/IconVerticalSolidList"/>
    <dgm:cxn modelId="{7AC253BB-742C-40F2-9C30-C1CF06165C8D}" type="presOf" srcId="{A0E56D2A-7C07-494C-A36D-C2CF32384952}" destId="{254D204C-72DA-4267-9DD3-4AA91BE6B562}" srcOrd="0" destOrd="0" presId="urn:microsoft.com/office/officeart/2018/2/layout/IconVerticalSolidList"/>
    <dgm:cxn modelId="{61E51DA6-B7AB-4A84-B401-2206E84F6CB5}" srcId="{885C7531-BAF4-445D-A42B-2B1D491A5A63}" destId="{C449178B-0D51-4C0D-90AA-CB0FF8C4B08B}" srcOrd="1" destOrd="0" parTransId="{B3B7AE6F-ED83-43C6-8A29-EDC4BEA789A7}" sibTransId="{E2741D81-FF7D-4A0B-929F-B9B8AC811915}"/>
    <dgm:cxn modelId="{26FED478-5449-4F0B-BD05-E040949EB76A}" type="presOf" srcId="{D0334FF7-C3C3-41E0-86E8-1FBDF5CD9C61}" destId="{E53F2704-A657-4D4F-88C5-B52F17D8A100}" srcOrd="0" destOrd="0" presId="urn:microsoft.com/office/officeart/2018/2/layout/IconVerticalSolidList"/>
    <dgm:cxn modelId="{8E45DDE1-95CD-452A-B34B-47CEE48E1FBD}" srcId="{885C7531-BAF4-445D-A42B-2B1D491A5A63}" destId="{5EFC2BDB-9E98-43DD-8D3F-803D608EF0F9}" srcOrd="3" destOrd="0" parTransId="{9FB267F5-C5B0-428F-8811-1089A552655D}" sibTransId="{B39A3CDE-1CF3-4847-ADA2-E7A1FB3B34AE}"/>
    <dgm:cxn modelId="{6A50AE87-9E60-47BB-8838-D001DB2B677C}" type="presParOf" srcId="{62DA19AC-B62C-46D5-9B4E-2A2FA325CC23}" destId="{57E8B41C-E278-4F84-8075-53B94A12236C}" srcOrd="0" destOrd="0" presId="urn:microsoft.com/office/officeart/2018/2/layout/IconVerticalSolidList"/>
    <dgm:cxn modelId="{3FC58FFB-451C-43BB-BA90-855FAE07AE28}" type="presParOf" srcId="{57E8B41C-E278-4F84-8075-53B94A12236C}" destId="{6680F357-753C-4024-8B69-0CA59440E052}" srcOrd="0" destOrd="0" presId="urn:microsoft.com/office/officeart/2018/2/layout/IconVerticalSolidList"/>
    <dgm:cxn modelId="{93990B07-01E9-47F0-A408-51ED7B45B430}" type="presParOf" srcId="{57E8B41C-E278-4F84-8075-53B94A12236C}" destId="{5A3B80A4-4940-4D28-970F-391A63AF1A41}" srcOrd="1" destOrd="0" presId="urn:microsoft.com/office/officeart/2018/2/layout/IconVerticalSolidList"/>
    <dgm:cxn modelId="{EABE45E7-B39B-421A-81A4-E4BCD9449C50}" type="presParOf" srcId="{57E8B41C-E278-4F84-8075-53B94A12236C}" destId="{7209EEB3-7B9C-4A5B-A735-F73946B28380}" srcOrd="2" destOrd="0" presId="urn:microsoft.com/office/officeart/2018/2/layout/IconVerticalSolidList"/>
    <dgm:cxn modelId="{CAAD7B87-E949-4039-943F-FBDA82BA3A4E}" type="presParOf" srcId="{57E8B41C-E278-4F84-8075-53B94A12236C}" destId="{E53F2704-A657-4D4F-88C5-B52F17D8A100}" srcOrd="3" destOrd="0" presId="urn:microsoft.com/office/officeart/2018/2/layout/IconVerticalSolidList"/>
    <dgm:cxn modelId="{1A3DDBAB-BCB8-43B0-BC2A-C9AE6DBB0278}" type="presParOf" srcId="{62DA19AC-B62C-46D5-9B4E-2A2FA325CC23}" destId="{D068671A-195D-4A2A-AD5C-AFEFF7627032}" srcOrd="1" destOrd="0" presId="urn:microsoft.com/office/officeart/2018/2/layout/IconVerticalSolidList"/>
    <dgm:cxn modelId="{38E382F7-BBD7-434C-A296-8D91EDAE4A3B}" type="presParOf" srcId="{62DA19AC-B62C-46D5-9B4E-2A2FA325CC23}" destId="{56F5D0E0-53F6-4F35-BFBA-C1CE4BB48EB0}" srcOrd="2" destOrd="0" presId="urn:microsoft.com/office/officeart/2018/2/layout/IconVerticalSolidList"/>
    <dgm:cxn modelId="{731C3FB2-A60A-4C15-8E66-EEBA9642BD19}" type="presParOf" srcId="{56F5D0E0-53F6-4F35-BFBA-C1CE4BB48EB0}" destId="{C5650D06-3D95-461E-96E3-082AE4FEAF99}" srcOrd="0" destOrd="0" presId="urn:microsoft.com/office/officeart/2018/2/layout/IconVerticalSolidList"/>
    <dgm:cxn modelId="{CB83107C-77FF-4ABD-BB9B-79727494DAB1}" type="presParOf" srcId="{56F5D0E0-53F6-4F35-BFBA-C1CE4BB48EB0}" destId="{4615EC03-B934-4A6D-A133-C8DF80FDDAB5}" srcOrd="1" destOrd="0" presId="urn:microsoft.com/office/officeart/2018/2/layout/IconVerticalSolidList"/>
    <dgm:cxn modelId="{8D328B52-AF46-400A-BCDC-6EA0B3FEBC95}" type="presParOf" srcId="{56F5D0E0-53F6-4F35-BFBA-C1CE4BB48EB0}" destId="{A1E9E56A-0BD0-4BDF-8E09-55BDF14F2A8D}" srcOrd="2" destOrd="0" presId="urn:microsoft.com/office/officeart/2018/2/layout/IconVerticalSolidList"/>
    <dgm:cxn modelId="{B281921C-379E-4C4C-93E6-1BCE583BED7B}" type="presParOf" srcId="{56F5D0E0-53F6-4F35-BFBA-C1CE4BB48EB0}" destId="{6DC3CE7B-0D54-4199-A0FB-4C48568036E8}" srcOrd="3" destOrd="0" presId="urn:microsoft.com/office/officeart/2018/2/layout/IconVerticalSolidList"/>
    <dgm:cxn modelId="{F8CEF33E-6C26-4175-9142-58B49896048A}" type="presParOf" srcId="{62DA19AC-B62C-46D5-9B4E-2A2FA325CC23}" destId="{D406229B-C3F6-42E8-9ACF-D3066D110109}" srcOrd="3" destOrd="0" presId="urn:microsoft.com/office/officeart/2018/2/layout/IconVerticalSolidList"/>
    <dgm:cxn modelId="{A044FAFE-DC34-42A6-96A7-255A39A6B5E5}" type="presParOf" srcId="{62DA19AC-B62C-46D5-9B4E-2A2FA325CC23}" destId="{C78F0B2C-3561-4B75-98EB-1225E7109628}" srcOrd="4" destOrd="0" presId="urn:microsoft.com/office/officeart/2018/2/layout/IconVerticalSolidList"/>
    <dgm:cxn modelId="{C71E398F-060A-463A-B2C4-7B0B4E317B9E}" type="presParOf" srcId="{C78F0B2C-3561-4B75-98EB-1225E7109628}" destId="{1888A554-43D6-43F6-A7AA-7E3CD5FEF934}" srcOrd="0" destOrd="0" presId="urn:microsoft.com/office/officeart/2018/2/layout/IconVerticalSolidList"/>
    <dgm:cxn modelId="{FD1337C3-4357-41EE-AA57-97CA4EE1BF14}" type="presParOf" srcId="{C78F0B2C-3561-4B75-98EB-1225E7109628}" destId="{D9171417-EA72-4CBF-B189-F19D809D7289}" srcOrd="1" destOrd="0" presId="urn:microsoft.com/office/officeart/2018/2/layout/IconVerticalSolidList"/>
    <dgm:cxn modelId="{E8F71C2C-EBCE-44F1-AAE3-C288E2741145}" type="presParOf" srcId="{C78F0B2C-3561-4B75-98EB-1225E7109628}" destId="{8DC04A91-6CED-403F-B2D2-22B46FFB8119}" srcOrd="2" destOrd="0" presId="urn:microsoft.com/office/officeart/2018/2/layout/IconVerticalSolidList"/>
    <dgm:cxn modelId="{2D8B3ED1-2573-4315-A413-749B12F78222}" type="presParOf" srcId="{C78F0B2C-3561-4B75-98EB-1225E7109628}" destId="{09BE3CFB-99F9-4875-9278-16EC92445D78}" srcOrd="3" destOrd="0" presId="urn:microsoft.com/office/officeart/2018/2/layout/IconVerticalSolidList"/>
    <dgm:cxn modelId="{39FB64E3-0F5D-4254-9FF5-1C5CDBB28239}" type="presParOf" srcId="{62DA19AC-B62C-46D5-9B4E-2A2FA325CC23}" destId="{91E4817A-EFA8-4E7A-9434-9D2B7E87139F}" srcOrd="5" destOrd="0" presId="urn:microsoft.com/office/officeart/2018/2/layout/IconVerticalSolidList"/>
    <dgm:cxn modelId="{2855D5DE-D55F-4DEC-91F5-824C9D180F9D}" type="presParOf" srcId="{62DA19AC-B62C-46D5-9B4E-2A2FA325CC23}" destId="{4375B710-219D-4854-9F32-AD8A24E9C91D}" srcOrd="6" destOrd="0" presId="urn:microsoft.com/office/officeart/2018/2/layout/IconVerticalSolidList"/>
    <dgm:cxn modelId="{516A7EAC-3DCD-4CDF-9272-4D97C910D4E6}" type="presParOf" srcId="{4375B710-219D-4854-9F32-AD8A24E9C91D}" destId="{6AF1D503-54F3-4ECA-B348-0832D69AB54D}" srcOrd="0" destOrd="0" presId="urn:microsoft.com/office/officeart/2018/2/layout/IconVerticalSolidList"/>
    <dgm:cxn modelId="{D0306372-5318-4522-B80C-CF7544C10F64}" type="presParOf" srcId="{4375B710-219D-4854-9F32-AD8A24E9C91D}" destId="{3AD04AC7-7F38-4180-B011-8D11AEE13E74}" srcOrd="1" destOrd="0" presId="urn:microsoft.com/office/officeart/2018/2/layout/IconVerticalSolidList"/>
    <dgm:cxn modelId="{75ABDA15-7898-4ED2-B1F5-D0E20F3DBC84}" type="presParOf" srcId="{4375B710-219D-4854-9F32-AD8A24E9C91D}" destId="{7F44D226-D00D-400B-ACCD-1E102F0158B6}" srcOrd="2" destOrd="0" presId="urn:microsoft.com/office/officeart/2018/2/layout/IconVerticalSolidList"/>
    <dgm:cxn modelId="{EF3ED0AE-36F1-4823-8B05-365D381F13F0}" type="presParOf" srcId="{4375B710-219D-4854-9F32-AD8A24E9C91D}" destId="{86D7E960-6BA1-4376-B147-EEFD9492003B}" srcOrd="3" destOrd="0" presId="urn:microsoft.com/office/officeart/2018/2/layout/IconVerticalSolidList"/>
    <dgm:cxn modelId="{A977E9D6-B700-4D56-8786-03704D736AB0}" type="presParOf" srcId="{62DA19AC-B62C-46D5-9B4E-2A2FA325CC23}" destId="{9AC8B0B4-D8BF-428B-9EF6-6387317DDC63}" srcOrd="7" destOrd="0" presId="urn:microsoft.com/office/officeart/2018/2/layout/IconVerticalSolidList"/>
    <dgm:cxn modelId="{C2B6E890-282E-419C-BE97-94B4C1106E4F}" type="presParOf" srcId="{62DA19AC-B62C-46D5-9B4E-2A2FA325CC23}" destId="{3BFC9E8F-D95D-45FE-BCD1-B2F73BEFB13C}" srcOrd="8" destOrd="0" presId="urn:microsoft.com/office/officeart/2018/2/layout/IconVerticalSolidList"/>
    <dgm:cxn modelId="{70E55AEC-19C5-41DA-A628-ED0DA72DCD2D}" type="presParOf" srcId="{3BFC9E8F-D95D-45FE-BCD1-B2F73BEFB13C}" destId="{BE364019-74B2-4F5C-847B-E6F8A75342F3}" srcOrd="0" destOrd="0" presId="urn:microsoft.com/office/officeart/2018/2/layout/IconVerticalSolidList"/>
    <dgm:cxn modelId="{C28A8505-8888-45CF-A273-545E85F422E6}" type="presParOf" srcId="{3BFC9E8F-D95D-45FE-BCD1-B2F73BEFB13C}" destId="{6B489D05-6559-492E-929E-3E92CCF50C26}" srcOrd="1" destOrd="0" presId="urn:microsoft.com/office/officeart/2018/2/layout/IconVerticalSolidList"/>
    <dgm:cxn modelId="{17FF052F-B0D2-41A7-9984-C290308046AE}" type="presParOf" srcId="{3BFC9E8F-D95D-45FE-BCD1-B2F73BEFB13C}" destId="{E214692F-EE12-42E5-A194-AC45BADCA179}" srcOrd="2" destOrd="0" presId="urn:microsoft.com/office/officeart/2018/2/layout/IconVerticalSolidList"/>
    <dgm:cxn modelId="{4ACBD73D-DCA8-421C-A683-DBFCC9882526}" type="presParOf" srcId="{3BFC9E8F-D95D-45FE-BCD1-B2F73BEFB13C}" destId="{9590CB86-504E-4C12-9759-924FD1085914}" srcOrd="3" destOrd="0" presId="urn:microsoft.com/office/officeart/2018/2/layout/IconVerticalSolidList"/>
    <dgm:cxn modelId="{EA63F4F1-FC7A-48A3-9101-BC2059A09E93}" type="presParOf" srcId="{62DA19AC-B62C-46D5-9B4E-2A2FA325CC23}" destId="{75B23992-9BFF-44F7-8139-37CD31E92CDA}" srcOrd="9" destOrd="0" presId="urn:microsoft.com/office/officeart/2018/2/layout/IconVerticalSolidList"/>
    <dgm:cxn modelId="{EB81A9FD-925C-48BA-A821-7E518E7F8864}" type="presParOf" srcId="{62DA19AC-B62C-46D5-9B4E-2A2FA325CC23}" destId="{5252B01D-6BF4-4BC3-B7B3-5FC7D55A04F3}" srcOrd="10" destOrd="0" presId="urn:microsoft.com/office/officeart/2018/2/layout/IconVerticalSolidList"/>
    <dgm:cxn modelId="{4268C1AC-C304-44CE-B22C-60377ABB888D}" type="presParOf" srcId="{5252B01D-6BF4-4BC3-B7B3-5FC7D55A04F3}" destId="{7954CBD1-9A1C-4265-849D-601AFE06B033}" srcOrd="0" destOrd="0" presId="urn:microsoft.com/office/officeart/2018/2/layout/IconVerticalSolidList"/>
    <dgm:cxn modelId="{D907B282-90DE-4770-BBFE-362B36128450}" type="presParOf" srcId="{5252B01D-6BF4-4BC3-B7B3-5FC7D55A04F3}" destId="{1960EC3D-4111-4666-807A-F67225AB367E}" srcOrd="1" destOrd="0" presId="urn:microsoft.com/office/officeart/2018/2/layout/IconVerticalSolidList"/>
    <dgm:cxn modelId="{C1A973A1-1967-407F-8A65-D179573B858E}" type="presParOf" srcId="{5252B01D-6BF4-4BC3-B7B3-5FC7D55A04F3}" destId="{9E113A8D-02D3-4F0E-9E32-19EA90808746}" srcOrd="2" destOrd="0" presId="urn:microsoft.com/office/officeart/2018/2/layout/IconVerticalSolidList"/>
    <dgm:cxn modelId="{A293F9B8-8E1A-4DC6-A346-873E94BEFA29}" type="presParOf" srcId="{5252B01D-6BF4-4BC3-B7B3-5FC7D55A04F3}" destId="{254D204C-72DA-4267-9DD3-4AA91BE6B56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A92BF3-7E0F-456C-B9E5-BD89F818917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B4C5D87-6E2E-4314-BE88-3598883B2D34}">
      <dgm:prSet/>
      <dgm:spPr/>
      <dgm:t>
        <a:bodyPr/>
        <a:lstStyle/>
        <a:p>
          <a:r>
            <a:rPr lang="en-US" dirty="0"/>
            <a:t>This project (ARS) encourages the reservation of online air tickets for an ordinary passenger intending to travel in airways as it holds flight plans, traveler reservations and ticket records. It saves time and efforts.</a:t>
          </a:r>
        </a:p>
      </dgm:t>
    </dgm:pt>
    <dgm:pt modelId="{DC680682-6B1D-4D78-AA1F-77A6D091B981}" type="parTrans" cxnId="{C5049861-669D-4976-B39D-436E60AAFC32}">
      <dgm:prSet/>
      <dgm:spPr/>
      <dgm:t>
        <a:bodyPr/>
        <a:lstStyle/>
        <a:p>
          <a:endParaRPr lang="en-US"/>
        </a:p>
      </dgm:t>
    </dgm:pt>
    <dgm:pt modelId="{05A59B6A-45A4-4E0F-9ACB-67E344B36421}" type="sibTrans" cxnId="{C5049861-669D-4976-B39D-436E60AAFC32}">
      <dgm:prSet/>
      <dgm:spPr/>
      <dgm:t>
        <a:bodyPr/>
        <a:lstStyle/>
        <a:p>
          <a:endParaRPr lang="en-US"/>
        </a:p>
      </dgm:t>
    </dgm:pt>
    <dgm:pt modelId="{0BEB543D-27F9-4671-8F1D-E54C0922A0CC}">
      <dgm:prSet/>
      <dgm:spPr/>
      <dgm:t>
        <a:bodyPr/>
        <a:lstStyle/>
        <a:p>
          <a:r>
            <a:rPr lang="en-US" dirty="0"/>
            <a:t>Admin is the main authority who can do </a:t>
          </a:r>
          <a:r>
            <a:rPr lang="en-US" dirty="0" smtClean="0"/>
            <a:t>expansion, and </a:t>
          </a:r>
          <a:r>
            <a:rPr lang="en-US" dirty="0"/>
            <a:t>change of flights if required.</a:t>
          </a:r>
        </a:p>
      </dgm:t>
    </dgm:pt>
    <dgm:pt modelId="{0745A496-D0F4-44F1-A576-A56516E0EB96}" type="parTrans" cxnId="{A9B290AF-1339-4700-B1A1-1BDC14FA3472}">
      <dgm:prSet/>
      <dgm:spPr/>
      <dgm:t>
        <a:bodyPr/>
        <a:lstStyle/>
        <a:p>
          <a:endParaRPr lang="en-US"/>
        </a:p>
      </dgm:t>
    </dgm:pt>
    <dgm:pt modelId="{3CD08D78-CB95-405B-91E8-87E83E643874}" type="sibTrans" cxnId="{A9B290AF-1339-4700-B1A1-1BDC14FA3472}">
      <dgm:prSet/>
      <dgm:spPr/>
      <dgm:t>
        <a:bodyPr/>
        <a:lstStyle/>
        <a:p>
          <a:endParaRPr lang="en-US"/>
        </a:p>
      </dgm:t>
    </dgm:pt>
    <dgm:pt modelId="{7F14BCEA-888A-4AD0-956C-3FC3C27772EF}" type="pres">
      <dgm:prSet presAssocID="{77A92BF3-7E0F-456C-B9E5-BD89F8189173}" presName="vert0" presStyleCnt="0">
        <dgm:presLayoutVars>
          <dgm:dir/>
          <dgm:animOne val="branch"/>
          <dgm:animLvl val="lvl"/>
        </dgm:presLayoutVars>
      </dgm:prSet>
      <dgm:spPr/>
      <dgm:t>
        <a:bodyPr/>
        <a:lstStyle/>
        <a:p>
          <a:endParaRPr lang="en-US"/>
        </a:p>
      </dgm:t>
    </dgm:pt>
    <dgm:pt modelId="{F4BF9E16-CC0C-42AD-B7FD-7C485B46164E}" type="pres">
      <dgm:prSet presAssocID="{DB4C5D87-6E2E-4314-BE88-3598883B2D34}" presName="thickLine" presStyleLbl="alignNode1" presStyleIdx="0" presStyleCnt="2"/>
      <dgm:spPr/>
    </dgm:pt>
    <dgm:pt modelId="{51D9ED77-2427-4133-9A6A-A77E454DD9FD}" type="pres">
      <dgm:prSet presAssocID="{DB4C5D87-6E2E-4314-BE88-3598883B2D34}" presName="horz1" presStyleCnt="0"/>
      <dgm:spPr/>
    </dgm:pt>
    <dgm:pt modelId="{E7055A2B-CDBB-4CC0-8300-7F0C560751C7}" type="pres">
      <dgm:prSet presAssocID="{DB4C5D87-6E2E-4314-BE88-3598883B2D34}" presName="tx1" presStyleLbl="revTx" presStyleIdx="0" presStyleCnt="2"/>
      <dgm:spPr/>
      <dgm:t>
        <a:bodyPr/>
        <a:lstStyle/>
        <a:p>
          <a:endParaRPr lang="en-US"/>
        </a:p>
      </dgm:t>
    </dgm:pt>
    <dgm:pt modelId="{95E191F9-90B2-4D6F-A9EF-EBBE8890C438}" type="pres">
      <dgm:prSet presAssocID="{DB4C5D87-6E2E-4314-BE88-3598883B2D34}" presName="vert1" presStyleCnt="0"/>
      <dgm:spPr/>
    </dgm:pt>
    <dgm:pt modelId="{61D0B829-A18D-483E-A6FC-6EFB83B46054}" type="pres">
      <dgm:prSet presAssocID="{0BEB543D-27F9-4671-8F1D-E54C0922A0CC}" presName="thickLine" presStyleLbl="alignNode1" presStyleIdx="1" presStyleCnt="2"/>
      <dgm:spPr/>
    </dgm:pt>
    <dgm:pt modelId="{E9310D7D-AF8A-4901-8F2A-12D4B7D8B930}" type="pres">
      <dgm:prSet presAssocID="{0BEB543D-27F9-4671-8F1D-E54C0922A0CC}" presName="horz1" presStyleCnt="0"/>
      <dgm:spPr/>
    </dgm:pt>
    <dgm:pt modelId="{7168C824-54B3-44F0-B68B-E9B1889A5636}" type="pres">
      <dgm:prSet presAssocID="{0BEB543D-27F9-4671-8F1D-E54C0922A0CC}" presName="tx1" presStyleLbl="revTx" presStyleIdx="1" presStyleCnt="2"/>
      <dgm:spPr/>
      <dgm:t>
        <a:bodyPr/>
        <a:lstStyle/>
        <a:p>
          <a:endParaRPr lang="en-US"/>
        </a:p>
      </dgm:t>
    </dgm:pt>
    <dgm:pt modelId="{F83C85B3-C67B-4891-A4E8-5D536427D51B}" type="pres">
      <dgm:prSet presAssocID="{0BEB543D-27F9-4671-8F1D-E54C0922A0CC}" presName="vert1" presStyleCnt="0"/>
      <dgm:spPr/>
    </dgm:pt>
  </dgm:ptLst>
  <dgm:cxnLst>
    <dgm:cxn modelId="{A9B290AF-1339-4700-B1A1-1BDC14FA3472}" srcId="{77A92BF3-7E0F-456C-B9E5-BD89F8189173}" destId="{0BEB543D-27F9-4671-8F1D-E54C0922A0CC}" srcOrd="1" destOrd="0" parTransId="{0745A496-D0F4-44F1-A576-A56516E0EB96}" sibTransId="{3CD08D78-CB95-405B-91E8-87E83E643874}"/>
    <dgm:cxn modelId="{5ED08FE7-14F5-4AEA-A4A9-B143669127ED}" type="presOf" srcId="{77A92BF3-7E0F-456C-B9E5-BD89F8189173}" destId="{7F14BCEA-888A-4AD0-956C-3FC3C27772EF}" srcOrd="0" destOrd="0" presId="urn:microsoft.com/office/officeart/2008/layout/LinedList"/>
    <dgm:cxn modelId="{7F14449D-3460-4C77-A887-75160202B13F}" type="presOf" srcId="{DB4C5D87-6E2E-4314-BE88-3598883B2D34}" destId="{E7055A2B-CDBB-4CC0-8300-7F0C560751C7}" srcOrd="0" destOrd="0" presId="urn:microsoft.com/office/officeart/2008/layout/LinedList"/>
    <dgm:cxn modelId="{B52C4F59-8C29-46E3-9745-0716D16EBCEA}" type="presOf" srcId="{0BEB543D-27F9-4671-8F1D-E54C0922A0CC}" destId="{7168C824-54B3-44F0-B68B-E9B1889A5636}" srcOrd="0" destOrd="0" presId="urn:microsoft.com/office/officeart/2008/layout/LinedList"/>
    <dgm:cxn modelId="{C5049861-669D-4976-B39D-436E60AAFC32}" srcId="{77A92BF3-7E0F-456C-B9E5-BD89F8189173}" destId="{DB4C5D87-6E2E-4314-BE88-3598883B2D34}" srcOrd="0" destOrd="0" parTransId="{DC680682-6B1D-4D78-AA1F-77A6D091B981}" sibTransId="{05A59B6A-45A4-4E0F-9ACB-67E344B36421}"/>
    <dgm:cxn modelId="{24180C2C-49CE-4253-A6D9-0A79896B56D3}" type="presParOf" srcId="{7F14BCEA-888A-4AD0-956C-3FC3C27772EF}" destId="{F4BF9E16-CC0C-42AD-B7FD-7C485B46164E}" srcOrd="0" destOrd="0" presId="urn:microsoft.com/office/officeart/2008/layout/LinedList"/>
    <dgm:cxn modelId="{F38D2187-7237-4C7F-8B55-1DF35C83C01E}" type="presParOf" srcId="{7F14BCEA-888A-4AD0-956C-3FC3C27772EF}" destId="{51D9ED77-2427-4133-9A6A-A77E454DD9FD}" srcOrd="1" destOrd="0" presId="urn:microsoft.com/office/officeart/2008/layout/LinedList"/>
    <dgm:cxn modelId="{08D8F5C8-3AE8-4BD5-9813-F33C997D50A1}" type="presParOf" srcId="{51D9ED77-2427-4133-9A6A-A77E454DD9FD}" destId="{E7055A2B-CDBB-4CC0-8300-7F0C560751C7}" srcOrd="0" destOrd="0" presId="urn:microsoft.com/office/officeart/2008/layout/LinedList"/>
    <dgm:cxn modelId="{423936F4-F69C-42F8-B3DE-C226933B5D32}" type="presParOf" srcId="{51D9ED77-2427-4133-9A6A-A77E454DD9FD}" destId="{95E191F9-90B2-4D6F-A9EF-EBBE8890C438}" srcOrd="1" destOrd="0" presId="urn:microsoft.com/office/officeart/2008/layout/LinedList"/>
    <dgm:cxn modelId="{2F5D8CFD-503E-402D-AF40-3AC3F2D08D7E}" type="presParOf" srcId="{7F14BCEA-888A-4AD0-956C-3FC3C27772EF}" destId="{61D0B829-A18D-483E-A6FC-6EFB83B46054}" srcOrd="2" destOrd="0" presId="urn:microsoft.com/office/officeart/2008/layout/LinedList"/>
    <dgm:cxn modelId="{106C080C-B9DE-4734-A374-031B3BDDFB55}" type="presParOf" srcId="{7F14BCEA-888A-4AD0-956C-3FC3C27772EF}" destId="{E9310D7D-AF8A-4901-8F2A-12D4B7D8B930}" srcOrd="3" destOrd="0" presId="urn:microsoft.com/office/officeart/2008/layout/LinedList"/>
    <dgm:cxn modelId="{B637832B-34E0-4F4A-A188-71CF1E75ED21}" type="presParOf" srcId="{E9310D7D-AF8A-4901-8F2A-12D4B7D8B930}" destId="{7168C824-54B3-44F0-B68B-E9B1889A5636}" srcOrd="0" destOrd="0" presId="urn:microsoft.com/office/officeart/2008/layout/LinedList"/>
    <dgm:cxn modelId="{3370D959-A4CC-4123-B93F-5DB60E50B442}" type="presParOf" srcId="{E9310D7D-AF8A-4901-8F2A-12D4B7D8B930}" destId="{F83C85B3-C67B-4891-A4E8-5D536427D51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1785F3-B3D4-A091-5FC2-85D1D73C35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1A0B5657-E261-B130-597D-BB5EB17087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12D2C7B-650D-E280-299E-8AEB244698EB}"/>
              </a:ext>
            </a:extLst>
          </p:cNvPr>
          <p:cNvSpPr>
            <a:spLocks noGrp="1"/>
          </p:cNvSpPr>
          <p:nvPr>
            <p:ph type="dt" sz="half" idx="10"/>
          </p:nvPr>
        </p:nvSpPr>
        <p:spPr/>
        <p:txBody>
          <a:bodyPr/>
          <a:lstStyle/>
          <a:p>
            <a:fld id="{3EBD5462-DAC4-474D-B790-144E9BEC292F}" type="datetimeFigureOut">
              <a:rPr lang="en-US" smtClean="0"/>
              <a:t>12/22/2022</a:t>
            </a:fld>
            <a:endParaRPr lang="en-US"/>
          </a:p>
        </p:txBody>
      </p:sp>
      <p:sp>
        <p:nvSpPr>
          <p:cNvPr id="5" name="Footer Placeholder 4">
            <a:extLst>
              <a:ext uri="{FF2B5EF4-FFF2-40B4-BE49-F238E27FC236}">
                <a16:creationId xmlns="" xmlns:a16="http://schemas.microsoft.com/office/drawing/2014/main" id="{CDE238E7-8FDD-28D1-1F46-6C540967F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2ABFF49-14D6-ACF8-4558-2E63937C3297}"/>
              </a:ext>
            </a:extLst>
          </p:cNvPr>
          <p:cNvSpPr>
            <a:spLocks noGrp="1"/>
          </p:cNvSpPr>
          <p:nvPr>
            <p:ph type="sldNum" sz="quarter" idx="12"/>
          </p:nvPr>
        </p:nvSpPr>
        <p:spPr/>
        <p:txBody>
          <a:bodyPr/>
          <a:lstStyle/>
          <a:p>
            <a:fld id="{E0FE92A4-83C3-45FF-8122-9106D6CA43C6}" type="slidenum">
              <a:rPr lang="en-US" smtClean="0"/>
              <a:t>‹#›</a:t>
            </a:fld>
            <a:endParaRPr lang="en-US"/>
          </a:p>
        </p:txBody>
      </p:sp>
    </p:spTree>
    <p:extLst>
      <p:ext uri="{BB962C8B-B14F-4D97-AF65-F5344CB8AC3E}">
        <p14:creationId xmlns:p14="http://schemas.microsoft.com/office/powerpoint/2010/main" val="1260952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6F5A14-C3CF-24A6-8969-D582DE8763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54CA4B9-C3EF-CFC9-B13E-E4CEF1A598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3A4B678-5EA5-650E-10C2-0AC6ACC4F92D}"/>
              </a:ext>
            </a:extLst>
          </p:cNvPr>
          <p:cNvSpPr>
            <a:spLocks noGrp="1"/>
          </p:cNvSpPr>
          <p:nvPr>
            <p:ph type="dt" sz="half" idx="10"/>
          </p:nvPr>
        </p:nvSpPr>
        <p:spPr/>
        <p:txBody>
          <a:bodyPr/>
          <a:lstStyle/>
          <a:p>
            <a:fld id="{3EBD5462-DAC4-474D-B790-144E9BEC292F}" type="datetimeFigureOut">
              <a:rPr lang="en-US" smtClean="0"/>
              <a:t>12/22/2022</a:t>
            </a:fld>
            <a:endParaRPr lang="en-US"/>
          </a:p>
        </p:txBody>
      </p:sp>
      <p:sp>
        <p:nvSpPr>
          <p:cNvPr id="5" name="Footer Placeholder 4">
            <a:extLst>
              <a:ext uri="{FF2B5EF4-FFF2-40B4-BE49-F238E27FC236}">
                <a16:creationId xmlns="" xmlns:a16="http://schemas.microsoft.com/office/drawing/2014/main" id="{94DFE22A-120D-3604-C05D-CDEE01418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FAAD6AD-2561-F34C-5D5A-C33B1E59F70B}"/>
              </a:ext>
            </a:extLst>
          </p:cNvPr>
          <p:cNvSpPr>
            <a:spLocks noGrp="1"/>
          </p:cNvSpPr>
          <p:nvPr>
            <p:ph type="sldNum" sz="quarter" idx="12"/>
          </p:nvPr>
        </p:nvSpPr>
        <p:spPr/>
        <p:txBody>
          <a:bodyPr/>
          <a:lstStyle/>
          <a:p>
            <a:fld id="{E0FE92A4-83C3-45FF-8122-9106D6CA43C6}" type="slidenum">
              <a:rPr lang="en-US" smtClean="0"/>
              <a:t>‹#›</a:t>
            </a:fld>
            <a:endParaRPr lang="en-US"/>
          </a:p>
        </p:txBody>
      </p:sp>
    </p:spTree>
    <p:extLst>
      <p:ext uri="{BB962C8B-B14F-4D97-AF65-F5344CB8AC3E}">
        <p14:creationId xmlns:p14="http://schemas.microsoft.com/office/powerpoint/2010/main" val="811041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37FB965-B236-39DF-BD97-65DC1885D6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65C2FA70-C797-F66C-0CF9-B6083C9399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754F61F-4F0F-56A7-36AE-92C63EAA1149}"/>
              </a:ext>
            </a:extLst>
          </p:cNvPr>
          <p:cNvSpPr>
            <a:spLocks noGrp="1"/>
          </p:cNvSpPr>
          <p:nvPr>
            <p:ph type="dt" sz="half" idx="10"/>
          </p:nvPr>
        </p:nvSpPr>
        <p:spPr/>
        <p:txBody>
          <a:bodyPr/>
          <a:lstStyle/>
          <a:p>
            <a:fld id="{3EBD5462-DAC4-474D-B790-144E9BEC292F}" type="datetimeFigureOut">
              <a:rPr lang="en-US" smtClean="0"/>
              <a:t>12/22/2022</a:t>
            </a:fld>
            <a:endParaRPr lang="en-US"/>
          </a:p>
        </p:txBody>
      </p:sp>
      <p:sp>
        <p:nvSpPr>
          <p:cNvPr id="5" name="Footer Placeholder 4">
            <a:extLst>
              <a:ext uri="{FF2B5EF4-FFF2-40B4-BE49-F238E27FC236}">
                <a16:creationId xmlns="" xmlns:a16="http://schemas.microsoft.com/office/drawing/2014/main" id="{D4AA5F8F-011E-C60A-9357-12A2239EE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E325C46-1005-20B6-B0BC-16E2F093D391}"/>
              </a:ext>
            </a:extLst>
          </p:cNvPr>
          <p:cNvSpPr>
            <a:spLocks noGrp="1"/>
          </p:cNvSpPr>
          <p:nvPr>
            <p:ph type="sldNum" sz="quarter" idx="12"/>
          </p:nvPr>
        </p:nvSpPr>
        <p:spPr/>
        <p:txBody>
          <a:bodyPr/>
          <a:lstStyle/>
          <a:p>
            <a:fld id="{E0FE92A4-83C3-45FF-8122-9106D6CA43C6}" type="slidenum">
              <a:rPr lang="en-US" smtClean="0"/>
              <a:t>‹#›</a:t>
            </a:fld>
            <a:endParaRPr lang="en-US"/>
          </a:p>
        </p:txBody>
      </p:sp>
    </p:spTree>
    <p:extLst>
      <p:ext uri="{BB962C8B-B14F-4D97-AF65-F5344CB8AC3E}">
        <p14:creationId xmlns:p14="http://schemas.microsoft.com/office/powerpoint/2010/main" val="2812476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B2A7C5-137D-80F1-5FF3-D906A8040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63899A6-26E1-3C2E-5DB0-5FA0D3A1DC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D4429AC-2B37-4928-7291-7EC3FD416CD0}"/>
              </a:ext>
            </a:extLst>
          </p:cNvPr>
          <p:cNvSpPr>
            <a:spLocks noGrp="1"/>
          </p:cNvSpPr>
          <p:nvPr>
            <p:ph type="dt" sz="half" idx="10"/>
          </p:nvPr>
        </p:nvSpPr>
        <p:spPr/>
        <p:txBody>
          <a:bodyPr/>
          <a:lstStyle/>
          <a:p>
            <a:fld id="{3EBD5462-DAC4-474D-B790-144E9BEC292F}" type="datetimeFigureOut">
              <a:rPr lang="en-US" smtClean="0"/>
              <a:t>12/22/2022</a:t>
            </a:fld>
            <a:endParaRPr lang="en-US"/>
          </a:p>
        </p:txBody>
      </p:sp>
      <p:sp>
        <p:nvSpPr>
          <p:cNvPr id="5" name="Footer Placeholder 4">
            <a:extLst>
              <a:ext uri="{FF2B5EF4-FFF2-40B4-BE49-F238E27FC236}">
                <a16:creationId xmlns="" xmlns:a16="http://schemas.microsoft.com/office/drawing/2014/main" id="{2C5D8D88-59C3-AC2F-9CDB-6CB47F0D4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40F1AA4-7E95-C0B8-C0E0-8BB8A3E915FF}"/>
              </a:ext>
            </a:extLst>
          </p:cNvPr>
          <p:cNvSpPr>
            <a:spLocks noGrp="1"/>
          </p:cNvSpPr>
          <p:nvPr>
            <p:ph type="sldNum" sz="quarter" idx="12"/>
          </p:nvPr>
        </p:nvSpPr>
        <p:spPr/>
        <p:txBody>
          <a:bodyPr/>
          <a:lstStyle/>
          <a:p>
            <a:fld id="{E0FE92A4-83C3-45FF-8122-9106D6CA43C6}" type="slidenum">
              <a:rPr lang="en-US" smtClean="0"/>
              <a:t>‹#›</a:t>
            </a:fld>
            <a:endParaRPr lang="en-US"/>
          </a:p>
        </p:txBody>
      </p:sp>
    </p:spTree>
    <p:extLst>
      <p:ext uri="{BB962C8B-B14F-4D97-AF65-F5344CB8AC3E}">
        <p14:creationId xmlns:p14="http://schemas.microsoft.com/office/powerpoint/2010/main" val="1633856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F0ADFF-60A6-050A-E9F0-3271DD1389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492C4AE-1779-0729-2DF3-6340808B2D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BC3A296-E054-27BC-AF9F-1AB4A37A4D19}"/>
              </a:ext>
            </a:extLst>
          </p:cNvPr>
          <p:cNvSpPr>
            <a:spLocks noGrp="1"/>
          </p:cNvSpPr>
          <p:nvPr>
            <p:ph type="dt" sz="half" idx="10"/>
          </p:nvPr>
        </p:nvSpPr>
        <p:spPr/>
        <p:txBody>
          <a:bodyPr/>
          <a:lstStyle/>
          <a:p>
            <a:fld id="{3EBD5462-DAC4-474D-B790-144E9BEC292F}" type="datetimeFigureOut">
              <a:rPr lang="en-US" smtClean="0"/>
              <a:t>12/22/2022</a:t>
            </a:fld>
            <a:endParaRPr lang="en-US"/>
          </a:p>
        </p:txBody>
      </p:sp>
      <p:sp>
        <p:nvSpPr>
          <p:cNvPr id="5" name="Footer Placeholder 4">
            <a:extLst>
              <a:ext uri="{FF2B5EF4-FFF2-40B4-BE49-F238E27FC236}">
                <a16:creationId xmlns="" xmlns:a16="http://schemas.microsoft.com/office/drawing/2014/main" id="{83EE9F7F-14CD-579B-EC2D-A6BFE00FD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DD00E2A-46AA-0CEC-D13A-6B4DA041BA59}"/>
              </a:ext>
            </a:extLst>
          </p:cNvPr>
          <p:cNvSpPr>
            <a:spLocks noGrp="1"/>
          </p:cNvSpPr>
          <p:nvPr>
            <p:ph type="sldNum" sz="quarter" idx="12"/>
          </p:nvPr>
        </p:nvSpPr>
        <p:spPr/>
        <p:txBody>
          <a:bodyPr/>
          <a:lstStyle/>
          <a:p>
            <a:fld id="{E0FE92A4-83C3-45FF-8122-9106D6CA43C6}" type="slidenum">
              <a:rPr lang="en-US" smtClean="0"/>
              <a:t>‹#›</a:t>
            </a:fld>
            <a:endParaRPr lang="en-US"/>
          </a:p>
        </p:txBody>
      </p:sp>
    </p:spTree>
    <p:extLst>
      <p:ext uri="{BB962C8B-B14F-4D97-AF65-F5344CB8AC3E}">
        <p14:creationId xmlns:p14="http://schemas.microsoft.com/office/powerpoint/2010/main" val="338155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EBE82A-1367-CEDA-82DE-14DFE05420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41B8166-0CBA-C76B-6F60-0D67060EE3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31E758C3-A404-51B5-4AC5-2E55904B7A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48DC7810-6E96-042F-723F-150554403EFB}"/>
              </a:ext>
            </a:extLst>
          </p:cNvPr>
          <p:cNvSpPr>
            <a:spLocks noGrp="1"/>
          </p:cNvSpPr>
          <p:nvPr>
            <p:ph type="dt" sz="half" idx="10"/>
          </p:nvPr>
        </p:nvSpPr>
        <p:spPr/>
        <p:txBody>
          <a:bodyPr/>
          <a:lstStyle/>
          <a:p>
            <a:fld id="{3EBD5462-DAC4-474D-B790-144E9BEC292F}" type="datetimeFigureOut">
              <a:rPr lang="en-US" smtClean="0"/>
              <a:t>12/22/2022</a:t>
            </a:fld>
            <a:endParaRPr lang="en-US"/>
          </a:p>
        </p:txBody>
      </p:sp>
      <p:sp>
        <p:nvSpPr>
          <p:cNvPr id="6" name="Footer Placeholder 5">
            <a:extLst>
              <a:ext uri="{FF2B5EF4-FFF2-40B4-BE49-F238E27FC236}">
                <a16:creationId xmlns="" xmlns:a16="http://schemas.microsoft.com/office/drawing/2014/main" id="{D36BA4FB-9559-2098-37E6-A79C3D7D9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A0DA04A-985D-3228-6562-D5A657140526}"/>
              </a:ext>
            </a:extLst>
          </p:cNvPr>
          <p:cNvSpPr>
            <a:spLocks noGrp="1"/>
          </p:cNvSpPr>
          <p:nvPr>
            <p:ph type="sldNum" sz="quarter" idx="12"/>
          </p:nvPr>
        </p:nvSpPr>
        <p:spPr/>
        <p:txBody>
          <a:bodyPr/>
          <a:lstStyle/>
          <a:p>
            <a:fld id="{E0FE92A4-83C3-45FF-8122-9106D6CA43C6}" type="slidenum">
              <a:rPr lang="en-US" smtClean="0"/>
              <a:t>‹#›</a:t>
            </a:fld>
            <a:endParaRPr lang="en-US"/>
          </a:p>
        </p:txBody>
      </p:sp>
    </p:spTree>
    <p:extLst>
      <p:ext uri="{BB962C8B-B14F-4D97-AF65-F5344CB8AC3E}">
        <p14:creationId xmlns:p14="http://schemas.microsoft.com/office/powerpoint/2010/main" val="403709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BFE3BA-A2D0-5A79-E563-3DD6397C4C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C75F77D-B7A6-EB09-3F03-1746A69552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680B5C9-8771-66D2-2C00-324EB6CA17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8FD39B6-CFE8-F9EA-1D06-6DA91007A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02E36F0-375A-BD1D-6876-BB61B597DA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6E552C80-A590-E2F7-E0B1-E7CC9DAB9217}"/>
              </a:ext>
            </a:extLst>
          </p:cNvPr>
          <p:cNvSpPr>
            <a:spLocks noGrp="1"/>
          </p:cNvSpPr>
          <p:nvPr>
            <p:ph type="dt" sz="half" idx="10"/>
          </p:nvPr>
        </p:nvSpPr>
        <p:spPr/>
        <p:txBody>
          <a:bodyPr/>
          <a:lstStyle/>
          <a:p>
            <a:fld id="{3EBD5462-DAC4-474D-B790-144E9BEC292F}" type="datetimeFigureOut">
              <a:rPr lang="en-US" smtClean="0"/>
              <a:t>12/22/2022</a:t>
            </a:fld>
            <a:endParaRPr lang="en-US"/>
          </a:p>
        </p:txBody>
      </p:sp>
      <p:sp>
        <p:nvSpPr>
          <p:cNvPr id="8" name="Footer Placeholder 7">
            <a:extLst>
              <a:ext uri="{FF2B5EF4-FFF2-40B4-BE49-F238E27FC236}">
                <a16:creationId xmlns="" xmlns:a16="http://schemas.microsoft.com/office/drawing/2014/main" id="{876C2507-1EE2-41E7-E632-506399FAE8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9460CBB9-030C-09F1-A87D-A5EE8151003B}"/>
              </a:ext>
            </a:extLst>
          </p:cNvPr>
          <p:cNvSpPr>
            <a:spLocks noGrp="1"/>
          </p:cNvSpPr>
          <p:nvPr>
            <p:ph type="sldNum" sz="quarter" idx="12"/>
          </p:nvPr>
        </p:nvSpPr>
        <p:spPr/>
        <p:txBody>
          <a:bodyPr/>
          <a:lstStyle/>
          <a:p>
            <a:fld id="{E0FE92A4-83C3-45FF-8122-9106D6CA43C6}" type="slidenum">
              <a:rPr lang="en-US" smtClean="0"/>
              <a:t>‹#›</a:t>
            </a:fld>
            <a:endParaRPr lang="en-US"/>
          </a:p>
        </p:txBody>
      </p:sp>
    </p:spTree>
    <p:extLst>
      <p:ext uri="{BB962C8B-B14F-4D97-AF65-F5344CB8AC3E}">
        <p14:creationId xmlns:p14="http://schemas.microsoft.com/office/powerpoint/2010/main" val="1768320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96B918-2581-944C-F324-6B3806BEC2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C67530D-09C6-D0D4-4EA2-FFC12748F742}"/>
              </a:ext>
            </a:extLst>
          </p:cNvPr>
          <p:cNvSpPr>
            <a:spLocks noGrp="1"/>
          </p:cNvSpPr>
          <p:nvPr>
            <p:ph type="dt" sz="half" idx="10"/>
          </p:nvPr>
        </p:nvSpPr>
        <p:spPr/>
        <p:txBody>
          <a:bodyPr/>
          <a:lstStyle/>
          <a:p>
            <a:fld id="{3EBD5462-DAC4-474D-B790-144E9BEC292F}" type="datetimeFigureOut">
              <a:rPr lang="en-US" smtClean="0"/>
              <a:t>12/22/2022</a:t>
            </a:fld>
            <a:endParaRPr lang="en-US"/>
          </a:p>
        </p:txBody>
      </p:sp>
      <p:sp>
        <p:nvSpPr>
          <p:cNvPr id="4" name="Footer Placeholder 3">
            <a:extLst>
              <a:ext uri="{FF2B5EF4-FFF2-40B4-BE49-F238E27FC236}">
                <a16:creationId xmlns="" xmlns:a16="http://schemas.microsoft.com/office/drawing/2014/main" id="{324F36A2-9827-1BC3-E828-936B0C2B69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CA427E9-2030-3C9B-917B-49C6828F6A96}"/>
              </a:ext>
            </a:extLst>
          </p:cNvPr>
          <p:cNvSpPr>
            <a:spLocks noGrp="1"/>
          </p:cNvSpPr>
          <p:nvPr>
            <p:ph type="sldNum" sz="quarter" idx="12"/>
          </p:nvPr>
        </p:nvSpPr>
        <p:spPr/>
        <p:txBody>
          <a:bodyPr/>
          <a:lstStyle/>
          <a:p>
            <a:fld id="{E0FE92A4-83C3-45FF-8122-9106D6CA43C6}" type="slidenum">
              <a:rPr lang="en-US" smtClean="0"/>
              <a:t>‹#›</a:t>
            </a:fld>
            <a:endParaRPr lang="en-US"/>
          </a:p>
        </p:txBody>
      </p:sp>
    </p:spTree>
    <p:extLst>
      <p:ext uri="{BB962C8B-B14F-4D97-AF65-F5344CB8AC3E}">
        <p14:creationId xmlns:p14="http://schemas.microsoft.com/office/powerpoint/2010/main" val="843415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F5FBDFB-AF2D-E4E8-5EBF-39AC6DDF4E3F}"/>
              </a:ext>
            </a:extLst>
          </p:cNvPr>
          <p:cNvSpPr>
            <a:spLocks noGrp="1"/>
          </p:cNvSpPr>
          <p:nvPr>
            <p:ph type="dt" sz="half" idx="10"/>
          </p:nvPr>
        </p:nvSpPr>
        <p:spPr/>
        <p:txBody>
          <a:bodyPr/>
          <a:lstStyle/>
          <a:p>
            <a:fld id="{3EBD5462-DAC4-474D-B790-144E9BEC292F}" type="datetimeFigureOut">
              <a:rPr lang="en-US" smtClean="0"/>
              <a:t>12/22/2022</a:t>
            </a:fld>
            <a:endParaRPr lang="en-US"/>
          </a:p>
        </p:txBody>
      </p:sp>
      <p:sp>
        <p:nvSpPr>
          <p:cNvPr id="3" name="Footer Placeholder 2">
            <a:extLst>
              <a:ext uri="{FF2B5EF4-FFF2-40B4-BE49-F238E27FC236}">
                <a16:creationId xmlns="" xmlns:a16="http://schemas.microsoft.com/office/drawing/2014/main" id="{F78AE495-F5D6-D98F-BC19-F375DBC66E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884DF532-625A-B4D6-4ABD-615EB6CF813E}"/>
              </a:ext>
            </a:extLst>
          </p:cNvPr>
          <p:cNvSpPr>
            <a:spLocks noGrp="1"/>
          </p:cNvSpPr>
          <p:nvPr>
            <p:ph type="sldNum" sz="quarter" idx="12"/>
          </p:nvPr>
        </p:nvSpPr>
        <p:spPr/>
        <p:txBody>
          <a:bodyPr/>
          <a:lstStyle/>
          <a:p>
            <a:fld id="{E0FE92A4-83C3-45FF-8122-9106D6CA43C6}" type="slidenum">
              <a:rPr lang="en-US" smtClean="0"/>
              <a:t>‹#›</a:t>
            </a:fld>
            <a:endParaRPr lang="en-US"/>
          </a:p>
        </p:txBody>
      </p:sp>
    </p:spTree>
    <p:extLst>
      <p:ext uri="{BB962C8B-B14F-4D97-AF65-F5344CB8AC3E}">
        <p14:creationId xmlns:p14="http://schemas.microsoft.com/office/powerpoint/2010/main" val="424862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975D78-D363-9A0F-C9FF-D2BCC3A198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22B6398F-BF82-1CCA-6977-E34DC65CA7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E0BE6397-DE2E-4791-0D1D-41CEE56EDB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687C0E6-BFC7-1C63-2261-9C2246C7225D}"/>
              </a:ext>
            </a:extLst>
          </p:cNvPr>
          <p:cNvSpPr>
            <a:spLocks noGrp="1"/>
          </p:cNvSpPr>
          <p:nvPr>
            <p:ph type="dt" sz="half" idx="10"/>
          </p:nvPr>
        </p:nvSpPr>
        <p:spPr/>
        <p:txBody>
          <a:bodyPr/>
          <a:lstStyle/>
          <a:p>
            <a:fld id="{3EBD5462-DAC4-474D-B790-144E9BEC292F}" type="datetimeFigureOut">
              <a:rPr lang="en-US" smtClean="0"/>
              <a:t>12/22/2022</a:t>
            </a:fld>
            <a:endParaRPr lang="en-US"/>
          </a:p>
        </p:txBody>
      </p:sp>
      <p:sp>
        <p:nvSpPr>
          <p:cNvPr id="6" name="Footer Placeholder 5">
            <a:extLst>
              <a:ext uri="{FF2B5EF4-FFF2-40B4-BE49-F238E27FC236}">
                <a16:creationId xmlns="" xmlns:a16="http://schemas.microsoft.com/office/drawing/2014/main" id="{560623CB-6A4A-7BAD-0BC9-810AC69A8C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8818A91-DBAE-29D4-06D6-15F791390E90}"/>
              </a:ext>
            </a:extLst>
          </p:cNvPr>
          <p:cNvSpPr>
            <a:spLocks noGrp="1"/>
          </p:cNvSpPr>
          <p:nvPr>
            <p:ph type="sldNum" sz="quarter" idx="12"/>
          </p:nvPr>
        </p:nvSpPr>
        <p:spPr/>
        <p:txBody>
          <a:bodyPr/>
          <a:lstStyle/>
          <a:p>
            <a:fld id="{E0FE92A4-83C3-45FF-8122-9106D6CA43C6}" type="slidenum">
              <a:rPr lang="en-US" smtClean="0"/>
              <a:t>‹#›</a:t>
            </a:fld>
            <a:endParaRPr lang="en-US"/>
          </a:p>
        </p:txBody>
      </p:sp>
    </p:spTree>
    <p:extLst>
      <p:ext uri="{BB962C8B-B14F-4D97-AF65-F5344CB8AC3E}">
        <p14:creationId xmlns:p14="http://schemas.microsoft.com/office/powerpoint/2010/main" val="1441139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E85B81-33CE-4735-C62D-A23EA9F9B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00A1FF6A-1F63-50AF-6F4B-4CD2E3FDAF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1213B678-DF12-6523-BC95-F3883745B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AC08118-65DA-55DB-B06F-34F2E1FE461D}"/>
              </a:ext>
            </a:extLst>
          </p:cNvPr>
          <p:cNvSpPr>
            <a:spLocks noGrp="1"/>
          </p:cNvSpPr>
          <p:nvPr>
            <p:ph type="dt" sz="half" idx="10"/>
          </p:nvPr>
        </p:nvSpPr>
        <p:spPr/>
        <p:txBody>
          <a:bodyPr/>
          <a:lstStyle/>
          <a:p>
            <a:fld id="{3EBD5462-DAC4-474D-B790-144E9BEC292F}" type="datetimeFigureOut">
              <a:rPr lang="en-US" smtClean="0"/>
              <a:t>12/22/2022</a:t>
            </a:fld>
            <a:endParaRPr lang="en-US"/>
          </a:p>
        </p:txBody>
      </p:sp>
      <p:sp>
        <p:nvSpPr>
          <p:cNvPr id="6" name="Footer Placeholder 5">
            <a:extLst>
              <a:ext uri="{FF2B5EF4-FFF2-40B4-BE49-F238E27FC236}">
                <a16:creationId xmlns="" xmlns:a16="http://schemas.microsoft.com/office/drawing/2014/main" id="{4641D3F8-0723-FF80-03E2-591DFC77F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949D804-F78C-9704-1C39-C0D3A32D596B}"/>
              </a:ext>
            </a:extLst>
          </p:cNvPr>
          <p:cNvSpPr>
            <a:spLocks noGrp="1"/>
          </p:cNvSpPr>
          <p:nvPr>
            <p:ph type="sldNum" sz="quarter" idx="12"/>
          </p:nvPr>
        </p:nvSpPr>
        <p:spPr/>
        <p:txBody>
          <a:bodyPr/>
          <a:lstStyle/>
          <a:p>
            <a:fld id="{E0FE92A4-83C3-45FF-8122-9106D6CA43C6}" type="slidenum">
              <a:rPr lang="en-US" smtClean="0"/>
              <a:t>‹#›</a:t>
            </a:fld>
            <a:endParaRPr lang="en-US"/>
          </a:p>
        </p:txBody>
      </p:sp>
    </p:spTree>
    <p:extLst>
      <p:ext uri="{BB962C8B-B14F-4D97-AF65-F5344CB8AC3E}">
        <p14:creationId xmlns:p14="http://schemas.microsoft.com/office/powerpoint/2010/main" val="2670649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A56283C-E996-C6AD-6097-C8A11FA40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B965BAD-E01C-2703-B6D0-8F588F7243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7D94526-576E-32C3-33D0-339C9889E9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BD5462-DAC4-474D-B790-144E9BEC292F}" type="datetimeFigureOut">
              <a:rPr lang="en-US" smtClean="0"/>
              <a:t>12/22/2022</a:t>
            </a:fld>
            <a:endParaRPr lang="en-US"/>
          </a:p>
        </p:txBody>
      </p:sp>
      <p:sp>
        <p:nvSpPr>
          <p:cNvPr id="5" name="Footer Placeholder 4">
            <a:extLst>
              <a:ext uri="{FF2B5EF4-FFF2-40B4-BE49-F238E27FC236}">
                <a16:creationId xmlns="" xmlns:a16="http://schemas.microsoft.com/office/drawing/2014/main" id="{2153B753-3842-7B34-3A1B-25D153883C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5C02FE03-CB02-8D65-FE07-B78555BCD5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E92A4-83C3-45FF-8122-9106D6CA43C6}" type="slidenum">
              <a:rPr lang="en-US" smtClean="0"/>
              <a:t>‹#›</a:t>
            </a:fld>
            <a:endParaRPr lang="en-US"/>
          </a:p>
        </p:txBody>
      </p:sp>
    </p:spTree>
    <p:extLst>
      <p:ext uri="{BB962C8B-B14F-4D97-AF65-F5344CB8AC3E}">
        <p14:creationId xmlns:p14="http://schemas.microsoft.com/office/powerpoint/2010/main" val="4061663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AA6B02-4C4C-C8FA-1E32-D54049050E9E}"/>
              </a:ext>
            </a:extLst>
          </p:cNvPr>
          <p:cNvSpPr>
            <a:spLocks noGrp="1"/>
          </p:cNvSpPr>
          <p:nvPr>
            <p:ph type="ctrTitle"/>
          </p:nvPr>
        </p:nvSpPr>
        <p:spPr>
          <a:xfrm>
            <a:off x="804673" y="1445494"/>
            <a:ext cx="3616856" cy="4376572"/>
          </a:xfrm>
        </p:spPr>
        <p:txBody>
          <a:bodyPr vert="horz" lIns="91440" tIns="45720" rIns="91440" bIns="45720" rtlCol="0" anchor="ctr">
            <a:normAutofit/>
          </a:bodyPr>
          <a:lstStyle/>
          <a:p>
            <a:pPr algn="l"/>
            <a:r>
              <a:rPr lang="en-US" sz="4800" b="1" u="sng" kern="1200">
                <a:solidFill>
                  <a:schemeClr val="tx1"/>
                </a:solidFill>
                <a:latin typeface="+mj-lt"/>
                <a:ea typeface="+mj-ea"/>
                <a:cs typeface="+mj-cs"/>
              </a:rPr>
              <a:t>Data Structure &amp; Algorithms</a:t>
            </a:r>
            <a:br>
              <a:rPr lang="en-US" sz="4800" b="1" u="sng" kern="1200">
                <a:solidFill>
                  <a:schemeClr val="tx1"/>
                </a:solidFill>
                <a:latin typeface="+mj-lt"/>
                <a:ea typeface="+mj-ea"/>
                <a:cs typeface="+mj-cs"/>
              </a:rPr>
            </a:br>
            <a:r>
              <a:rPr lang="en-US" sz="4800" b="1" u="sng" kern="1200">
                <a:solidFill>
                  <a:schemeClr val="tx1"/>
                </a:solidFill>
                <a:latin typeface="+mj-lt"/>
                <a:ea typeface="+mj-ea"/>
                <a:cs typeface="+mj-cs"/>
              </a:rPr>
              <a:t>project Report</a:t>
            </a:r>
          </a:p>
        </p:txBody>
      </p:sp>
      <p:sp>
        <p:nvSpPr>
          <p:cNvPr id="21" name="Freeform: Shape 20">
            <a:extLst>
              <a:ext uri="{FF2B5EF4-FFF2-40B4-BE49-F238E27FC236}">
                <a16:creationId xmlns="" xmlns:a16="http://schemas.microsoft.com/office/drawing/2014/main" id="{DFF2AC85-FAA0-4844-813F-83C04D7382E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 xmlns:a16="http://schemas.microsoft.com/office/drawing/2014/main" id="{89CC0F1E-BAA2-47B1-8F83-7ECB9FD9E0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 xmlns:a16="http://schemas.microsoft.com/office/drawing/2014/main" id="{50D45A77-E099-C13F-0C46-9E70EE05E4E2}"/>
              </a:ext>
            </a:extLst>
          </p:cNvPr>
          <p:cNvSpPr>
            <a:spLocks noGrp="1"/>
          </p:cNvSpPr>
          <p:nvPr>
            <p:ph type="subTitle" idx="1"/>
          </p:nvPr>
        </p:nvSpPr>
        <p:spPr>
          <a:xfrm>
            <a:off x="6096000" y="1399032"/>
            <a:ext cx="5501834" cy="4471416"/>
          </a:xfrm>
        </p:spPr>
        <p:txBody>
          <a:bodyPr vert="horz" lIns="91440" tIns="45720" rIns="91440" bIns="45720" rtlCol="0" anchor="ctr">
            <a:normAutofit/>
          </a:bodyPr>
          <a:lstStyle/>
          <a:p>
            <a:pPr indent="-228600" algn="l">
              <a:buFont typeface="Arial" panose="020B0604020202020204" pitchFamily="34" charset="0"/>
              <a:buChar char="•"/>
            </a:pPr>
            <a:endParaRPr lang="en-US" sz="2200" dirty="0">
              <a:solidFill>
                <a:schemeClr val="bg1"/>
              </a:solidFill>
            </a:endParaRPr>
          </a:p>
          <a:p>
            <a:pPr algn="l"/>
            <a:r>
              <a:rPr lang="en-US" sz="2800" b="1" dirty="0">
                <a:solidFill>
                  <a:schemeClr val="bg1"/>
                </a:solidFill>
              </a:rPr>
              <a:t>Airline Reservation System (ARS)</a:t>
            </a:r>
          </a:p>
          <a:p>
            <a:pPr indent="-228600" algn="l">
              <a:buFont typeface="Arial" panose="020B0604020202020204" pitchFamily="34" charset="0"/>
              <a:buChar char="•"/>
            </a:pPr>
            <a:endParaRPr lang="en-US" sz="2200" dirty="0">
              <a:solidFill>
                <a:schemeClr val="bg1"/>
              </a:solidFill>
            </a:endParaRPr>
          </a:p>
          <a:p>
            <a:pPr algn="l"/>
            <a:r>
              <a:rPr lang="en-US" b="1" dirty="0">
                <a:solidFill>
                  <a:schemeClr val="bg1"/>
                </a:solidFill>
              </a:rPr>
              <a:t>Group Members:</a:t>
            </a:r>
          </a:p>
          <a:p>
            <a:pPr indent="-228600" algn="l">
              <a:buFont typeface="Arial" panose="020B0604020202020204" pitchFamily="34" charset="0"/>
              <a:buChar char="•"/>
            </a:pPr>
            <a:r>
              <a:rPr lang="en-US" sz="2200" dirty="0">
                <a:solidFill>
                  <a:schemeClr val="bg1"/>
                </a:solidFill>
              </a:rPr>
              <a:t>M. Nabeel Nasir (FA21-BSCS-0042)</a:t>
            </a:r>
          </a:p>
          <a:p>
            <a:pPr indent="-228600" algn="l">
              <a:buFont typeface="Arial" panose="020B0604020202020204" pitchFamily="34" charset="0"/>
              <a:buChar char="•"/>
            </a:pPr>
            <a:r>
              <a:rPr lang="en-US" sz="2200" dirty="0" err="1">
                <a:solidFill>
                  <a:schemeClr val="bg1"/>
                </a:solidFill>
              </a:rPr>
              <a:t>Yaqub</a:t>
            </a:r>
            <a:r>
              <a:rPr lang="en-US" sz="2200" dirty="0">
                <a:solidFill>
                  <a:schemeClr val="bg1"/>
                </a:solidFill>
              </a:rPr>
              <a:t> Hassan (FA21-BSCS-0026)</a:t>
            </a:r>
          </a:p>
          <a:p>
            <a:pPr indent="-228600" algn="l">
              <a:buFont typeface="Arial" panose="020B0604020202020204" pitchFamily="34" charset="0"/>
              <a:buChar char="•"/>
            </a:pPr>
            <a:endParaRPr lang="en-US" sz="2200" dirty="0">
              <a:solidFill>
                <a:schemeClr val="bg1"/>
              </a:solidFill>
            </a:endParaRPr>
          </a:p>
        </p:txBody>
      </p:sp>
    </p:spTree>
    <p:extLst>
      <p:ext uri="{BB962C8B-B14F-4D97-AF65-F5344CB8AC3E}">
        <p14:creationId xmlns:p14="http://schemas.microsoft.com/office/powerpoint/2010/main" val="44548310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User panel login</a:t>
            </a:r>
            <a:endParaRPr lang="en-US" dirty="0"/>
          </a:p>
        </p:txBody>
      </p:sp>
      <p:pic>
        <p:nvPicPr>
          <p:cNvPr id="3" name="Picture 2"/>
          <p:cNvPicPr>
            <a:picLocks noChangeAspect="1"/>
          </p:cNvPicPr>
          <p:nvPr/>
        </p:nvPicPr>
        <p:blipFill>
          <a:blip r:embed="rId2"/>
          <a:stretch>
            <a:fillRect/>
          </a:stretch>
        </p:blipFill>
        <p:spPr>
          <a:xfrm>
            <a:off x="1080727" y="2136655"/>
            <a:ext cx="9305925" cy="2343150"/>
          </a:xfrm>
          <a:prstGeom prst="rect">
            <a:avLst/>
          </a:prstGeom>
        </p:spPr>
      </p:pic>
    </p:spTree>
    <p:extLst>
      <p:ext uri="{BB962C8B-B14F-4D97-AF65-F5344CB8AC3E}">
        <p14:creationId xmlns:p14="http://schemas.microsoft.com/office/powerpoint/2010/main" val="148659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1A95671B-3CC6-4792-9114-B74FAEA224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E6739EE-126B-0873-26B5-DFCF208A6478}"/>
              </a:ext>
            </a:extLst>
          </p:cNvPr>
          <p:cNvSpPr>
            <a:spLocks noGrp="1"/>
          </p:cNvSpPr>
          <p:nvPr>
            <p:ph type="title"/>
          </p:nvPr>
        </p:nvSpPr>
        <p:spPr>
          <a:xfrm>
            <a:off x="1008184" y="174032"/>
            <a:ext cx="10175631" cy="1111843"/>
          </a:xfrm>
        </p:spPr>
        <p:txBody>
          <a:bodyPr anchor="ctr">
            <a:normAutofit/>
          </a:bodyPr>
          <a:lstStyle/>
          <a:p>
            <a:pPr algn="ctr"/>
            <a:r>
              <a:rPr lang="en-US" sz="4000" b="1" dirty="0"/>
              <a:t>User panel</a:t>
            </a:r>
          </a:p>
        </p:txBody>
      </p:sp>
      <p:sp>
        <p:nvSpPr>
          <p:cNvPr id="3" name="Content Placeholder 2">
            <a:extLst>
              <a:ext uri="{FF2B5EF4-FFF2-40B4-BE49-F238E27FC236}">
                <a16:creationId xmlns="" xmlns:a16="http://schemas.microsoft.com/office/drawing/2014/main" id="{E7453842-1594-337C-A454-D351E1D57153}"/>
              </a:ext>
            </a:extLst>
          </p:cNvPr>
          <p:cNvSpPr>
            <a:spLocks noGrp="1"/>
          </p:cNvSpPr>
          <p:nvPr>
            <p:ph idx="1"/>
          </p:nvPr>
        </p:nvSpPr>
        <p:spPr>
          <a:xfrm>
            <a:off x="1008184" y="1459907"/>
            <a:ext cx="10175630" cy="767904"/>
          </a:xfrm>
        </p:spPr>
        <p:txBody>
          <a:bodyPr anchor="ctr">
            <a:normAutofit/>
          </a:bodyPr>
          <a:lstStyle/>
          <a:p>
            <a:pPr marL="0" indent="0" algn="ctr">
              <a:buNone/>
            </a:pPr>
            <a:r>
              <a:rPr lang="en-US" sz="2000" b="1" dirty="0"/>
              <a:t>  User Functions</a:t>
            </a:r>
          </a:p>
          <a:p>
            <a:pPr marL="0" indent="0" algn="ctr">
              <a:buNone/>
            </a:pPr>
            <a:endParaRPr lang="en-US" sz="2000" b="1" dirty="0"/>
          </a:p>
        </p:txBody>
      </p:sp>
      <p:pic>
        <p:nvPicPr>
          <p:cNvPr id="4" name="Picture 3"/>
          <p:cNvPicPr>
            <a:picLocks noChangeAspect="1"/>
          </p:cNvPicPr>
          <p:nvPr/>
        </p:nvPicPr>
        <p:blipFill>
          <a:blip r:embed="rId2"/>
          <a:stretch>
            <a:fillRect/>
          </a:stretch>
        </p:blipFill>
        <p:spPr>
          <a:xfrm>
            <a:off x="2064906" y="1951457"/>
            <a:ext cx="8059139" cy="4199177"/>
          </a:xfrm>
          <a:prstGeom prst="rect">
            <a:avLst/>
          </a:prstGeom>
        </p:spPr>
      </p:pic>
    </p:spTree>
    <p:extLst>
      <p:ext uri="{BB962C8B-B14F-4D97-AF65-F5344CB8AC3E}">
        <p14:creationId xmlns:p14="http://schemas.microsoft.com/office/powerpoint/2010/main" val="143808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1A95671B-3CC6-4792-9114-B74FAEA224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A15952D-CD84-DAFF-4739-4868E244CDCF}"/>
              </a:ext>
            </a:extLst>
          </p:cNvPr>
          <p:cNvSpPr>
            <a:spLocks noGrp="1"/>
          </p:cNvSpPr>
          <p:nvPr>
            <p:ph type="title"/>
          </p:nvPr>
        </p:nvSpPr>
        <p:spPr>
          <a:xfrm>
            <a:off x="1008184" y="174032"/>
            <a:ext cx="10175631" cy="1111843"/>
          </a:xfrm>
        </p:spPr>
        <p:txBody>
          <a:bodyPr anchor="ctr">
            <a:normAutofit/>
          </a:bodyPr>
          <a:lstStyle/>
          <a:p>
            <a:pPr algn="ctr"/>
            <a:r>
              <a:rPr lang="en-US" sz="4000" b="1"/>
              <a:t>Guest Panel</a:t>
            </a:r>
          </a:p>
        </p:txBody>
      </p:sp>
      <p:sp>
        <p:nvSpPr>
          <p:cNvPr id="3" name="Content Placeholder 2">
            <a:extLst>
              <a:ext uri="{FF2B5EF4-FFF2-40B4-BE49-F238E27FC236}">
                <a16:creationId xmlns="" xmlns:a16="http://schemas.microsoft.com/office/drawing/2014/main" id="{57C10053-8DB4-127E-DB7A-883A2F2DCB77}"/>
              </a:ext>
            </a:extLst>
          </p:cNvPr>
          <p:cNvSpPr>
            <a:spLocks noGrp="1"/>
          </p:cNvSpPr>
          <p:nvPr>
            <p:ph idx="1"/>
          </p:nvPr>
        </p:nvSpPr>
        <p:spPr>
          <a:xfrm>
            <a:off x="1008184" y="1459907"/>
            <a:ext cx="10175630" cy="767904"/>
          </a:xfrm>
        </p:spPr>
        <p:txBody>
          <a:bodyPr anchor="ctr">
            <a:normAutofit/>
          </a:bodyPr>
          <a:lstStyle/>
          <a:p>
            <a:pPr marL="0" indent="0" algn="ctr">
              <a:buNone/>
            </a:pPr>
            <a:r>
              <a:rPr lang="en-US" sz="2000" dirty="0"/>
              <a:t>      </a:t>
            </a:r>
            <a:r>
              <a:rPr lang="en-US" sz="2000" b="1" dirty="0"/>
              <a:t>Guest Functions</a:t>
            </a:r>
          </a:p>
          <a:p>
            <a:pPr marL="0" indent="0" algn="ctr">
              <a:buNone/>
            </a:pPr>
            <a:endParaRPr lang="en-US" sz="2000" b="1" dirty="0"/>
          </a:p>
        </p:txBody>
      </p:sp>
      <p:pic>
        <p:nvPicPr>
          <p:cNvPr id="5" name="Picture 4">
            <a:extLst>
              <a:ext uri="{FF2B5EF4-FFF2-40B4-BE49-F238E27FC236}">
                <a16:creationId xmlns="" xmlns:a16="http://schemas.microsoft.com/office/drawing/2014/main" id="{82A876E6-186E-EFB3-6A77-DE9A19AA8685}"/>
              </a:ext>
            </a:extLst>
          </p:cNvPr>
          <p:cNvPicPr>
            <a:picLocks noChangeAspect="1"/>
          </p:cNvPicPr>
          <p:nvPr/>
        </p:nvPicPr>
        <p:blipFill>
          <a:blip r:embed="rId2"/>
          <a:stretch>
            <a:fillRect/>
          </a:stretch>
        </p:blipFill>
        <p:spPr>
          <a:xfrm>
            <a:off x="836678" y="2227811"/>
            <a:ext cx="10515595" cy="3838191"/>
          </a:xfrm>
          <a:prstGeom prst="rect">
            <a:avLst/>
          </a:prstGeom>
        </p:spPr>
      </p:pic>
    </p:spTree>
    <p:extLst>
      <p:ext uri="{BB962C8B-B14F-4D97-AF65-F5344CB8AC3E}">
        <p14:creationId xmlns:p14="http://schemas.microsoft.com/office/powerpoint/2010/main" val="1891824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Reservation</a:t>
            </a:r>
            <a:endParaRPr lang="en-US" dirty="0"/>
          </a:p>
        </p:txBody>
      </p:sp>
      <p:pic>
        <p:nvPicPr>
          <p:cNvPr id="3" name="Picture 2"/>
          <p:cNvPicPr>
            <a:picLocks noChangeAspect="1"/>
          </p:cNvPicPr>
          <p:nvPr/>
        </p:nvPicPr>
        <p:blipFill>
          <a:blip r:embed="rId2"/>
          <a:stretch>
            <a:fillRect/>
          </a:stretch>
        </p:blipFill>
        <p:spPr>
          <a:xfrm>
            <a:off x="1260624" y="1690688"/>
            <a:ext cx="9515475" cy="4352925"/>
          </a:xfrm>
          <a:prstGeom prst="rect">
            <a:avLst/>
          </a:prstGeom>
        </p:spPr>
      </p:pic>
    </p:spTree>
    <p:extLst>
      <p:ext uri="{BB962C8B-B14F-4D97-AF65-F5344CB8AC3E}">
        <p14:creationId xmlns:p14="http://schemas.microsoft.com/office/powerpoint/2010/main" val="3867676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Status</a:t>
            </a:r>
            <a:endParaRPr lang="en-US" dirty="0"/>
          </a:p>
        </p:txBody>
      </p:sp>
      <p:pic>
        <p:nvPicPr>
          <p:cNvPr id="3" name="Picture 2"/>
          <p:cNvPicPr>
            <a:picLocks noChangeAspect="1"/>
          </p:cNvPicPr>
          <p:nvPr/>
        </p:nvPicPr>
        <p:blipFill>
          <a:blip r:embed="rId2"/>
          <a:stretch>
            <a:fillRect/>
          </a:stretch>
        </p:blipFill>
        <p:spPr>
          <a:xfrm>
            <a:off x="3476445" y="2449902"/>
            <a:ext cx="4534080" cy="1664898"/>
          </a:xfrm>
          <a:prstGeom prst="rect">
            <a:avLst/>
          </a:prstGeom>
        </p:spPr>
      </p:pic>
    </p:spTree>
    <p:extLst>
      <p:ext uri="{BB962C8B-B14F-4D97-AF65-F5344CB8AC3E}">
        <p14:creationId xmlns:p14="http://schemas.microsoft.com/office/powerpoint/2010/main" val="2845900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Search Function</a:t>
            </a:r>
            <a:endParaRPr lang="en-US" dirty="0"/>
          </a:p>
        </p:txBody>
      </p:sp>
      <p:pic>
        <p:nvPicPr>
          <p:cNvPr id="3" name="Picture 2"/>
          <p:cNvPicPr>
            <a:picLocks noChangeAspect="1"/>
          </p:cNvPicPr>
          <p:nvPr/>
        </p:nvPicPr>
        <p:blipFill>
          <a:blip r:embed="rId2"/>
          <a:stretch>
            <a:fillRect/>
          </a:stretch>
        </p:blipFill>
        <p:spPr>
          <a:xfrm>
            <a:off x="3174521" y="2295524"/>
            <a:ext cx="5136041" cy="3070105"/>
          </a:xfrm>
          <a:prstGeom prst="rect">
            <a:avLst/>
          </a:prstGeom>
        </p:spPr>
      </p:pic>
    </p:spTree>
    <p:extLst>
      <p:ext uri="{BB962C8B-B14F-4D97-AF65-F5344CB8AC3E}">
        <p14:creationId xmlns:p14="http://schemas.microsoft.com/office/powerpoint/2010/main" val="918694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Flight Display</a:t>
            </a:r>
            <a:endParaRPr lang="en-US" dirty="0"/>
          </a:p>
        </p:txBody>
      </p:sp>
      <p:pic>
        <p:nvPicPr>
          <p:cNvPr id="3" name="Picture 2"/>
          <p:cNvPicPr>
            <a:picLocks noChangeAspect="1"/>
          </p:cNvPicPr>
          <p:nvPr/>
        </p:nvPicPr>
        <p:blipFill>
          <a:blip r:embed="rId2"/>
          <a:stretch>
            <a:fillRect/>
          </a:stretch>
        </p:blipFill>
        <p:spPr>
          <a:xfrm>
            <a:off x="606668" y="2631098"/>
            <a:ext cx="10447093" cy="2000250"/>
          </a:xfrm>
          <a:prstGeom prst="rect">
            <a:avLst/>
          </a:prstGeom>
        </p:spPr>
      </p:pic>
    </p:spTree>
    <p:extLst>
      <p:ext uri="{BB962C8B-B14F-4D97-AF65-F5344CB8AC3E}">
        <p14:creationId xmlns:p14="http://schemas.microsoft.com/office/powerpoint/2010/main" val="186695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AE4312-176B-8261-8733-6D40A8E00371}"/>
              </a:ext>
            </a:extLst>
          </p:cNvPr>
          <p:cNvSpPr>
            <a:spLocks noGrp="1"/>
          </p:cNvSpPr>
          <p:nvPr>
            <p:ph type="title"/>
          </p:nvPr>
        </p:nvSpPr>
        <p:spPr>
          <a:xfrm>
            <a:off x="6634134" y="1396289"/>
            <a:ext cx="5006336" cy="1325563"/>
          </a:xfrm>
        </p:spPr>
        <p:txBody>
          <a:bodyPr>
            <a:normAutofit/>
          </a:bodyPr>
          <a:lstStyle/>
          <a:p>
            <a:r>
              <a:rPr lang="en-US" b="1"/>
              <a:t>Problem Statement</a:t>
            </a:r>
            <a:endParaRPr lang="en-US" b="1" dirty="0"/>
          </a:p>
        </p:txBody>
      </p:sp>
      <p:sp>
        <p:nvSpPr>
          <p:cNvPr id="22" name="Freeform: Shape 13">
            <a:extLst>
              <a:ext uri="{FF2B5EF4-FFF2-40B4-BE49-F238E27FC236}">
                <a16:creationId xmlns="" xmlns:a16="http://schemas.microsoft.com/office/drawing/2014/main" id="{4F74D28C-3268-4E35-8EE1-D92CB4A85A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Plane in red circle">
            <a:extLst>
              <a:ext uri="{FF2B5EF4-FFF2-40B4-BE49-F238E27FC236}">
                <a16:creationId xmlns="" xmlns:a16="http://schemas.microsoft.com/office/drawing/2014/main" id="{C9734C3E-C7D3-580D-6A7C-3A3578BBEEE3}"/>
              </a:ext>
            </a:extLst>
          </p:cNvPr>
          <p:cNvPicPr>
            <a:picLocks noChangeAspect="1"/>
          </p:cNvPicPr>
          <p:nvPr/>
        </p:nvPicPr>
        <p:blipFill rotWithShape="1">
          <a:blip r:embed="rId2"/>
          <a:srcRect l="19048" r="19464" b="1"/>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3" name="Content Placeholder 2">
            <a:extLst>
              <a:ext uri="{FF2B5EF4-FFF2-40B4-BE49-F238E27FC236}">
                <a16:creationId xmlns="" xmlns:a16="http://schemas.microsoft.com/office/drawing/2014/main" id="{EAFF19E9-0BA6-7E78-7CFD-323E94C05000}"/>
              </a:ext>
            </a:extLst>
          </p:cNvPr>
          <p:cNvSpPr>
            <a:spLocks noGrp="1"/>
          </p:cNvSpPr>
          <p:nvPr>
            <p:ph idx="1"/>
          </p:nvPr>
        </p:nvSpPr>
        <p:spPr>
          <a:xfrm>
            <a:off x="6638578" y="2871982"/>
            <a:ext cx="5004073" cy="3181684"/>
          </a:xfrm>
        </p:spPr>
        <p:txBody>
          <a:bodyPr anchor="t">
            <a:normAutofit/>
          </a:bodyPr>
          <a:lstStyle/>
          <a:p>
            <a:pPr marL="0" indent="0">
              <a:buNone/>
            </a:pPr>
            <a:r>
              <a:rPr lang="en-US" sz="1800"/>
              <a:t>The old system of Airline Reservation system was manual or documented or not fully online. There were many problems regarding some categories such as Accuracy, Usability, Effectiveness, Efficiency, Speed etc.</a:t>
            </a:r>
          </a:p>
        </p:txBody>
      </p:sp>
    </p:spTree>
    <p:extLst>
      <p:ext uri="{BB962C8B-B14F-4D97-AF65-F5344CB8AC3E}">
        <p14:creationId xmlns:p14="http://schemas.microsoft.com/office/powerpoint/2010/main" val="191836489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DCC231C8-C761-4B31-9B1C-C6D19248C6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593D4DE-57F8-1F81-F52C-7780D5AC1691}"/>
              </a:ext>
            </a:extLst>
          </p:cNvPr>
          <p:cNvSpPr>
            <a:spLocks noGrp="1"/>
          </p:cNvSpPr>
          <p:nvPr>
            <p:ph type="title"/>
          </p:nvPr>
        </p:nvSpPr>
        <p:spPr>
          <a:xfrm>
            <a:off x="838200" y="557189"/>
            <a:ext cx="3374136" cy="5567891"/>
          </a:xfrm>
        </p:spPr>
        <p:txBody>
          <a:bodyPr>
            <a:normAutofit/>
          </a:bodyPr>
          <a:lstStyle/>
          <a:p>
            <a:r>
              <a:rPr lang="en-US" b="1"/>
              <a:t>Disadvantages of old system</a:t>
            </a:r>
          </a:p>
        </p:txBody>
      </p:sp>
      <p:graphicFrame>
        <p:nvGraphicFramePr>
          <p:cNvPr id="5" name="Content Placeholder 2">
            <a:extLst>
              <a:ext uri="{FF2B5EF4-FFF2-40B4-BE49-F238E27FC236}">
                <a16:creationId xmlns="" xmlns:a16="http://schemas.microsoft.com/office/drawing/2014/main" id="{E9D328EC-1FEC-70BB-B3E1-8637232DAC54}"/>
              </a:ext>
            </a:extLst>
          </p:cNvPr>
          <p:cNvGraphicFramePr>
            <a:graphicFrameLocks noGrp="1"/>
          </p:cNvGraphicFramePr>
          <p:nvPr>
            <p:ph idx="1"/>
            <p:extLst>
              <p:ext uri="{D42A27DB-BD31-4B8C-83A1-F6EECF244321}">
                <p14:modId xmlns:p14="http://schemas.microsoft.com/office/powerpoint/2010/main" val="3634222568"/>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3309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Shape 19">
            <a:extLst>
              <a:ext uri="{FF2B5EF4-FFF2-40B4-BE49-F238E27FC236}">
                <a16:creationId xmlns="" xmlns:a16="http://schemas.microsoft.com/office/drawing/2014/main" id="{42285737-90EE-47DC-AC80-8AE156B119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1" name="Group 21">
            <a:extLst>
              <a:ext uri="{FF2B5EF4-FFF2-40B4-BE49-F238E27FC236}">
                <a16:creationId xmlns="" xmlns:a16="http://schemas.microsoft.com/office/drawing/2014/main" id="{B57BDC17-F1B3-455F-BBF1-680AA1F25C0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315292" y="0"/>
            <a:ext cx="2436813" cy="6858001"/>
            <a:chOff x="1320800" y="0"/>
            <a:chExt cx="2436813" cy="6858001"/>
          </a:xfrm>
        </p:grpSpPr>
        <p:sp>
          <p:nvSpPr>
            <p:cNvPr id="23" name="Freeform 6">
              <a:extLst>
                <a:ext uri="{FF2B5EF4-FFF2-40B4-BE49-F238E27FC236}">
                  <a16:creationId xmlns="" xmlns:a16="http://schemas.microsoft.com/office/drawing/2014/main" id="{64E2FA9A-FEF7-4501-B0EB-5E45EDD2177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4" name="Freeform 7">
              <a:extLst>
                <a:ext uri="{FF2B5EF4-FFF2-40B4-BE49-F238E27FC236}">
                  <a16:creationId xmlns="" xmlns:a16="http://schemas.microsoft.com/office/drawing/2014/main" id="{BC38192B-B4CB-47D4-A3B1-10010247F15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5" name="Freeform 8">
              <a:extLst>
                <a:ext uri="{FF2B5EF4-FFF2-40B4-BE49-F238E27FC236}">
                  <a16:creationId xmlns="" xmlns:a16="http://schemas.microsoft.com/office/drawing/2014/main" id="{96330E33-E171-4B0F-82B5-AF7230399B5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6" name="Freeform 9">
              <a:extLst>
                <a:ext uri="{FF2B5EF4-FFF2-40B4-BE49-F238E27FC236}">
                  <a16:creationId xmlns="" xmlns:a16="http://schemas.microsoft.com/office/drawing/2014/main" id="{332B1723-69BF-42D7-B757-0FA059E152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7" name="Freeform 10">
              <a:extLst>
                <a:ext uri="{FF2B5EF4-FFF2-40B4-BE49-F238E27FC236}">
                  <a16:creationId xmlns="" xmlns:a16="http://schemas.microsoft.com/office/drawing/2014/main" id="{F115D62D-1E96-48D1-A78D-D370A0BFB9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8" name="Freeform 11">
              <a:extLst>
                <a:ext uri="{FF2B5EF4-FFF2-40B4-BE49-F238E27FC236}">
                  <a16:creationId xmlns="" xmlns:a16="http://schemas.microsoft.com/office/drawing/2014/main" id="{91C2876A-169D-4822-A766-C00578C88B4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 xmlns:a16="http://schemas.microsoft.com/office/drawing/2014/main" id="{4224E420-68D4-1E93-D48A-C18EB899F0A9}"/>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Project Introduction</a:t>
            </a:r>
          </a:p>
        </p:txBody>
      </p:sp>
      <p:graphicFrame>
        <p:nvGraphicFramePr>
          <p:cNvPr id="5" name="Content Placeholder 2">
            <a:extLst>
              <a:ext uri="{FF2B5EF4-FFF2-40B4-BE49-F238E27FC236}">
                <a16:creationId xmlns="" xmlns:a16="http://schemas.microsoft.com/office/drawing/2014/main" id="{BE7B1AF6-560C-009F-84CD-49520A112D89}"/>
              </a:ext>
            </a:extLst>
          </p:cNvPr>
          <p:cNvGraphicFramePr>
            <a:graphicFrameLocks noGrp="1"/>
          </p:cNvGraphicFramePr>
          <p:nvPr>
            <p:ph idx="1"/>
            <p:extLst>
              <p:ext uri="{D42A27DB-BD31-4B8C-83A1-F6EECF244321}">
                <p14:modId xmlns:p14="http://schemas.microsoft.com/office/powerpoint/2010/main" val="331219754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7975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 xmlns:a16="http://schemas.microsoft.com/office/drawing/2014/main" id="{C4E4288A-DFC8-40A2-90E5-70E851A933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E7B28B8-9D6B-A21E-93CA-9E5839623304}"/>
              </a:ext>
            </a:extLst>
          </p:cNvPr>
          <p:cNvSpPr>
            <a:spLocks noGrp="1"/>
          </p:cNvSpPr>
          <p:nvPr>
            <p:ph type="title"/>
          </p:nvPr>
        </p:nvSpPr>
        <p:spPr>
          <a:xfrm>
            <a:off x="965199" y="447741"/>
            <a:ext cx="4278623" cy="1645919"/>
          </a:xfrm>
        </p:spPr>
        <p:txBody>
          <a:bodyPr>
            <a:normAutofit/>
          </a:bodyPr>
          <a:lstStyle/>
          <a:p>
            <a:r>
              <a:rPr lang="en-US" sz="4000" b="1"/>
              <a:t>Our System Advantage</a:t>
            </a:r>
          </a:p>
        </p:txBody>
      </p:sp>
      <p:grpSp>
        <p:nvGrpSpPr>
          <p:cNvPr id="22" name="Group 21">
            <a:extLst>
              <a:ext uri="{FF2B5EF4-FFF2-40B4-BE49-F238E27FC236}">
                <a16:creationId xmlns="" xmlns:a16="http://schemas.microsoft.com/office/drawing/2014/main" id="{C770F868-28FE-4B38-8FC7-E9C841B837F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307830" y="567451"/>
            <a:ext cx="1128382" cy="847206"/>
            <a:chOff x="5307830" y="325570"/>
            <a:chExt cx="1128382" cy="847206"/>
          </a:xfrm>
        </p:grpSpPr>
        <p:sp>
          <p:nvSpPr>
            <p:cNvPr id="23" name="Freeform 5">
              <a:extLst>
                <a:ext uri="{FF2B5EF4-FFF2-40B4-BE49-F238E27FC236}">
                  <a16:creationId xmlns="" xmlns:a16="http://schemas.microsoft.com/office/drawing/2014/main" id="{3E5BF88F-B1F5-4A09-887A-B5CA246CACD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 xmlns:a16="http://schemas.microsoft.com/office/drawing/2014/main" id="{D8984A5C-991A-40D3-A4C9-7E0DCA2A7AA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6" name="Freeform 5">
            <a:extLst>
              <a:ext uri="{FF2B5EF4-FFF2-40B4-BE49-F238E27FC236}">
                <a16:creationId xmlns="" xmlns:a16="http://schemas.microsoft.com/office/drawing/2014/main" id="{956571CF-1434-4180-A385-D4AC63B626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695131" y="958617"/>
            <a:ext cx="4888676" cy="4290039"/>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Shape 27">
            <a:extLst>
              <a:ext uri="{FF2B5EF4-FFF2-40B4-BE49-F238E27FC236}">
                <a16:creationId xmlns="" xmlns:a16="http://schemas.microsoft.com/office/drawing/2014/main" id="{9AD93FD3-7DF2-4DC8-BD55-8B2EB5F63F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 xmlns:a16="http://schemas.microsoft.com/office/drawing/2014/main" id="{820DCB41-BAC6-63D1-2030-29A1FCEBC0C3}"/>
              </a:ext>
            </a:extLst>
          </p:cNvPr>
          <p:cNvSpPr>
            <a:spLocks noGrp="1"/>
          </p:cNvSpPr>
          <p:nvPr>
            <p:ph idx="1"/>
          </p:nvPr>
        </p:nvSpPr>
        <p:spPr>
          <a:xfrm>
            <a:off x="965199" y="2912937"/>
            <a:ext cx="4741917" cy="3093546"/>
          </a:xfrm>
        </p:spPr>
        <p:txBody>
          <a:bodyPr>
            <a:normAutofit/>
          </a:bodyPr>
          <a:lstStyle/>
          <a:p>
            <a:r>
              <a:rPr lang="en-US" sz="1700">
                <a:solidFill>
                  <a:schemeClr val="bg1"/>
                </a:solidFill>
              </a:rPr>
              <a:t>To save time and accuracy in work</a:t>
            </a:r>
          </a:p>
          <a:p>
            <a:r>
              <a:rPr lang="en-US" sz="1700">
                <a:solidFill>
                  <a:schemeClr val="bg1"/>
                </a:solidFill>
              </a:rPr>
              <a:t>To make system simple and easy to manage</a:t>
            </a:r>
          </a:p>
          <a:p>
            <a:r>
              <a:rPr lang="en-US" sz="1700">
                <a:solidFill>
                  <a:schemeClr val="bg1"/>
                </a:solidFill>
              </a:rPr>
              <a:t>To provide a large number of ticket reservation and cancellation service in a small time.</a:t>
            </a:r>
          </a:p>
          <a:p>
            <a:r>
              <a:rPr lang="en-US" sz="1700">
                <a:solidFill>
                  <a:schemeClr val="bg1"/>
                </a:solidFill>
              </a:rPr>
              <a:t>To guarantee that ticket reservation is simple, easy and user-friendly use for clients.</a:t>
            </a:r>
          </a:p>
          <a:p>
            <a:r>
              <a:rPr lang="en-US" sz="1700">
                <a:solidFill>
                  <a:schemeClr val="bg1"/>
                </a:solidFill>
              </a:rPr>
              <a:t>To keep the information from unauthorized user</a:t>
            </a:r>
          </a:p>
        </p:txBody>
      </p:sp>
      <p:pic>
        <p:nvPicPr>
          <p:cNvPr id="5" name="Picture 4" descr="Alarm clocks in a line">
            <a:extLst>
              <a:ext uri="{FF2B5EF4-FFF2-40B4-BE49-F238E27FC236}">
                <a16:creationId xmlns="" xmlns:a16="http://schemas.microsoft.com/office/drawing/2014/main" id="{34FEE3D0-4B1D-40A1-F512-BC9ACA943CFD}"/>
              </a:ext>
            </a:extLst>
          </p:cNvPr>
          <p:cNvPicPr>
            <a:picLocks noChangeAspect="1"/>
          </p:cNvPicPr>
          <p:nvPr/>
        </p:nvPicPr>
        <p:blipFill rotWithShape="1">
          <a:blip r:embed="rId2"/>
          <a:srcRect l="4292" r="24600"/>
          <a:stretch/>
        </p:blipFill>
        <p:spPr>
          <a:xfrm>
            <a:off x="7672428" y="1943133"/>
            <a:ext cx="2934082" cy="2321006"/>
          </a:xfrm>
          <a:prstGeom prst="rect">
            <a:avLst/>
          </a:prstGeom>
        </p:spPr>
      </p:pic>
    </p:spTree>
    <p:extLst>
      <p:ext uri="{BB962C8B-B14F-4D97-AF65-F5344CB8AC3E}">
        <p14:creationId xmlns:p14="http://schemas.microsoft.com/office/powerpoint/2010/main" val="61660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CPU with binary numbers and blueprint">
            <a:extLst>
              <a:ext uri="{FF2B5EF4-FFF2-40B4-BE49-F238E27FC236}">
                <a16:creationId xmlns="" xmlns:a16="http://schemas.microsoft.com/office/drawing/2014/main" id="{5670C877-6190-E790-8DE1-6F20D7307C78}"/>
              </a:ext>
            </a:extLst>
          </p:cNvPr>
          <p:cNvPicPr>
            <a:picLocks noChangeAspect="1"/>
          </p:cNvPicPr>
          <p:nvPr/>
        </p:nvPicPr>
        <p:blipFill rotWithShape="1">
          <a:blip r:embed="rId2"/>
          <a:srcRect l="9938" r="23835"/>
          <a:stretch/>
        </p:blipFill>
        <p:spPr>
          <a:xfrm>
            <a:off x="4136571" y="-95240"/>
            <a:ext cx="8074479" cy="6857990"/>
          </a:xfrm>
          <a:prstGeom prst="rect">
            <a:avLst/>
          </a:prstGeom>
        </p:spPr>
      </p:pic>
      <p:sp>
        <p:nvSpPr>
          <p:cNvPr id="61" name="Freeform: Shape 30">
            <a:extLst>
              <a:ext uri="{FF2B5EF4-FFF2-40B4-BE49-F238E27FC236}">
                <a16:creationId xmlns="" xmlns:a16="http://schemas.microsoft.com/office/drawing/2014/main" id="{8F23F8A3-8FD7-4779-8323-FDC26BE998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32">
            <a:extLst>
              <a:ext uri="{FF2B5EF4-FFF2-40B4-BE49-F238E27FC236}">
                <a16:creationId xmlns="" xmlns:a16="http://schemas.microsoft.com/office/drawing/2014/main" id="{F605C4CC-A25C-416F-8333-7CB7DC97D8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E9C09DBA-AB26-5C5F-F970-CC1E9914172D}"/>
              </a:ext>
            </a:extLst>
          </p:cNvPr>
          <p:cNvSpPr>
            <a:spLocks noGrp="1"/>
          </p:cNvSpPr>
          <p:nvPr>
            <p:ph type="title"/>
          </p:nvPr>
        </p:nvSpPr>
        <p:spPr>
          <a:xfrm>
            <a:off x="804672" y="365125"/>
            <a:ext cx="5266155" cy="1325563"/>
          </a:xfrm>
        </p:spPr>
        <p:txBody>
          <a:bodyPr>
            <a:normAutofit/>
          </a:bodyPr>
          <a:lstStyle/>
          <a:p>
            <a:r>
              <a:rPr lang="en-US" b="1"/>
              <a:t>Technologies used in the project:</a:t>
            </a:r>
          </a:p>
        </p:txBody>
      </p:sp>
      <p:sp>
        <p:nvSpPr>
          <p:cNvPr id="7" name="Content Placeholder 6">
            <a:extLst>
              <a:ext uri="{FF2B5EF4-FFF2-40B4-BE49-F238E27FC236}">
                <a16:creationId xmlns="" xmlns:a16="http://schemas.microsoft.com/office/drawing/2014/main" id="{E1546093-81DF-F25F-0FF9-A60F6C5C640D}"/>
              </a:ext>
            </a:extLst>
          </p:cNvPr>
          <p:cNvSpPr>
            <a:spLocks noGrp="1"/>
          </p:cNvSpPr>
          <p:nvPr>
            <p:ph idx="1"/>
          </p:nvPr>
        </p:nvSpPr>
        <p:spPr>
          <a:xfrm>
            <a:off x="804672" y="2022601"/>
            <a:ext cx="3941499" cy="4154361"/>
          </a:xfrm>
        </p:spPr>
        <p:txBody>
          <a:bodyPr>
            <a:normAutofit/>
          </a:bodyPr>
          <a:lstStyle/>
          <a:p>
            <a:pPr marL="0" indent="0">
              <a:buNone/>
            </a:pPr>
            <a:r>
              <a:rPr lang="en-US" sz="2000" dirty="0"/>
              <a:t>This whole project is based on C++ programming language.</a:t>
            </a:r>
          </a:p>
          <a:p>
            <a:pPr marL="0" indent="0">
              <a:buNone/>
            </a:pPr>
            <a:r>
              <a:rPr lang="en-US" sz="2000" dirty="0"/>
              <a:t>We </a:t>
            </a:r>
            <a:r>
              <a:rPr lang="en-US" sz="2000" dirty="0" smtClean="0"/>
              <a:t>used </a:t>
            </a:r>
            <a:r>
              <a:rPr lang="en-US" sz="2000" dirty="0"/>
              <a:t>basic concepts of OOP such as classes, Inheritance, </a:t>
            </a:r>
            <a:r>
              <a:rPr lang="en-US" sz="2000" dirty="0" smtClean="0"/>
              <a:t> </a:t>
            </a:r>
            <a:r>
              <a:rPr lang="en-US" sz="2000" dirty="0"/>
              <a:t>as well as the concepts of Data structure and algorithms (DSA) such as Circular doubly linked list </a:t>
            </a:r>
            <a:r>
              <a:rPr lang="en-US" sz="2000" dirty="0" smtClean="0"/>
              <a:t>, etc.</a:t>
            </a:r>
            <a:endParaRPr lang="en-US" sz="2000" dirty="0"/>
          </a:p>
        </p:txBody>
      </p:sp>
    </p:spTree>
    <p:extLst>
      <p:ext uri="{BB962C8B-B14F-4D97-AF65-F5344CB8AC3E}">
        <p14:creationId xmlns:p14="http://schemas.microsoft.com/office/powerpoint/2010/main" val="111423231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 xmlns:a16="http://schemas.microsoft.com/office/drawing/2014/main" id="{D2E961F1-4A28-4A5F-BBD4-6E400E5E6C7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 xmlns:a16="http://schemas.microsoft.com/office/drawing/2014/main" id="{7F57BEA8-497D-4AA8-8A18-BDCD696B25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80CBDC1-CA40-34AC-E6CE-00462744501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kern="1200">
                <a:solidFill>
                  <a:schemeClr val="bg1"/>
                </a:solidFill>
                <a:latin typeface="+mj-lt"/>
                <a:ea typeface="+mj-ea"/>
                <a:cs typeface="+mj-cs"/>
              </a:rPr>
              <a:t>Main Menu</a:t>
            </a:r>
          </a:p>
        </p:txBody>
      </p:sp>
      <p:cxnSp>
        <p:nvCxnSpPr>
          <p:cNvPr id="39" name="Straight Connector 38">
            <a:extLst>
              <a:ext uri="{FF2B5EF4-FFF2-40B4-BE49-F238E27FC236}">
                <a16:creationId xmlns="" xmlns:a16="http://schemas.microsoft.com/office/drawing/2014/main" id="{A82415D3-DDE5-4D63-8CB3-23A5EC581B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AD7193FB-6AE6-4B3B-8F89-56B55DD63B4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 xmlns:a16="http://schemas.microsoft.com/office/drawing/2014/main" id="{AACED686-46E1-A869-2C4F-70AAF9CE4894}"/>
              </a:ext>
            </a:extLst>
          </p:cNvPr>
          <p:cNvPicPr>
            <a:picLocks noGrp="1" noChangeAspect="1"/>
          </p:cNvPicPr>
          <p:nvPr>
            <p:ph idx="1"/>
          </p:nvPr>
        </p:nvPicPr>
        <p:blipFill>
          <a:blip r:embed="rId2"/>
          <a:stretch>
            <a:fillRect/>
          </a:stretch>
        </p:blipFill>
        <p:spPr>
          <a:xfrm>
            <a:off x="666239" y="2427541"/>
            <a:ext cx="10804423" cy="3997637"/>
          </a:xfrm>
          <a:prstGeom prst="rect">
            <a:avLst/>
          </a:prstGeom>
        </p:spPr>
      </p:pic>
    </p:spTree>
    <p:extLst>
      <p:ext uri="{BB962C8B-B14F-4D97-AF65-F5344CB8AC3E}">
        <p14:creationId xmlns:p14="http://schemas.microsoft.com/office/powerpoint/2010/main" val="121282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1A95671B-3CC6-4792-9114-B74FAEA224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CAA4D55-2C60-4A93-2392-00826D8D11CF}"/>
              </a:ext>
            </a:extLst>
          </p:cNvPr>
          <p:cNvSpPr>
            <a:spLocks noGrp="1"/>
          </p:cNvSpPr>
          <p:nvPr>
            <p:ph type="title"/>
          </p:nvPr>
        </p:nvSpPr>
        <p:spPr>
          <a:xfrm>
            <a:off x="1008184" y="174032"/>
            <a:ext cx="10175631" cy="1111843"/>
          </a:xfrm>
        </p:spPr>
        <p:txBody>
          <a:bodyPr anchor="ctr">
            <a:normAutofit/>
          </a:bodyPr>
          <a:lstStyle/>
          <a:p>
            <a:pPr algn="ctr"/>
            <a:r>
              <a:rPr lang="en-US" sz="4000" b="1" dirty="0"/>
              <a:t>Admin Panel</a:t>
            </a:r>
          </a:p>
        </p:txBody>
      </p:sp>
      <p:sp>
        <p:nvSpPr>
          <p:cNvPr id="3" name="Content Placeholder 2">
            <a:extLst>
              <a:ext uri="{FF2B5EF4-FFF2-40B4-BE49-F238E27FC236}">
                <a16:creationId xmlns="" xmlns:a16="http://schemas.microsoft.com/office/drawing/2014/main" id="{F7246C10-80CD-C6FA-759C-97284869C9DE}"/>
              </a:ext>
            </a:extLst>
          </p:cNvPr>
          <p:cNvSpPr>
            <a:spLocks noGrp="1"/>
          </p:cNvSpPr>
          <p:nvPr>
            <p:ph idx="1"/>
          </p:nvPr>
        </p:nvSpPr>
        <p:spPr>
          <a:xfrm>
            <a:off x="1008184" y="1459907"/>
            <a:ext cx="10175630" cy="767904"/>
          </a:xfrm>
        </p:spPr>
        <p:txBody>
          <a:bodyPr anchor="ctr">
            <a:normAutofit/>
          </a:bodyPr>
          <a:lstStyle/>
          <a:p>
            <a:pPr marL="0" indent="0" algn="ctr">
              <a:buNone/>
            </a:pPr>
            <a:r>
              <a:rPr lang="en-US" sz="2000" b="1" dirty="0"/>
              <a:t> Login Admin</a:t>
            </a:r>
          </a:p>
          <a:p>
            <a:pPr marL="0" indent="0" algn="ctr">
              <a:buNone/>
            </a:pPr>
            <a:endParaRPr lang="en-US" sz="2000" b="1" dirty="0"/>
          </a:p>
        </p:txBody>
      </p:sp>
      <p:pic>
        <p:nvPicPr>
          <p:cNvPr id="5" name="Picture 4">
            <a:extLst>
              <a:ext uri="{FF2B5EF4-FFF2-40B4-BE49-F238E27FC236}">
                <a16:creationId xmlns="" xmlns:a16="http://schemas.microsoft.com/office/drawing/2014/main" id="{EEEBAD69-75F5-1B76-00DF-D9DA88FD5E18}"/>
              </a:ext>
            </a:extLst>
          </p:cNvPr>
          <p:cNvPicPr>
            <a:picLocks noChangeAspect="1"/>
          </p:cNvPicPr>
          <p:nvPr/>
        </p:nvPicPr>
        <p:blipFill>
          <a:blip r:embed="rId2"/>
          <a:stretch>
            <a:fillRect/>
          </a:stretch>
        </p:blipFill>
        <p:spPr>
          <a:xfrm>
            <a:off x="836678" y="2427439"/>
            <a:ext cx="10515595" cy="2970654"/>
          </a:xfrm>
          <a:prstGeom prst="rect">
            <a:avLst/>
          </a:prstGeom>
        </p:spPr>
      </p:pic>
    </p:spTree>
    <p:extLst>
      <p:ext uri="{BB962C8B-B14F-4D97-AF65-F5344CB8AC3E}">
        <p14:creationId xmlns:p14="http://schemas.microsoft.com/office/powerpoint/2010/main" val="184408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1A95671B-3CC6-4792-9114-B74FAEA224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3629DD5-DF6F-369A-F8F2-1E94C9DB494D}"/>
              </a:ext>
            </a:extLst>
          </p:cNvPr>
          <p:cNvSpPr>
            <a:spLocks noGrp="1"/>
          </p:cNvSpPr>
          <p:nvPr>
            <p:ph type="title"/>
          </p:nvPr>
        </p:nvSpPr>
        <p:spPr>
          <a:xfrm>
            <a:off x="1008184" y="174032"/>
            <a:ext cx="10175631" cy="1111843"/>
          </a:xfrm>
        </p:spPr>
        <p:txBody>
          <a:bodyPr anchor="ctr">
            <a:normAutofit/>
          </a:bodyPr>
          <a:lstStyle/>
          <a:p>
            <a:pPr algn="ctr"/>
            <a:r>
              <a:rPr lang="en-US" sz="4000" b="1" dirty="0"/>
              <a:t>Admin Panel</a:t>
            </a:r>
            <a:endParaRPr lang="en-US" sz="4000" dirty="0"/>
          </a:p>
        </p:txBody>
      </p:sp>
      <p:sp>
        <p:nvSpPr>
          <p:cNvPr id="3" name="Content Placeholder 2">
            <a:extLst>
              <a:ext uri="{FF2B5EF4-FFF2-40B4-BE49-F238E27FC236}">
                <a16:creationId xmlns="" xmlns:a16="http://schemas.microsoft.com/office/drawing/2014/main" id="{644259BB-A847-3A02-DB9D-1DEDBDB991DB}"/>
              </a:ext>
            </a:extLst>
          </p:cNvPr>
          <p:cNvSpPr>
            <a:spLocks noGrp="1"/>
          </p:cNvSpPr>
          <p:nvPr>
            <p:ph idx="1"/>
          </p:nvPr>
        </p:nvSpPr>
        <p:spPr>
          <a:xfrm>
            <a:off x="1008184" y="1459907"/>
            <a:ext cx="10175630" cy="767904"/>
          </a:xfrm>
        </p:spPr>
        <p:txBody>
          <a:bodyPr anchor="ctr">
            <a:normAutofit/>
          </a:bodyPr>
          <a:lstStyle/>
          <a:p>
            <a:pPr marL="0" indent="0" algn="ctr">
              <a:buNone/>
            </a:pPr>
            <a:r>
              <a:rPr lang="en-US" sz="2000" dirty="0"/>
              <a:t>      </a:t>
            </a:r>
            <a:r>
              <a:rPr lang="en-US" sz="2000" b="1" dirty="0"/>
              <a:t>Admin Functions</a:t>
            </a:r>
          </a:p>
          <a:p>
            <a:pPr marL="0" indent="0" algn="ctr">
              <a:buNone/>
            </a:pPr>
            <a:endParaRPr lang="en-US" sz="2000" b="1" dirty="0"/>
          </a:p>
        </p:txBody>
      </p:sp>
      <p:pic>
        <p:nvPicPr>
          <p:cNvPr id="5" name="Picture 4">
            <a:extLst>
              <a:ext uri="{FF2B5EF4-FFF2-40B4-BE49-F238E27FC236}">
                <a16:creationId xmlns="" xmlns:a16="http://schemas.microsoft.com/office/drawing/2014/main" id="{14E6C245-039C-87F6-EA15-4C8D0F9C7A39}"/>
              </a:ext>
            </a:extLst>
          </p:cNvPr>
          <p:cNvPicPr>
            <a:picLocks noChangeAspect="1"/>
          </p:cNvPicPr>
          <p:nvPr/>
        </p:nvPicPr>
        <p:blipFill>
          <a:blip r:embed="rId2"/>
          <a:stretch>
            <a:fillRect/>
          </a:stretch>
        </p:blipFill>
        <p:spPr>
          <a:xfrm>
            <a:off x="1227259" y="2246861"/>
            <a:ext cx="10261561" cy="3899393"/>
          </a:xfrm>
          <a:prstGeom prst="rect">
            <a:avLst/>
          </a:prstGeom>
        </p:spPr>
      </p:pic>
    </p:spTree>
    <p:extLst>
      <p:ext uri="{BB962C8B-B14F-4D97-AF65-F5344CB8AC3E}">
        <p14:creationId xmlns:p14="http://schemas.microsoft.com/office/powerpoint/2010/main" val="3461074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100</TotalTime>
  <Words>306</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Data Structure &amp; Algorithms project Report</vt:lpstr>
      <vt:lpstr>Problem Statement</vt:lpstr>
      <vt:lpstr>Disadvantages of old system</vt:lpstr>
      <vt:lpstr>Project Introduction</vt:lpstr>
      <vt:lpstr>Our System Advantage</vt:lpstr>
      <vt:lpstr>Technologies used in the project:</vt:lpstr>
      <vt:lpstr>Main Menu</vt:lpstr>
      <vt:lpstr>Admin Panel</vt:lpstr>
      <vt:lpstr>Admin Panel</vt:lpstr>
      <vt:lpstr>User panel login</vt:lpstr>
      <vt:lpstr>User panel</vt:lpstr>
      <vt:lpstr>Guest Panel</vt:lpstr>
      <vt:lpstr>Reservation</vt:lpstr>
      <vt:lpstr>Status</vt:lpstr>
      <vt:lpstr>Search Function</vt:lpstr>
      <vt:lpstr>Flight Display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Algorithms project Report</dc:title>
  <dc:creator>Admin</dc:creator>
  <cp:lastModifiedBy>Microsoft account</cp:lastModifiedBy>
  <cp:revision>23</cp:revision>
  <dcterms:created xsi:type="dcterms:W3CDTF">2022-12-22T11:32:10Z</dcterms:created>
  <dcterms:modified xsi:type="dcterms:W3CDTF">2022-12-22T18:33:18Z</dcterms:modified>
</cp:coreProperties>
</file>