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97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3692"/>
  </p:normalViewPr>
  <p:slideViewPr>
    <p:cSldViewPr snapToGrid="0" snapToObjects="1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04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49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83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32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31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425527">
            <a:off x="2045497" y="1153208"/>
            <a:ext cx="9784693" cy="5681488"/>
          </a:xfrm>
          <a:custGeom>
            <a:avLst/>
            <a:gdLst>
              <a:gd name="connsiteX0" fmla="*/ 0 w 7529179"/>
              <a:gd name="connsiteY0" fmla="*/ 0 h 2902857"/>
              <a:gd name="connsiteX1" fmla="*/ 7529179 w 7529179"/>
              <a:gd name="connsiteY1" fmla="*/ 0 h 2902857"/>
              <a:gd name="connsiteX2" fmla="*/ 7529179 w 7529179"/>
              <a:gd name="connsiteY2" fmla="*/ 2902857 h 2902857"/>
              <a:gd name="connsiteX3" fmla="*/ 0 w 7529179"/>
              <a:gd name="connsiteY3" fmla="*/ 2902857 h 2902857"/>
              <a:gd name="connsiteX4" fmla="*/ 0 w 7529179"/>
              <a:gd name="connsiteY4" fmla="*/ 0 h 2902857"/>
              <a:gd name="connsiteX0" fmla="*/ 454204 w 7529179"/>
              <a:gd name="connsiteY0" fmla="*/ 0 h 3816418"/>
              <a:gd name="connsiteX1" fmla="*/ 7529179 w 7529179"/>
              <a:gd name="connsiteY1" fmla="*/ 913561 h 3816418"/>
              <a:gd name="connsiteX2" fmla="*/ 7529179 w 7529179"/>
              <a:gd name="connsiteY2" fmla="*/ 3816418 h 3816418"/>
              <a:gd name="connsiteX3" fmla="*/ 0 w 7529179"/>
              <a:gd name="connsiteY3" fmla="*/ 3816418 h 3816418"/>
              <a:gd name="connsiteX4" fmla="*/ 454204 w 7529179"/>
              <a:gd name="connsiteY4" fmla="*/ 0 h 3816418"/>
              <a:gd name="connsiteX0" fmla="*/ 0 w 7074975"/>
              <a:gd name="connsiteY0" fmla="*/ 0 h 4371112"/>
              <a:gd name="connsiteX1" fmla="*/ 7074975 w 7074975"/>
              <a:gd name="connsiteY1" fmla="*/ 913561 h 4371112"/>
              <a:gd name="connsiteX2" fmla="*/ 7074975 w 7074975"/>
              <a:gd name="connsiteY2" fmla="*/ 3816418 h 4371112"/>
              <a:gd name="connsiteX3" fmla="*/ 122993 w 7074975"/>
              <a:gd name="connsiteY3" fmla="*/ 4371112 h 4371112"/>
              <a:gd name="connsiteX4" fmla="*/ 0 w 7074975"/>
              <a:gd name="connsiteY4" fmla="*/ 0 h 4371112"/>
              <a:gd name="connsiteX0" fmla="*/ 2709718 w 9784693"/>
              <a:gd name="connsiteY0" fmla="*/ 0 h 5681488"/>
              <a:gd name="connsiteX1" fmla="*/ 9784693 w 9784693"/>
              <a:gd name="connsiteY1" fmla="*/ 913561 h 5681488"/>
              <a:gd name="connsiteX2" fmla="*/ 9784693 w 9784693"/>
              <a:gd name="connsiteY2" fmla="*/ 3816418 h 5681488"/>
              <a:gd name="connsiteX3" fmla="*/ 0 w 9784693"/>
              <a:gd name="connsiteY3" fmla="*/ 5681488 h 5681488"/>
              <a:gd name="connsiteX4" fmla="*/ 2709718 w 9784693"/>
              <a:gd name="connsiteY4" fmla="*/ 0 h 56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4693" h="5681488">
                <a:moveTo>
                  <a:pt x="2709718" y="0"/>
                </a:moveTo>
                <a:lnTo>
                  <a:pt x="9784693" y="913561"/>
                </a:lnTo>
                <a:lnTo>
                  <a:pt x="9784693" y="3816418"/>
                </a:lnTo>
                <a:lnTo>
                  <a:pt x="0" y="5681488"/>
                </a:lnTo>
                <a:lnTo>
                  <a:pt x="27097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15989891">
            <a:off x="9072414" y="3726254"/>
            <a:ext cx="2642500" cy="3802940"/>
          </a:xfrm>
          <a:prstGeom prst="triangle">
            <a:avLst>
              <a:gd name="adj" fmla="val 610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8365758">
            <a:off x="1087253" y="2375505"/>
            <a:ext cx="6262612" cy="1625600"/>
          </a:xfrm>
          <a:prstGeom prst="triangle">
            <a:avLst>
              <a:gd name="adj" fmla="val 974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20126570">
            <a:off x="716394" y="1841710"/>
            <a:ext cx="5902941" cy="1625600"/>
          </a:xfrm>
          <a:prstGeom prst="triangle">
            <a:avLst>
              <a:gd name="adj" fmla="val 974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20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6906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56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30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3"/>
          <p:cNvSpPr/>
          <p:nvPr userDrawn="1"/>
        </p:nvSpPr>
        <p:spPr>
          <a:xfrm rot="18247810">
            <a:off x="468620" y="4014979"/>
            <a:ext cx="4976172" cy="4300523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  <a:gd name="connsiteX0" fmla="*/ 3794699 w 7121523"/>
              <a:gd name="connsiteY0" fmla="*/ 21570954 h 21570954"/>
              <a:gd name="connsiteX1" fmla="*/ 0 w 7121523"/>
              <a:gd name="connsiteY1" fmla="*/ 2 h 21570954"/>
              <a:gd name="connsiteX2" fmla="*/ 7121523 w 7121523"/>
              <a:gd name="connsiteY2" fmla="*/ 9726635 h 21570954"/>
              <a:gd name="connsiteX3" fmla="*/ 3794699 w 7121523"/>
              <a:gd name="connsiteY3" fmla="*/ 21570954 h 21570954"/>
              <a:gd name="connsiteX0" fmla="*/ 3794699 w 8916957"/>
              <a:gd name="connsiteY0" fmla="*/ 21570954 h 21570954"/>
              <a:gd name="connsiteX1" fmla="*/ 0 w 8916957"/>
              <a:gd name="connsiteY1" fmla="*/ 2 h 21570954"/>
              <a:gd name="connsiteX2" fmla="*/ 8916958 w 8916957"/>
              <a:gd name="connsiteY2" fmla="*/ 3857516 h 21570954"/>
              <a:gd name="connsiteX3" fmla="*/ 3794699 w 8916957"/>
              <a:gd name="connsiteY3" fmla="*/ 21570954 h 2157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6957" h="21570954">
                <a:moveTo>
                  <a:pt x="3794699" y="21570954"/>
                </a:moveTo>
                <a:lnTo>
                  <a:pt x="0" y="2"/>
                </a:lnTo>
                <a:lnTo>
                  <a:pt x="8916958" y="3857516"/>
                </a:lnTo>
                <a:lnTo>
                  <a:pt x="3794699" y="2157095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等腰三角形 3"/>
          <p:cNvSpPr/>
          <p:nvPr userDrawn="1"/>
        </p:nvSpPr>
        <p:spPr>
          <a:xfrm rot="18223833">
            <a:off x="1800638" y="2222530"/>
            <a:ext cx="3326824" cy="520340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6824" h="15391783">
                <a:moveTo>
                  <a:pt x="0" y="15391783"/>
                </a:moveTo>
                <a:lnTo>
                  <a:pt x="533345" y="0"/>
                </a:lnTo>
                <a:lnTo>
                  <a:pt x="3326824" y="3547464"/>
                </a:lnTo>
                <a:lnTo>
                  <a:pt x="0" y="1539178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3"/>
          <p:cNvSpPr/>
          <p:nvPr userDrawn="1"/>
        </p:nvSpPr>
        <p:spPr>
          <a:xfrm rot="15989891">
            <a:off x="4099908" y="-4524834"/>
            <a:ext cx="4881685" cy="1205394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685" h="12053948">
                <a:moveTo>
                  <a:pt x="3729660" y="12053948"/>
                </a:moveTo>
                <a:lnTo>
                  <a:pt x="0" y="0"/>
                </a:lnTo>
                <a:lnTo>
                  <a:pt x="4881685" y="8638075"/>
                </a:lnTo>
                <a:lnTo>
                  <a:pt x="3729660" y="120539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665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3"/>
          <p:cNvSpPr/>
          <p:nvPr userDrawn="1"/>
        </p:nvSpPr>
        <p:spPr>
          <a:xfrm rot="358492">
            <a:off x="4797568" y="5525924"/>
            <a:ext cx="3657010" cy="1645446"/>
          </a:xfrm>
          <a:custGeom>
            <a:avLst/>
            <a:gdLst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6192041 w 6192041"/>
              <a:gd name="connsiteY2" fmla="*/ 6100993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4259930 w 6192041"/>
              <a:gd name="connsiteY2" fmla="*/ 5575356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4892707"/>
              <a:gd name="connsiteY0" fmla="*/ 0 h 6100993"/>
              <a:gd name="connsiteX1" fmla="*/ 4892707 w 4892707"/>
              <a:gd name="connsiteY1" fmla="*/ 266908 h 6100993"/>
              <a:gd name="connsiteX2" fmla="*/ 4259930 w 4892707"/>
              <a:gd name="connsiteY2" fmla="*/ 5575356 h 6100993"/>
              <a:gd name="connsiteX3" fmla="*/ 0 w 4892707"/>
              <a:gd name="connsiteY3" fmla="*/ 6100993 h 6100993"/>
              <a:gd name="connsiteX4" fmla="*/ 0 w 4892707"/>
              <a:gd name="connsiteY4" fmla="*/ 0 h 61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2707" h="6100993">
                <a:moveTo>
                  <a:pt x="0" y="0"/>
                </a:moveTo>
                <a:lnTo>
                  <a:pt x="4892707" y="266908"/>
                </a:lnTo>
                <a:lnTo>
                  <a:pt x="4259930" y="5575356"/>
                </a:lnTo>
                <a:lnTo>
                  <a:pt x="0" y="61009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10"/>
          <p:cNvSpPr/>
          <p:nvPr userDrawn="1"/>
        </p:nvSpPr>
        <p:spPr>
          <a:xfrm>
            <a:off x="0" y="0"/>
            <a:ext cx="5448300" cy="4781550"/>
          </a:xfrm>
          <a:custGeom>
            <a:avLst/>
            <a:gdLst>
              <a:gd name="connsiteX0" fmla="*/ 0 w 4514850"/>
              <a:gd name="connsiteY0" fmla="*/ 0 h 3810000"/>
              <a:gd name="connsiteX1" fmla="*/ 4514850 w 4514850"/>
              <a:gd name="connsiteY1" fmla="*/ 0 h 3810000"/>
              <a:gd name="connsiteX2" fmla="*/ 4514850 w 4514850"/>
              <a:gd name="connsiteY2" fmla="*/ 3810000 h 3810000"/>
              <a:gd name="connsiteX3" fmla="*/ 0 w 4514850"/>
              <a:gd name="connsiteY3" fmla="*/ 3810000 h 3810000"/>
              <a:gd name="connsiteX4" fmla="*/ 0 w 4514850"/>
              <a:gd name="connsiteY4" fmla="*/ 0 h 3810000"/>
              <a:gd name="connsiteX0" fmla="*/ 0 w 4514850"/>
              <a:gd name="connsiteY0" fmla="*/ 0 h 4781550"/>
              <a:gd name="connsiteX1" fmla="*/ 4514850 w 4514850"/>
              <a:gd name="connsiteY1" fmla="*/ 0 h 4781550"/>
              <a:gd name="connsiteX2" fmla="*/ 4514850 w 4514850"/>
              <a:gd name="connsiteY2" fmla="*/ 3810000 h 4781550"/>
              <a:gd name="connsiteX3" fmla="*/ 2609850 w 4514850"/>
              <a:gd name="connsiteY3" fmla="*/ 4781550 h 4781550"/>
              <a:gd name="connsiteX4" fmla="*/ 0 w 4514850"/>
              <a:gd name="connsiteY4" fmla="*/ 0 h 4781550"/>
              <a:gd name="connsiteX0" fmla="*/ 0 w 5105400"/>
              <a:gd name="connsiteY0" fmla="*/ 0 h 4781550"/>
              <a:gd name="connsiteX1" fmla="*/ 4514850 w 5105400"/>
              <a:gd name="connsiteY1" fmla="*/ 0 h 4781550"/>
              <a:gd name="connsiteX2" fmla="*/ 5105400 w 5105400"/>
              <a:gd name="connsiteY2" fmla="*/ 2495550 h 4781550"/>
              <a:gd name="connsiteX3" fmla="*/ 2609850 w 5105400"/>
              <a:gd name="connsiteY3" fmla="*/ 4781550 h 4781550"/>
              <a:gd name="connsiteX4" fmla="*/ 0 w 5105400"/>
              <a:gd name="connsiteY4" fmla="*/ 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0" h="4781550">
                <a:moveTo>
                  <a:pt x="0" y="0"/>
                </a:moveTo>
                <a:lnTo>
                  <a:pt x="4514850" y="0"/>
                </a:lnTo>
                <a:lnTo>
                  <a:pt x="5105400" y="2495550"/>
                </a:lnTo>
                <a:lnTo>
                  <a:pt x="2609850" y="47815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2"/>
          <p:cNvSpPr/>
          <p:nvPr userDrawn="1"/>
        </p:nvSpPr>
        <p:spPr>
          <a:xfrm rot="1556928">
            <a:off x="3826991" y="150447"/>
            <a:ext cx="7254232" cy="6571192"/>
          </a:xfrm>
          <a:custGeom>
            <a:avLst/>
            <a:gdLst>
              <a:gd name="connsiteX0" fmla="*/ 0 w 5692878"/>
              <a:gd name="connsiteY0" fmla="*/ 0 h 3929278"/>
              <a:gd name="connsiteX1" fmla="*/ 5692878 w 5692878"/>
              <a:gd name="connsiteY1" fmla="*/ 0 h 3929278"/>
              <a:gd name="connsiteX2" fmla="*/ 5692878 w 5692878"/>
              <a:gd name="connsiteY2" fmla="*/ 3929278 h 3929278"/>
              <a:gd name="connsiteX3" fmla="*/ 0 w 5692878"/>
              <a:gd name="connsiteY3" fmla="*/ 3929278 h 3929278"/>
              <a:gd name="connsiteX4" fmla="*/ 0 w 5692878"/>
              <a:gd name="connsiteY4" fmla="*/ 0 h 3929278"/>
              <a:gd name="connsiteX0" fmla="*/ 0 w 7254232"/>
              <a:gd name="connsiteY0" fmla="*/ 2581778 h 6511056"/>
              <a:gd name="connsiteX1" fmla="*/ 7254232 w 7254232"/>
              <a:gd name="connsiteY1" fmla="*/ 0 h 6511056"/>
              <a:gd name="connsiteX2" fmla="*/ 5692878 w 7254232"/>
              <a:gd name="connsiteY2" fmla="*/ 6511056 h 6511056"/>
              <a:gd name="connsiteX3" fmla="*/ 0 w 7254232"/>
              <a:gd name="connsiteY3" fmla="*/ 6511056 h 6511056"/>
              <a:gd name="connsiteX4" fmla="*/ 0 w 7254232"/>
              <a:gd name="connsiteY4" fmla="*/ 2581778 h 651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4232" h="6511056">
                <a:moveTo>
                  <a:pt x="0" y="2581778"/>
                </a:moveTo>
                <a:lnTo>
                  <a:pt x="7254232" y="0"/>
                </a:lnTo>
                <a:lnTo>
                  <a:pt x="5692878" y="6511056"/>
                </a:lnTo>
                <a:lnTo>
                  <a:pt x="0" y="6511056"/>
                </a:lnTo>
                <a:lnTo>
                  <a:pt x="0" y="2581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0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35"/>
          <p:cNvSpPr/>
          <p:nvPr userDrawn="1"/>
        </p:nvSpPr>
        <p:spPr>
          <a:xfrm>
            <a:off x="3107846" y="1671454"/>
            <a:ext cx="8773702" cy="7068388"/>
          </a:xfrm>
          <a:custGeom>
            <a:avLst/>
            <a:gdLst>
              <a:gd name="connsiteX0" fmla="*/ 0 w 2990850"/>
              <a:gd name="connsiteY0" fmla="*/ 5306310 h 5306310"/>
              <a:gd name="connsiteX1" fmla="*/ 1495425 w 2990850"/>
              <a:gd name="connsiteY1" fmla="*/ 0 h 5306310"/>
              <a:gd name="connsiteX2" fmla="*/ 2990850 w 2990850"/>
              <a:gd name="connsiteY2" fmla="*/ 5306310 h 5306310"/>
              <a:gd name="connsiteX3" fmla="*/ 0 w 2990850"/>
              <a:gd name="connsiteY3" fmla="*/ 5306310 h 5306310"/>
              <a:gd name="connsiteX0" fmla="*/ 0 w 3381375"/>
              <a:gd name="connsiteY0" fmla="*/ 5668260 h 5668260"/>
              <a:gd name="connsiteX1" fmla="*/ 3381375 w 3381375"/>
              <a:gd name="connsiteY1" fmla="*/ 0 h 5668260"/>
              <a:gd name="connsiteX2" fmla="*/ 2990850 w 3381375"/>
              <a:gd name="connsiteY2" fmla="*/ 5668260 h 5668260"/>
              <a:gd name="connsiteX3" fmla="*/ 0 w 3381375"/>
              <a:gd name="connsiteY3" fmla="*/ 5668260 h 56682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4552950 w 4943475"/>
              <a:gd name="connsiteY2" fmla="*/ 5668260 h 5687310"/>
              <a:gd name="connsiteX3" fmla="*/ 0 w 4943475"/>
              <a:gd name="connsiteY3" fmla="*/ 5687310 h 5687310"/>
              <a:gd name="connsiteX0" fmla="*/ 0 w 4943475"/>
              <a:gd name="connsiteY0" fmla="*/ 5687310 h 5744460"/>
              <a:gd name="connsiteX1" fmla="*/ 4943475 w 4943475"/>
              <a:gd name="connsiteY1" fmla="*/ 0 h 5744460"/>
              <a:gd name="connsiteX2" fmla="*/ 2076450 w 4943475"/>
              <a:gd name="connsiteY2" fmla="*/ 5744460 h 5744460"/>
              <a:gd name="connsiteX3" fmla="*/ 0 w 4943475"/>
              <a:gd name="connsiteY3" fmla="*/ 5687310 h 57444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600450 w 4943475"/>
              <a:gd name="connsiteY2" fmla="*/ 54968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886200 w 4943475"/>
              <a:gd name="connsiteY2" fmla="*/ 42395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905250 w 4943475"/>
              <a:gd name="connsiteY2" fmla="*/ 3384262 h 5687310"/>
              <a:gd name="connsiteX3" fmla="*/ 0 w 4943475"/>
              <a:gd name="connsiteY3" fmla="*/ 5687310 h 5687310"/>
              <a:gd name="connsiteX0" fmla="*/ 0 w 4399041"/>
              <a:gd name="connsiteY0" fmla="*/ 5567275 h 5567275"/>
              <a:gd name="connsiteX1" fmla="*/ 4399041 w 4399041"/>
              <a:gd name="connsiteY1" fmla="*/ 0 h 5567275"/>
              <a:gd name="connsiteX2" fmla="*/ 3905250 w 4399041"/>
              <a:gd name="connsiteY2" fmla="*/ 3264227 h 5567275"/>
              <a:gd name="connsiteX3" fmla="*/ 0 w 4399041"/>
              <a:gd name="connsiteY3" fmla="*/ 5567275 h 55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41" h="5567275">
                <a:moveTo>
                  <a:pt x="0" y="5567275"/>
                </a:moveTo>
                <a:lnTo>
                  <a:pt x="4399041" y="0"/>
                </a:lnTo>
                <a:lnTo>
                  <a:pt x="3905250" y="3264227"/>
                </a:lnTo>
                <a:lnTo>
                  <a:pt x="0" y="556727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3"/>
          <p:cNvSpPr/>
          <p:nvPr userDrawn="1"/>
        </p:nvSpPr>
        <p:spPr>
          <a:xfrm rot="358492">
            <a:off x="4602423" y="-454586"/>
            <a:ext cx="3373840" cy="3957703"/>
          </a:xfrm>
          <a:custGeom>
            <a:avLst/>
            <a:gdLst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6192041 w 6192041"/>
              <a:gd name="connsiteY2" fmla="*/ 6100993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4259930 w 6192041"/>
              <a:gd name="connsiteY2" fmla="*/ 5575356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4892707"/>
              <a:gd name="connsiteY0" fmla="*/ 0 h 6100993"/>
              <a:gd name="connsiteX1" fmla="*/ 4892707 w 4892707"/>
              <a:gd name="connsiteY1" fmla="*/ 266908 h 6100993"/>
              <a:gd name="connsiteX2" fmla="*/ 4259930 w 4892707"/>
              <a:gd name="connsiteY2" fmla="*/ 5575356 h 6100993"/>
              <a:gd name="connsiteX3" fmla="*/ 0 w 4892707"/>
              <a:gd name="connsiteY3" fmla="*/ 6100993 h 6100993"/>
              <a:gd name="connsiteX4" fmla="*/ 0 w 4892707"/>
              <a:gd name="connsiteY4" fmla="*/ 0 h 61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2707" h="6100993">
                <a:moveTo>
                  <a:pt x="0" y="0"/>
                </a:moveTo>
                <a:lnTo>
                  <a:pt x="4892707" y="266908"/>
                </a:lnTo>
                <a:lnTo>
                  <a:pt x="4259930" y="5575356"/>
                </a:lnTo>
                <a:lnTo>
                  <a:pt x="0" y="61009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5"/>
          <p:cNvSpPr/>
          <p:nvPr userDrawn="1"/>
        </p:nvSpPr>
        <p:spPr>
          <a:xfrm rot="499684">
            <a:off x="1629676" y="251811"/>
            <a:ext cx="6306139" cy="912508"/>
          </a:xfrm>
          <a:custGeom>
            <a:avLst/>
            <a:gdLst>
              <a:gd name="connsiteX0" fmla="*/ 0 w 6184766"/>
              <a:gd name="connsiteY0" fmla="*/ 952500 h 952500"/>
              <a:gd name="connsiteX1" fmla="*/ 6184766 w 6184766"/>
              <a:gd name="connsiteY1" fmla="*/ 0 h 952500"/>
              <a:gd name="connsiteX2" fmla="*/ 6184766 w 6184766"/>
              <a:gd name="connsiteY2" fmla="*/ 952500 h 952500"/>
              <a:gd name="connsiteX3" fmla="*/ 0 w 6184766"/>
              <a:gd name="connsiteY3" fmla="*/ 952500 h 952500"/>
              <a:gd name="connsiteX0" fmla="*/ 0 w 6306139"/>
              <a:gd name="connsiteY0" fmla="*/ 912508 h 912508"/>
              <a:gd name="connsiteX1" fmla="*/ 6306139 w 6306139"/>
              <a:gd name="connsiteY1" fmla="*/ 0 h 912508"/>
              <a:gd name="connsiteX2" fmla="*/ 6184766 w 6306139"/>
              <a:gd name="connsiteY2" fmla="*/ 912508 h 912508"/>
              <a:gd name="connsiteX3" fmla="*/ 0 w 6306139"/>
              <a:gd name="connsiteY3" fmla="*/ 912508 h 91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139" h="912508">
                <a:moveTo>
                  <a:pt x="0" y="912508"/>
                </a:moveTo>
                <a:lnTo>
                  <a:pt x="6306139" y="0"/>
                </a:lnTo>
                <a:lnTo>
                  <a:pt x="6184766" y="912508"/>
                </a:lnTo>
                <a:lnTo>
                  <a:pt x="0" y="91250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57250" y="666750"/>
            <a:ext cx="11087100" cy="5715000"/>
          </a:xfrm>
          <a:custGeom>
            <a:avLst/>
            <a:gdLst>
              <a:gd name="connsiteX0" fmla="*/ 0 w 10934700"/>
              <a:gd name="connsiteY0" fmla="*/ 0 h 4343400"/>
              <a:gd name="connsiteX1" fmla="*/ 10934700 w 10934700"/>
              <a:gd name="connsiteY1" fmla="*/ 0 h 4343400"/>
              <a:gd name="connsiteX2" fmla="*/ 10934700 w 10934700"/>
              <a:gd name="connsiteY2" fmla="*/ 4343400 h 4343400"/>
              <a:gd name="connsiteX3" fmla="*/ 0 w 10934700"/>
              <a:gd name="connsiteY3" fmla="*/ 4343400 h 4343400"/>
              <a:gd name="connsiteX4" fmla="*/ 0 w 10934700"/>
              <a:gd name="connsiteY4" fmla="*/ 0 h 4343400"/>
              <a:gd name="connsiteX0" fmla="*/ 1009650 w 10934700"/>
              <a:gd name="connsiteY0" fmla="*/ 0 h 5086350"/>
              <a:gd name="connsiteX1" fmla="*/ 10934700 w 10934700"/>
              <a:gd name="connsiteY1" fmla="*/ 742950 h 5086350"/>
              <a:gd name="connsiteX2" fmla="*/ 10934700 w 10934700"/>
              <a:gd name="connsiteY2" fmla="*/ 5086350 h 5086350"/>
              <a:gd name="connsiteX3" fmla="*/ 0 w 10934700"/>
              <a:gd name="connsiteY3" fmla="*/ 5086350 h 5086350"/>
              <a:gd name="connsiteX4" fmla="*/ 1009650 w 10934700"/>
              <a:gd name="connsiteY4" fmla="*/ 0 h 5086350"/>
              <a:gd name="connsiteX0" fmla="*/ 1009650 w 10991850"/>
              <a:gd name="connsiteY0" fmla="*/ 0 h 5086350"/>
              <a:gd name="connsiteX1" fmla="*/ 10991850 w 10991850"/>
              <a:gd name="connsiteY1" fmla="*/ 2819400 h 5086350"/>
              <a:gd name="connsiteX2" fmla="*/ 10934700 w 10991850"/>
              <a:gd name="connsiteY2" fmla="*/ 5086350 h 5086350"/>
              <a:gd name="connsiteX3" fmla="*/ 0 w 10991850"/>
              <a:gd name="connsiteY3" fmla="*/ 5086350 h 5086350"/>
              <a:gd name="connsiteX4" fmla="*/ 1009650 w 10991850"/>
              <a:gd name="connsiteY4" fmla="*/ 0 h 5086350"/>
              <a:gd name="connsiteX0" fmla="*/ 1009650 w 11258550"/>
              <a:gd name="connsiteY0" fmla="*/ 0 h 5086350"/>
              <a:gd name="connsiteX1" fmla="*/ 11258550 w 11258550"/>
              <a:gd name="connsiteY1" fmla="*/ 1485900 h 5086350"/>
              <a:gd name="connsiteX2" fmla="*/ 10934700 w 11258550"/>
              <a:gd name="connsiteY2" fmla="*/ 5086350 h 5086350"/>
              <a:gd name="connsiteX3" fmla="*/ 0 w 11258550"/>
              <a:gd name="connsiteY3" fmla="*/ 5086350 h 5086350"/>
              <a:gd name="connsiteX4" fmla="*/ 1009650 w 11258550"/>
              <a:gd name="connsiteY4" fmla="*/ 0 h 5086350"/>
              <a:gd name="connsiteX0" fmla="*/ 1009650 w 11258550"/>
              <a:gd name="connsiteY0" fmla="*/ 0 h 5581650"/>
              <a:gd name="connsiteX1" fmla="*/ 11258550 w 11258550"/>
              <a:gd name="connsiteY1" fmla="*/ 1485900 h 5581650"/>
              <a:gd name="connsiteX2" fmla="*/ 10248900 w 11258550"/>
              <a:gd name="connsiteY2" fmla="*/ 5581650 h 5581650"/>
              <a:gd name="connsiteX3" fmla="*/ 0 w 11258550"/>
              <a:gd name="connsiteY3" fmla="*/ 5086350 h 5581650"/>
              <a:gd name="connsiteX4" fmla="*/ 1009650 w 11258550"/>
              <a:gd name="connsiteY4" fmla="*/ 0 h 5581650"/>
              <a:gd name="connsiteX0" fmla="*/ 1009650 w 11258550"/>
              <a:gd name="connsiteY0" fmla="*/ 0 h 5086350"/>
              <a:gd name="connsiteX1" fmla="*/ 11258550 w 11258550"/>
              <a:gd name="connsiteY1" fmla="*/ 1485900 h 5086350"/>
              <a:gd name="connsiteX2" fmla="*/ 10706100 w 11258550"/>
              <a:gd name="connsiteY2" fmla="*/ 5029200 h 5086350"/>
              <a:gd name="connsiteX3" fmla="*/ 0 w 11258550"/>
              <a:gd name="connsiteY3" fmla="*/ 5086350 h 5086350"/>
              <a:gd name="connsiteX4" fmla="*/ 1009650 w 11258550"/>
              <a:gd name="connsiteY4" fmla="*/ 0 h 5086350"/>
              <a:gd name="connsiteX0" fmla="*/ 1009650 w 11258550"/>
              <a:gd name="connsiteY0" fmla="*/ 0 h 5162550"/>
              <a:gd name="connsiteX1" fmla="*/ 11258550 w 11258550"/>
              <a:gd name="connsiteY1" fmla="*/ 1485900 h 5162550"/>
              <a:gd name="connsiteX2" fmla="*/ 10382250 w 11258550"/>
              <a:gd name="connsiteY2" fmla="*/ 5162550 h 5162550"/>
              <a:gd name="connsiteX3" fmla="*/ 0 w 11258550"/>
              <a:gd name="connsiteY3" fmla="*/ 5086350 h 5162550"/>
              <a:gd name="connsiteX4" fmla="*/ 1009650 w 11258550"/>
              <a:gd name="connsiteY4" fmla="*/ 0 h 5162550"/>
              <a:gd name="connsiteX0" fmla="*/ 704850 w 10953750"/>
              <a:gd name="connsiteY0" fmla="*/ 0 h 5715000"/>
              <a:gd name="connsiteX1" fmla="*/ 10953750 w 10953750"/>
              <a:gd name="connsiteY1" fmla="*/ 1485900 h 5715000"/>
              <a:gd name="connsiteX2" fmla="*/ 10077450 w 10953750"/>
              <a:gd name="connsiteY2" fmla="*/ 5162550 h 5715000"/>
              <a:gd name="connsiteX3" fmla="*/ 0 w 10953750"/>
              <a:gd name="connsiteY3" fmla="*/ 5715000 h 5715000"/>
              <a:gd name="connsiteX4" fmla="*/ 704850 w 10953750"/>
              <a:gd name="connsiteY4" fmla="*/ 0 h 5715000"/>
              <a:gd name="connsiteX0" fmla="*/ 704850 w 11087100"/>
              <a:gd name="connsiteY0" fmla="*/ 0 h 5715000"/>
              <a:gd name="connsiteX1" fmla="*/ 11087100 w 11087100"/>
              <a:gd name="connsiteY1" fmla="*/ 990600 h 5715000"/>
              <a:gd name="connsiteX2" fmla="*/ 10077450 w 11087100"/>
              <a:gd name="connsiteY2" fmla="*/ 5162550 h 5715000"/>
              <a:gd name="connsiteX3" fmla="*/ 0 w 11087100"/>
              <a:gd name="connsiteY3" fmla="*/ 5715000 h 5715000"/>
              <a:gd name="connsiteX4" fmla="*/ 704850 w 11087100"/>
              <a:gd name="connsiteY4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7100" h="5715000">
                <a:moveTo>
                  <a:pt x="704850" y="0"/>
                </a:moveTo>
                <a:lnTo>
                  <a:pt x="11087100" y="990600"/>
                </a:lnTo>
                <a:lnTo>
                  <a:pt x="10077450" y="5162550"/>
                </a:lnTo>
                <a:lnTo>
                  <a:pt x="0" y="5715000"/>
                </a:lnTo>
                <a:lnTo>
                  <a:pt x="704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9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315"/>
          <p:cNvSpPr/>
          <p:nvPr userDrawn="1"/>
        </p:nvSpPr>
        <p:spPr>
          <a:xfrm rot="11745142">
            <a:off x="1090034" y="3803136"/>
            <a:ext cx="5196916" cy="4517303"/>
          </a:xfrm>
          <a:custGeom>
            <a:avLst/>
            <a:gdLst>
              <a:gd name="connsiteX0" fmla="*/ 0 w 1984551"/>
              <a:gd name="connsiteY0" fmla="*/ 2838563 h 2838563"/>
              <a:gd name="connsiteX1" fmla="*/ 992276 w 1984551"/>
              <a:gd name="connsiteY1" fmla="*/ 0 h 2838563"/>
              <a:gd name="connsiteX2" fmla="*/ 1984551 w 1984551"/>
              <a:gd name="connsiteY2" fmla="*/ 2838563 h 2838563"/>
              <a:gd name="connsiteX3" fmla="*/ 0 w 1984551"/>
              <a:gd name="connsiteY3" fmla="*/ 2838563 h 2838563"/>
              <a:gd name="connsiteX0" fmla="*/ 0 w 2447152"/>
              <a:gd name="connsiteY0" fmla="*/ 2672150 h 2838563"/>
              <a:gd name="connsiteX1" fmla="*/ 1454877 w 2447152"/>
              <a:gd name="connsiteY1" fmla="*/ 0 h 2838563"/>
              <a:gd name="connsiteX2" fmla="*/ 2447152 w 2447152"/>
              <a:gd name="connsiteY2" fmla="*/ 2838563 h 2838563"/>
              <a:gd name="connsiteX3" fmla="*/ 0 w 2447152"/>
              <a:gd name="connsiteY3" fmla="*/ 2672150 h 2838563"/>
              <a:gd name="connsiteX0" fmla="*/ 0 w 5262264"/>
              <a:gd name="connsiteY0" fmla="*/ 2672150 h 4538457"/>
              <a:gd name="connsiteX1" fmla="*/ 1454877 w 5262264"/>
              <a:gd name="connsiteY1" fmla="*/ 0 h 4538457"/>
              <a:gd name="connsiteX2" fmla="*/ 5262264 w 5262264"/>
              <a:gd name="connsiteY2" fmla="*/ 4538457 h 4538457"/>
              <a:gd name="connsiteX3" fmla="*/ 0 w 5262264"/>
              <a:gd name="connsiteY3" fmla="*/ 2672150 h 4538457"/>
              <a:gd name="connsiteX0" fmla="*/ 0 w 5196916"/>
              <a:gd name="connsiteY0" fmla="*/ 2672150 h 4517303"/>
              <a:gd name="connsiteX1" fmla="*/ 1454877 w 5196916"/>
              <a:gd name="connsiteY1" fmla="*/ 0 h 4517303"/>
              <a:gd name="connsiteX2" fmla="*/ 5196916 w 5196916"/>
              <a:gd name="connsiteY2" fmla="*/ 4517303 h 4517303"/>
              <a:gd name="connsiteX3" fmla="*/ 0 w 5196916"/>
              <a:gd name="connsiteY3" fmla="*/ 2672150 h 4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916" h="4517303">
                <a:moveTo>
                  <a:pt x="0" y="2672150"/>
                </a:moveTo>
                <a:lnTo>
                  <a:pt x="1454877" y="0"/>
                </a:lnTo>
                <a:lnTo>
                  <a:pt x="5196916" y="4517303"/>
                </a:lnTo>
                <a:lnTo>
                  <a:pt x="0" y="267215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35"/>
          <p:cNvSpPr/>
          <p:nvPr userDrawn="1"/>
        </p:nvSpPr>
        <p:spPr>
          <a:xfrm>
            <a:off x="742950" y="-4767446"/>
            <a:ext cx="8773702" cy="7068388"/>
          </a:xfrm>
          <a:custGeom>
            <a:avLst/>
            <a:gdLst>
              <a:gd name="connsiteX0" fmla="*/ 0 w 2990850"/>
              <a:gd name="connsiteY0" fmla="*/ 5306310 h 5306310"/>
              <a:gd name="connsiteX1" fmla="*/ 1495425 w 2990850"/>
              <a:gd name="connsiteY1" fmla="*/ 0 h 5306310"/>
              <a:gd name="connsiteX2" fmla="*/ 2990850 w 2990850"/>
              <a:gd name="connsiteY2" fmla="*/ 5306310 h 5306310"/>
              <a:gd name="connsiteX3" fmla="*/ 0 w 2990850"/>
              <a:gd name="connsiteY3" fmla="*/ 5306310 h 5306310"/>
              <a:gd name="connsiteX0" fmla="*/ 0 w 3381375"/>
              <a:gd name="connsiteY0" fmla="*/ 5668260 h 5668260"/>
              <a:gd name="connsiteX1" fmla="*/ 3381375 w 3381375"/>
              <a:gd name="connsiteY1" fmla="*/ 0 h 5668260"/>
              <a:gd name="connsiteX2" fmla="*/ 2990850 w 3381375"/>
              <a:gd name="connsiteY2" fmla="*/ 5668260 h 5668260"/>
              <a:gd name="connsiteX3" fmla="*/ 0 w 3381375"/>
              <a:gd name="connsiteY3" fmla="*/ 5668260 h 56682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4552950 w 4943475"/>
              <a:gd name="connsiteY2" fmla="*/ 5668260 h 5687310"/>
              <a:gd name="connsiteX3" fmla="*/ 0 w 4943475"/>
              <a:gd name="connsiteY3" fmla="*/ 5687310 h 5687310"/>
              <a:gd name="connsiteX0" fmla="*/ 0 w 4943475"/>
              <a:gd name="connsiteY0" fmla="*/ 5687310 h 5744460"/>
              <a:gd name="connsiteX1" fmla="*/ 4943475 w 4943475"/>
              <a:gd name="connsiteY1" fmla="*/ 0 h 5744460"/>
              <a:gd name="connsiteX2" fmla="*/ 2076450 w 4943475"/>
              <a:gd name="connsiteY2" fmla="*/ 5744460 h 5744460"/>
              <a:gd name="connsiteX3" fmla="*/ 0 w 4943475"/>
              <a:gd name="connsiteY3" fmla="*/ 5687310 h 57444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600450 w 4943475"/>
              <a:gd name="connsiteY2" fmla="*/ 54968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886200 w 4943475"/>
              <a:gd name="connsiteY2" fmla="*/ 42395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905250 w 4943475"/>
              <a:gd name="connsiteY2" fmla="*/ 3384262 h 5687310"/>
              <a:gd name="connsiteX3" fmla="*/ 0 w 4943475"/>
              <a:gd name="connsiteY3" fmla="*/ 5687310 h 5687310"/>
              <a:gd name="connsiteX0" fmla="*/ 0 w 4399041"/>
              <a:gd name="connsiteY0" fmla="*/ 5567275 h 5567275"/>
              <a:gd name="connsiteX1" fmla="*/ 4399041 w 4399041"/>
              <a:gd name="connsiteY1" fmla="*/ 0 h 5567275"/>
              <a:gd name="connsiteX2" fmla="*/ 3905250 w 4399041"/>
              <a:gd name="connsiteY2" fmla="*/ 3264227 h 5567275"/>
              <a:gd name="connsiteX3" fmla="*/ 0 w 4399041"/>
              <a:gd name="connsiteY3" fmla="*/ 5567275 h 55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41" h="5567275">
                <a:moveTo>
                  <a:pt x="0" y="5567275"/>
                </a:moveTo>
                <a:lnTo>
                  <a:pt x="4399041" y="0"/>
                </a:lnTo>
                <a:lnTo>
                  <a:pt x="3905250" y="3264227"/>
                </a:lnTo>
                <a:lnTo>
                  <a:pt x="0" y="556727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4"/>
          <p:cNvSpPr/>
          <p:nvPr userDrawn="1"/>
        </p:nvSpPr>
        <p:spPr>
          <a:xfrm>
            <a:off x="704850" y="31750"/>
            <a:ext cx="5657850" cy="6350000"/>
          </a:xfrm>
          <a:custGeom>
            <a:avLst/>
            <a:gdLst>
              <a:gd name="connsiteX0" fmla="*/ 0 w 3543300"/>
              <a:gd name="connsiteY0" fmla="*/ 0 h 2305050"/>
              <a:gd name="connsiteX1" fmla="*/ 3543300 w 3543300"/>
              <a:gd name="connsiteY1" fmla="*/ 0 h 2305050"/>
              <a:gd name="connsiteX2" fmla="*/ 3543300 w 3543300"/>
              <a:gd name="connsiteY2" fmla="*/ 2305050 h 2305050"/>
              <a:gd name="connsiteX3" fmla="*/ 0 w 3543300"/>
              <a:gd name="connsiteY3" fmla="*/ 2305050 h 2305050"/>
              <a:gd name="connsiteX4" fmla="*/ 0 w 3543300"/>
              <a:gd name="connsiteY4" fmla="*/ 0 h 2305050"/>
              <a:gd name="connsiteX0" fmla="*/ 876300 w 3543300"/>
              <a:gd name="connsiteY0" fmla="*/ 0 h 3905250"/>
              <a:gd name="connsiteX1" fmla="*/ 3543300 w 3543300"/>
              <a:gd name="connsiteY1" fmla="*/ 1600200 h 3905250"/>
              <a:gd name="connsiteX2" fmla="*/ 3543300 w 3543300"/>
              <a:gd name="connsiteY2" fmla="*/ 3905250 h 3905250"/>
              <a:gd name="connsiteX3" fmla="*/ 0 w 3543300"/>
              <a:gd name="connsiteY3" fmla="*/ 3905250 h 3905250"/>
              <a:gd name="connsiteX4" fmla="*/ 876300 w 3543300"/>
              <a:gd name="connsiteY4" fmla="*/ 0 h 3905250"/>
              <a:gd name="connsiteX0" fmla="*/ 2838450 w 5505450"/>
              <a:gd name="connsiteY0" fmla="*/ 0 h 3905250"/>
              <a:gd name="connsiteX1" fmla="*/ 5505450 w 5505450"/>
              <a:gd name="connsiteY1" fmla="*/ 1600200 h 3905250"/>
              <a:gd name="connsiteX2" fmla="*/ 5505450 w 5505450"/>
              <a:gd name="connsiteY2" fmla="*/ 3905250 h 3905250"/>
              <a:gd name="connsiteX3" fmla="*/ 0 w 5505450"/>
              <a:gd name="connsiteY3" fmla="*/ 2228850 h 3905250"/>
              <a:gd name="connsiteX4" fmla="*/ 2838450 w 5505450"/>
              <a:gd name="connsiteY4" fmla="*/ 0 h 3905250"/>
              <a:gd name="connsiteX0" fmla="*/ 2838450 w 5657850"/>
              <a:gd name="connsiteY0" fmla="*/ 0 h 6305550"/>
              <a:gd name="connsiteX1" fmla="*/ 5505450 w 5657850"/>
              <a:gd name="connsiteY1" fmla="*/ 160020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  <a:gd name="connsiteX0" fmla="*/ 2838450 w 11525250"/>
              <a:gd name="connsiteY0" fmla="*/ 0 h 6305550"/>
              <a:gd name="connsiteX1" fmla="*/ 11525250 w 11525250"/>
              <a:gd name="connsiteY1" fmla="*/ 1143000 h 6305550"/>
              <a:gd name="connsiteX2" fmla="*/ 5657850 w 11525250"/>
              <a:gd name="connsiteY2" fmla="*/ 6305550 h 6305550"/>
              <a:gd name="connsiteX3" fmla="*/ 0 w 11525250"/>
              <a:gd name="connsiteY3" fmla="*/ 2228850 h 6305550"/>
              <a:gd name="connsiteX4" fmla="*/ 2838450 w 11525250"/>
              <a:gd name="connsiteY4" fmla="*/ 0 h 6305550"/>
              <a:gd name="connsiteX0" fmla="*/ 2838450 w 5657850"/>
              <a:gd name="connsiteY0" fmla="*/ 0 h 6305550"/>
              <a:gd name="connsiteX1" fmla="*/ 133350 w 5657850"/>
              <a:gd name="connsiteY1" fmla="*/ 485775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50" h="6305550">
                <a:moveTo>
                  <a:pt x="2838450" y="0"/>
                </a:moveTo>
                <a:lnTo>
                  <a:pt x="133350" y="4857750"/>
                </a:lnTo>
                <a:lnTo>
                  <a:pt x="5657850" y="6305550"/>
                </a:lnTo>
                <a:lnTo>
                  <a:pt x="0" y="2228850"/>
                </a:lnTo>
                <a:lnTo>
                  <a:pt x="2838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8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>
            <a:off x="1314450" y="-228599"/>
            <a:ext cx="4528901" cy="3886200"/>
          </a:xfrm>
          <a:custGeom>
            <a:avLst/>
            <a:gdLst>
              <a:gd name="connsiteX0" fmla="*/ 0 w 2876550"/>
              <a:gd name="connsiteY0" fmla="*/ 0 h 4324350"/>
              <a:gd name="connsiteX1" fmla="*/ 2876550 w 2876550"/>
              <a:gd name="connsiteY1" fmla="*/ 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0 w 2876550"/>
              <a:gd name="connsiteY4" fmla="*/ 0 h 4324350"/>
              <a:gd name="connsiteX0" fmla="*/ 685800 w 2876550"/>
              <a:gd name="connsiteY0" fmla="*/ 0 h 4324350"/>
              <a:gd name="connsiteX1" fmla="*/ 2876550 w 2876550"/>
              <a:gd name="connsiteY1" fmla="*/ 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685800 w 2876550"/>
              <a:gd name="connsiteY4" fmla="*/ 0 h 4324350"/>
              <a:gd name="connsiteX0" fmla="*/ 685800 w 2876550"/>
              <a:gd name="connsiteY0" fmla="*/ 0 h 4324350"/>
              <a:gd name="connsiteX1" fmla="*/ 2324100 w 2876550"/>
              <a:gd name="connsiteY1" fmla="*/ 1905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685800 w 2876550"/>
              <a:gd name="connsiteY4" fmla="*/ 0 h 4324350"/>
              <a:gd name="connsiteX0" fmla="*/ 1809750 w 4000500"/>
              <a:gd name="connsiteY0" fmla="*/ 0 h 4324350"/>
              <a:gd name="connsiteX1" fmla="*/ 3448050 w 4000500"/>
              <a:gd name="connsiteY1" fmla="*/ 19050 h 4324350"/>
              <a:gd name="connsiteX2" fmla="*/ 4000500 w 4000500"/>
              <a:gd name="connsiteY2" fmla="*/ 4324350 h 4324350"/>
              <a:gd name="connsiteX3" fmla="*/ 0 w 4000500"/>
              <a:gd name="connsiteY3" fmla="*/ 2628900 h 4324350"/>
              <a:gd name="connsiteX4" fmla="*/ 1809750 w 4000500"/>
              <a:gd name="connsiteY4" fmla="*/ 0 h 4324350"/>
              <a:gd name="connsiteX0" fmla="*/ 1809750 w 4000500"/>
              <a:gd name="connsiteY0" fmla="*/ 0 h 4324350"/>
              <a:gd name="connsiteX1" fmla="*/ 3424642 w 4000500"/>
              <a:gd name="connsiteY1" fmla="*/ 192558 h 4324350"/>
              <a:gd name="connsiteX2" fmla="*/ 4000500 w 4000500"/>
              <a:gd name="connsiteY2" fmla="*/ 4324350 h 4324350"/>
              <a:gd name="connsiteX3" fmla="*/ 0 w 4000500"/>
              <a:gd name="connsiteY3" fmla="*/ 2628900 h 4324350"/>
              <a:gd name="connsiteX4" fmla="*/ 1809750 w 4000500"/>
              <a:gd name="connsiteY4" fmla="*/ 0 h 4324350"/>
              <a:gd name="connsiteX0" fmla="*/ 1903381 w 4000500"/>
              <a:gd name="connsiteY0" fmla="*/ 7643 h 4131792"/>
              <a:gd name="connsiteX1" fmla="*/ 3424642 w 4000500"/>
              <a:gd name="connsiteY1" fmla="*/ 0 h 4131792"/>
              <a:gd name="connsiteX2" fmla="*/ 4000500 w 4000500"/>
              <a:gd name="connsiteY2" fmla="*/ 4131792 h 4131792"/>
              <a:gd name="connsiteX3" fmla="*/ 0 w 4000500"/>
              <a:gd name="connsiteY3" fmla="*/ 2436342 h 4131792"/>
              <a:gd name="connsiteX4" fmla="*/ 1903381 w 4000500"/>
              <a:gd name="connsiteY4" fmla="*/ 7643 h 4131792"/>
              <a:gd name="connsiteX0" fmla="*/ 1903381 w 4000500"/>
              <a:gd name="connsiteY0" fmla="*/ 0 h 4124149"/>
              <a:gd name="connsiteX1" fmla="*/ 3892799 w 4000500"/>
              <a:gd name="connsiteY1" fmla="*/ 59091 h 4124149"/>
              <a:gd name="connsiteX2" fmla="*/ 4000500 w 4000500"/>
              <a:gd name="connsiteY2" fmla="*/ 4124149 h 4124149"/>
              <a:gd name="connsiteX3" fmla="*/ 0 w 4000500"/>
              <a:gd name="connsiteY3" fmla="*/ 2428699 h 4124149"/>
              <a:gd name="connsiteX4" fmla="*/ 1903381 w 4000500"/>
              <a:gd name="connsiteY4" fmla="*/ 0 h 4124149"/>
              <a:gd name="connsiteX0" fmla="*/ 1903381 w 4000500"/>
              <a:gd name="connsiteY0" fmla="*/ 0 h 4124149"/>
              <a:gd name="connsiteX1" fmla="*/ 3845983 w 4000500"/>
              <a:gd name="connsiteY1" fmla="*/ 59091 h 4124149"/>
              <a:gd name="connsiteX2" fmla="*/ 4000500 w 4000500"/>
              <a:gd name="connsiteY2" fmla="*/ 4124149 h 4124149"/>
              <a:gd name="connsiteX3" fmla="*/ 0 w 4000500"/>
              <a:gd name="connsiteY3" fmla="*/ 2428699 h 4124149"/>
              <a:gd name="connsiteX4" fmla="*/ 1903381 w 4000500"/>
              <a:gd name="connsiteY4" fmla="*/ 0 h 4124149"/>
              <a:gd name="connsiteX0" fmla="*/ 2242795 w 4000500"/>
              <a:gd name="connsiteY0" fmla="*/ 0 h 4070762"/>
              <a:gd name="connsiteX1" fmla="*/ 3845983 w 4000500"/>
              <a:gd name="connsiteY1" fmla="*/ 5704 h 4070762"/>
              <a:gd name="connsiteX2" fmla="*/ 4000500 w 4000500"/>
              <a:gd name="connsiteY2" fmla="*/ 4070762 h 4070762"/>
              <a:gd name="connsiteX3" fmla="*/ 0 w 4000500"/>
              <a:gd name="connsiteY3" fmla="*/ 2375312 h 4070762"/>
              <a:gd name="connsiteX4" fmla="*/ 2242795 w 4000500"/>
              <a:gd name="connsiteY4" fmla="*/ 0 h 4070762"/>
              <a:gd name="connsiteX0" fmla="*/ 2184275 w 4000500"/>
              <a:gd name="connsiteY0" fmla="*/ 0 h 4084109"/>
              <a:gd name="connsiteX1" fmla="*/ 3845983 w 4000500"/>
              <a:gd name="connsiteY1" fmla="*/ 19051 h 4084109"/>
              <a:gd name="connsiteX2" fmla="*/ 4000500 w 4000500"/>
              <a:gd name="connsiteY2" fmla="*/ 4084109 h 4084109"/>
              <a:gd name="connsiteX3" fmla="*/ 0 w 4000500"/>
              <a:gd name="connsiteY3" fmla="*/ 2388659 h 4084109"/>
              <a:gd name="connsiteX4" fmla="*/ 2184275 w 4000500"/>
              <a:gd name="connsiteY4" fmla="*/ 0 h 4084109"/>
              <a:gd name="connsiteX0" fmla="*/ 2184275 w 4091766"/>
              <a:gd name="connsiteY0" fmla="*/ 0 h 4084109"/>
              <a:gd name="connsiteX1" fmla="*/ 4091766 w 4091766"/>
              <a:gd name="connsiteY1" fmla="*/ 45745 h 4084109"/>
              <a:gd name="connsiteX2" fmla="*/ 4000500 w 4091766"/>
              <a:gd name="connsiteY2" fmla="*/ 4084109 h 4084109"/>
              <a:gd name="connsiteX3" fmla="*/ 0 w 4091766"/>
              <a:gd name="connsiteY3" fmla="*/ 2388659 h 4084109"/>
              <a:gd name="connsiteX4" fmla="*/ 2184275 w 4091766"/>
              <a:gd name="connsiteY4" fmla="*/ 0 h 4084109"/>
              <a:gd name="connsiteX0" fmla="*/ 2184275 w 4173693"/>
              <a:gd name="connsiteY0" fmla="*/ 0 h 4084109"/>
              <a:gd name="connsiteX1" fmla="*/ 4173693 w 4173693"/>
              <a:gd name="connsiteY1" fmla="*/ 45745 h 4084109"/>
              <a:gd name="connsiteX2" fmla="*/ 4000500 w 4173693"/>
              <a:gd name="connsiteY2" fmla="*/ 4084109 h 4084109"/>
              <a:gd name="connsiteX3" fmla="*/ 0 w 4173693"/>
              <a:gd name="connsiteY3" fmla="*/ 2388659 h 4084109"/>
              <a:gd name="connsiteX4" fmla="*/ 2184275 w 4173693"/>
              <a:gd name="connsiteY4" fmla="*/ 0 h 408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3693" h="4084109">
                <a:moveTo>
                  <a:pt x="2184275" y="0"/>
                </a:moveTo>
                <a:lnTo>
                  <a:pt x="4173693" y="45745"/>
                </a:lnTo>
                <a:lnTo>
                  <a:pt x="4000500" y="4084109"/>
                </a:lnTo>
                <a:lnTo>
                  <a:pt x="0" y="2388659"/>
                </a:lnTo>
                <a:lnTo>
                  <a:pt x="218427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4"/>
          <p:cNvSpPr/>
          <p:nvPr userDrawn="1"/>
        </p:nvSpPr>
        <p:spPr>
          <a:xfrm>
            <a:off x="1356785" y="914401"/>
            <a:ext cx="5767286" cy="2743200"/>
          </a:xfrm>
          <a:custGeom>
            <a:avLst/>
            <a:gdLst>
              <a:gd name="connsiteX0" fmla="*/ 0 w 2647950"/>
              <a:gd name="connsiteY0" fmla="*/ 0 h 2781300"/>
              <a:gd name="connsiteX1" fmla="*/ 2647950 w 2647950"/>
              <a:gd name="connsiteY1" fmla="*/ 0 h 2781300"/>
              <a:gd name="connsiteX2" fmla="*/ 2647950 w 2647950"/>
              <a:gd name="connsiteY2" fmla="*/ 2781300 h 2781300"/>
              <a:gd name="connsiteX3" fmla="*/ 0 w 2647950"/>
              <a:gd name="connsiteY3" fmla="*/ 2781300 h 2781300"/>
              <a:gd name="connsiteX4" fmla="*/ 0 w 2647950"/>
              <a:gd name="connsiteY4" fmla="*/ 0 h 2781300"/>
              <a:gd name="connsiteX0" fmla="*/ 0 w 3143250"/>
              <a:gd name="connsiteY0" fmla="*/ 0 h 2781300"/>
              <a:gd name="connsiteX1" fmla="*/ 2647950 w 3143250"/>
              <a:gd name="connsiteY1" fmla="*/ 0 h 2781300"/>
              <a:gd name="connsiteX2" fmla="*/ 3143250 w 3143250"/>
              <a:gd name="connsiteY2" fmla="*/ 2743200 h 2781300"/>
              <a:gd name="connsiteX3" fmla="*/ 0 w 3143250"/>
              <a:gd name="connsiteY3" fmla="*/ 2781300 h 2781300"/>
              <a:gd name="connsiteX4" fmla="*/ 0 w 3143250"/>
              <a:gd name="connsiteY4" fmla="*/ 0 h 2781300"/>
              <a:gd name="connsiteX0" fmla="*/ 819150 w 3962400"/>
              <a:gd name="connsiteY0" fmla="*/ 0 h 2743200"/>
              <a:gd name="connsiteX1" fmla="*/ 3467100 w 3962400"/>
              <a:gd name="connsiteY1" fmla="*/ 0 h 2743200"/>
              <a:gd name="connsiteX2" fmla="*/ 3962400 w 3962400"/>
              <a:gd name="connsiteY2" fmla="*/ 2743200 h 2743200"/>
              <a:gd name="connsiteX3" fmla="*/ 0 w 3962400"/>
              <a:gd name="connsiteY3" fmla="*/ 1085850 h 2743200"/>
              <a:gd name="connsiteX4" fmla="*/ 819150 w 3962400"/>
              <a:gd name="connsiteY4" fmla="*/ 0 h 2743200"/>
              <a:gd name="connsiteX0" fmla="*/ 1543050 w 3962400"/>
              <a:gd name="connsiteY0" fmla="*/ 0 h 2743200"/>
              <a:gd name="connsiteX1" fmla="*/ 3467100 w 3962400"/>
              <a:gd name="connsiteY1" fmla="*/ 0 h 2743200"/>
              <a:gd name="connsiteX2" fmla="*/ 3962400 w 3962400"/>
              <a:gd name="connsiteY2" fmla="*/ 2743200 h 2743200"/>
              <a:gd name="connsiteX3" fmla="*/ 0 w 3962400"/>
              <a:gd name="connsiteY3" fmla="*/ 1085850 h 2743200"/>
              <a:gd name="connsiteX4" fmla="*/ 1543050 w 3962400"/>
              <a:gd name="connsiteY4" fmla="*/ 0 h 2743200"/>
              <a:gd name="connsiteX0" fmla="*/ 1543050 w 5314950"/>
              <a:gd name="connsiteY0" fmla="*/ 0 h 2743200"/>
              <a:gd name="connsiteX1" fmla="*/ 5314950 w 5314950"/>
              <a:gd name="connsiteY1" fmla="*/ 1695450 h 2743200"/>
              <a:gd name="connsiteX2" fmla="*/ 3962400 w 5314950"/>
              <a:gd name="connsiteY2" fmla="*/ 2743200 h 2743200"/>
              <a:gd name="connsiteX3" fmla="*/ 0 w 5314950"/>
              <a:gd name="connsiteY3" fmla="*/ 1085850 h 2743200"/>
              <a:gd name="connsiteX4" fmla="*/ 1543050 w 531495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950" h="2743200">
                <a:moveTo>
                  <a:pt x="1543050" y="0"/>
                </a:moveTo>
                <a:lnTo>
                  <a:pt x="5314950" y="1695450"/>
                </a:lnTo>
                <a:lnTo>
                  <a:pt x="3962400" y="2743200"/>
                </a:lnTo>
                <a:lnTo>
                  <a:pt x="0" y="108585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5"/>
          <p:cNvSpPr/>
          <p:nvPr userDrawn="1"/>
        </p:nvSpPr>
        <p:spPr>
          <a:xfrm>
            <a:off x="-628650" y="876300"/>
            <a:ext cx="7772400" cy="6229350"/>
          </a:xfrm>
          <a:custGeom>
            <a:avLst/>
            <a:gdLst>
              <a:gd name="connsiteX0" fmla="*/ 0 w 2647950"/>
              <a:gd name="connsiteY0" fmla="*/ 0 h 2571750"/>
              <a:gd name="connsiteX1" fmla="*/ 2647950 w 2647950"/>
              <a:gd name="connsiteY1" fmla="*/ 0 h 2571750"/>
              <a:gd name="connsiteX2" fmla="*/ 2647950 w 2647950"/>
              <a:gd name="connsiteY2" fmla="*/ 2571750 h 2571750"/>
              <a:gd name="connsiteX3" fmla="*/ 0 w 2647950"/>
              <a:gd name="connsiteY3" fmla="*/ 2571750 h 2571750"/>
              <a:gd name="connsiteX4" fmla="*/ 0 w 2647950"/>
              <a:gd name="connsiteY4" fmla="*/ 0 h 2571750"/>
              <a:gd name="connsiteX0" fmla="*/ 0 w 3752850"/>
              <a:gd name="connsiteY0" fmla="*/ 0 h 2571750"/>
              <a:gd name="connsiteX1" fmla="*/ 3752850 w 3752850"/>
              <a:gd name="connsiteY1" fmla="*/ 1676400 h 2571750"/>
              <a:gd name="connsiteX2" fmla="*/ 2647950 w 3752850"/>
              <a:gd name="connsiteY2" fmla="*/ 2571750 h 2571750"/>
              <a:gd name="connsiteX3" fmla="*/ 0 w 3752850"/>
              <a:gd name="connsiteY3" fmla="*/ 2571750 h 2571750"/>
              <a:gd name="connsiteX4" fmla="*/ 0 w 3752850"/>
              <a:gd name="connsiteY4" fmla="*/ 0 h 2571750"/>
              <a:gd name="connsiteX0" fmla="*/ 3409950 w 7162800"/>
              <a:gd name="connsiteY0" fmla="*/ 0 h 6172200"/>
              <a:gd name="connsiteX1" fmla="*/ 7162800 w 7162800"/>
              <a:gd name="connsiteY1" fmla="*/ 1676400 h 6172200"/>
              <a:gd name="connsiteX2" fmla="*/ 6057900 w 7162800"/>
              <a:gd name="connsiteY2" fmla="*/ 2571750 h 6172200"/>
              <a:gd name="connsiteX3" fmla="*/ 0 w 7162800"/>
              <a:gd name="connsiteY3" fmla="*/ 6172200 h 6172200"/>
              <a:gd name="connsiteX4" fmla="*/ 3409950 w 7162800"/>
              <a:gd name="connsiteY4" fmla="*/ 0 h 6172200"/>
              <a:gd name="connsiteX0" fmla="*/ 3409950 w 7162800"/>
              <a:gd name="connsiteY0" fmla="*/ 0 h 6229350"/>
              <a:gd name="connsiteX1" fmla="*/ 7162800 w 7162800"/>
              <a:gd name="connsiteY1" fmla="*/ 1676400 h 6229350"/>
              <a:gd name="connsiteX2" fmla="*/ 6781800 w 7162800"/>
              <a:gd name="connsiteY2" fmla="*/ 6229350 h 6229350"/>
              <a:gd name="connsiteX3" fmla="*/ 0 w 7162800"/>
              <a:gd name="connsiteY3" fmla="*/ 6172200 h 6229350"/>
              <a:gd name="connsiteX4" fmla="*/ 3409950 w 7162800"/>
              <a:gd name="connsiteY4" fmla="*/ 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2800" h="6229350">
                <a:moveTo>
                  <a:pt x="3409950" y="0"/>
                </a:moveTo>
                <a:lnTo>
                  <a:pt x="7162800" y="1676400"/>
                </a:lnTo>
                <a:lnTo>
                  <a:pt x="6781800" y="6229350"/>
                </a:lnTo>
                <a:lnTo>
                  <a:pt x="0" y="6172200"/>
                </a:lnTo>
                <a:lnTo>
                  <a:pt x="3409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90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 userDrawn="1"/>
        </p:nvSpPr>
        <p:spPr>
          <a:xfrm>
            <a:off x="1276350" y="3304576"/>
            <a:ext cx="6420570" cy="3782152"/>
          </a:xfrm>
          <a:custGeom>
            <a:avLst/>
            <a:gdLst>
              <a:gd name="connsiteX0" fmla="*/ 0 w 5772870"/>
              <a:gd name="connsiteY0" fmla="*/ 0 h 3591652"/>
              <a:gd name="connsiteX1" fmla="*/ 5772870 w 5772870"/>
              <a:gd name="connsiteY1" fmla="*/ 0 h 3591652"/>
              <a:gd name="connsiteX2" fmla="*/ 5772870 w 5772870"/>
              <a:gd name="connsiteY2" fmla="*/ 3591652 h 3591652"/>
              <a:gd name="connsiteX3" fmla="*/ 0 w 5772870"/>
              <a:gd name="connsiteY3" fmla="*/ 3591652 h 3591652"/>
              <a:gd name="connsiteX4" fmla="*/ 0 w 5772870"/>
              <a:gd name="connsiteY4" fmla="*/ 0 h 3591652"/>
              <a:gd name="connsiteX0" fmla="*/ 0 w 5772870"/>
              <a:gd name="connsiteY0" fmla="*/ 0 h 3610702"/>
              <a:gd name="connsiteX1" fmla="*/ 5772870 w 5772870"/>
              <a:gd name="connsiteY1" fmla="*/ 0 h 3610702"/>
              <a:gd name="connsiteX2" fmla="*/ 5772870 w 5772870"/>
              <a:gd name="connsiteY2" fmla="*/ 3591652 h 3610702"/>
              <a:gd name="connsiteX3" fmla="*/ 2476500 w 5772870"/>
              <a:gd name="connsiteY3" fmla="*/ 3610702 h 3610702"/>
              <a:gd name="connsiteX4" fmla="*/ 0 w 5772870"/>
              <a:gd name="connsiteY4" fmla="*/ 0 h 3610702"/>
              <a:gd name="connsiteX0" fmla="*/ 0 w 6420570"/>
              <a:gd name="connsiteY0" fmla="*/ 0 h 3782152"/>
              <a:gd name="connsiteX1" fmla="*/ 5772870 w 6420570"/>
              <a:gd name="connsiteY1" fmla="*/ 0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0570" h="3782152">
                <a:moveTo>
                  <a:pt x="0" y="0"/>
                </a:moveTo>
                <a:lnTo>
                  <a:pt x="5772870" y="0"/>
                </a:lnTo>
                <a:lnTo>
                  <a:pt x="6420570" y="3782152"/>
                </a:lnTo>
                <a:lnTo>
                  <a:pt x="2476500" y="36107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4"/>
          <p:cNvSpPr/>
          <p:nvPr userDrawn="1"/>
        </p:nvSpPr>
        <p:spPr>
          <a:xfrm>
            <a:off x="6024124" y="3054213"/>
            <a:ext cx="1081526" cy="1345175"/>
          </a:xfrm>
          <a:custGeom>
            <a:avLst/>
            <a:gdLst>
              <a:gd name="connsiteX0" fmla="*/ 0 w 2212258"/>
              <a:gd name="connsiteY0" fmla="*/ 2713703 h 2713703"/>
              <a:gd name="connsiteX1" fmla="*/ 1106129 w 2212258"/>
              <a:gd name="connsiteY1" fmla="*/ 0 h 2713703"/>
              <a:gd name="connsiteX2" fmla="*/ 2212258 w 2212258"/>
              <a:gd name="connsiteY2" fmla="*/ 2713703 h 2713703"/>
              <a:gd name="connsiteX3" fmla="*/ 0 w 2212258"/>
              <a:gd name="connsiteY3" fmla="*/ 2713703 h 2713703"/>
              <a:gd name="connsiteX0" fmla="*/ 0 w 2212258"/>
              <a:gd name="connsiteY0" fmla="*/ 2507225 h 2507225"/>
              <a:gd name="connsiteX1" fmla="*/ 103238 w 2212258"/>
              <a:gd name="connsiteY1" fmla="*/ 0 h 2507225"/>
              <a:gd name="connsiteX2" fmla="*/ 2212258 w 2212258"/>
              <a:gd name="connsiteY2" fmla="*/ 2507225 h 2507225"/>
              <a:gd name="connsiteX3" fmla="*/ 0 w 2212258"/>
              <a:gd name="connsiteY3" fmla="*/ 2507225 h 2507225"/>
              <a:gd name="connsiteX0" fmla="*/ 0 w 1209368"/>
              <a:gd name="connsiteY0" fmla="*/ 2507225 h 2507225"/>
              <a:gd name="connsiteX1" fmla="*/ 103238 w 1209368"/>
              <a:gd name="connsiteY1" fmla="*/ 0 h 2507225"/>
              <a:gd name="connsiteX2" fmla="*/ 1209368 w 1209368"/>
              <a:gd name="connsiteY2" fmla="*/ 1386348 h 2507225"/>
              <a:gd name="connsiteX3" fmla="*/ 0 w 1209368"/>
              <a:gd name="connsiteY3" fmla="*/ 2507225 h 2507225"/>
              <a:gd name="connsiteX0" fmla="*/ 831327 w 2040695"/>
              <a:gd name="connsiteY0" fmla="*/ 1345175 h 1345175"/>
              <a:gd name="connsiteX1" fmla="*/ 0 w 2040695"/>
              <a:gd name="connsiteY1" fmla="*/ 0 h 1345175"/>
              <a:gd name="connsiteX2" fmla="*/ 2040695 w 2040695"/>
              <a:gd name="connsiteY2" fmla="*/ 224298 h 1345175"/>
              <a:gd name="connsiteX3" fmla="*/ 831327 w 2040695"/>
              <a:gd name="connsiteY3" fmla="*/ 1345175 h 134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695" h="1345175">
                <a:moveTo>
                  <a:pt x="831327" y="1345175"/>
                </a:moveTo>
                <a:lnTo>
                  <a:pt x="0" y="0"/>
                </a:lnTo>
                <a:lnTo>
                  <a:pt x="2040695" y="224298"/>
                </a:lnTo>
                <a:lnTo>
                  <a:pt x="831327" y="134517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5"/>
          <p:cNvSpPr/>
          <p:nvPr userDrawn="1"/>
        </p:nvSpPr>
        <p:spPr>
          <a:xfrm>
            <a:off x="-2014384" y="-5582265"/>
            <a:ext cx="8879143" cy="9947788"/>
          </a:xfrm>
          <a:custGeom>
            <a:avLst/>
            <a:gdLst>
              <a:gd name="connsiteX0" fmla="*/ 0 w 2647950"/>
              <a:gd name="connsiteY0" fmla="*/ 0 h 2571750"/>
              <a:gd name="connsiteX1" fmla="*/ 2647950 w 2647950"/>
              <a:gd name="connsiteY1" fmla="*/ 0 h 2571750"/>
              <a:gd name="connsiteX2" fmla="*/ 2647950 w 2647950"/>
              <a:gd name="connsiteY2" fmla="*/ 2571750 h 2571750"/>
              <a:gd name="connsiteX3" fmla="*/ 0 w 2647950"/>
              <a:gd name="connsiteY3" fmla="*/ 2571750 h 2571750"/>
              <a:gd name="connsiteX4" fmla="*/ 0 w 2647950"/>
              <a:gd name="connsiteY4" fmla="*/ 0 h 2571750"/>
              <a:gd name="connsiteX0" fmla="*/ 0 w 3752850"/>
              <a:gd name="connsiteY0" fmla="*/ 0 h 2571750"/>
              <a:gd name="connsiteX1" fmla="*/ 3752850 w 3752850"/>
              <a:gd name="connsiteY1" fmla="*/ 1676400 h 2571750"/>
              <a:gd name="connsiteX2" fmla="*/ 2647950 w 3752850"/>
              <a:gd name="connsiteY2" fmla="*/ 2571750 h 2571750"/>
              <a:gd name="connsiteX3" fmla="*/ 0 w 3752850"/>
              <a:gd name="connsiteY3" fmla="*/ 2571750 h 2571750"/>
              <a:gd name="connsiteX4" fmla="*/ 0 w 3752850"/>
              <a:gd name="connsiteY4" fmla="*/ 0 h 2571750"/>
              <a:gd name="connsiteX0" fmla="*/ 3409950 w 7162800"/>
              <a:gd name="connsiteY0" fmla="*/ 0 h 6172200"/>
              <a:gd name="connsiteX1" fmla="*/ 7162800 w 7162800"/>
              <a:gd name="connsiteY1" fmla="*/ 1676400 h 6172200"/>
              <a:gd name="connsiteX2" fmla="*/ 6057900 w 7162800"/>
              <a:gd name="connsiteY2" fmla="*/ 2571750 h 6172200"/>
              <a:gd name="connsiteX3" fmla="*/ 0 w 7162800"/>
              <a:gd name="connsiteY3" fmla="*/ 6172200 h 6172200"/>
              <a:gd name="connsiteX4" fmla="*/ 3409950 w 7162800"/>
              <a:gd name="connsiteY4" fmla="*/ 0 h 6172200"/>
              <a:gd name="connsiteX0" fmla="*/ 3409950 w 7162800"/>
              <a:gd name="connsiteY0" fmla="*/ 0 h 6229350"/>
              <a:gd name="connsiteX1" fmla="*/ 7162800 w 7162800"/>
              <a:gd name="connsiteY1" fmla="*/ 1676400 h 6229350"/>
              <a:gd name="connsiteX2" fmla="*/ 6781800 w 7162800"/>
              <a:gd name="connsiteY2" fmla="*/ 6229350 h 6229350"/>
              <a:gd name="connsiteX3" fmla="*/ 0 w 7162800"/>
              <a:gd name="connsiteY3" fmla="*/ 6172200 h 6229350"/>
              <a:gd name="connsiteX4" fmla="*/ 3409950 w 7162800"/>
              <a:gd name="connsiteY4" fmla="*/ 0 h 6229350"/>
              <a:gd name="connsiteX0" fmla="*/ 3409950 w 6900606"/>
              <a:gd name="connsiteY0" fmla="*/ 0 h 6229350"/>
              <a:gd name="connsiteX1" fmla="*/ 6900606 w 6900606"/>
              <a:gd name="connsiteY1" fmla="*/ 1646903 h 6229350"/>
              <a:gd name="connsiteX2" fmla="*/ 6781800 w 6900606"/>
              <a:gd name="connsiteY2" fmla="*/ 6229350 h 6229350"/>
              <a:gd name="connsiteX3" fmla="*/ 0 w 6900606"/>
              <a:gd name="connsiteY3" fmla="*/ 6172200 h 6229350"/>
              <a:gd name="connsiteX4" fmla="*/ 3409950 w 6900606"/>
              <a:gd name="connsiteY4" fmla="*/ 0 h 6229350"/>
              <a:gd name="connsiteX0" fmla="*/ 3409950 w 7110361"/>
              <a:gd name="connsiteY0" fmla="*/ 0 h 6229350"/>
              <a:gd name="connsiteX1" fmla="*/ 7110361 w 7110361"/>
              <a:gd name="connsiteY1" fmla="*/ 1646903 h 6229350"/>
              <a:gd name="connsiteX2" fmla="*/ 6781800 w 7110361"/>
              <a:gd name="connsiteY2" fmla="*/ 6229350 h 6229350"/>
              <a:gd name="connsiteX3" fmla="*/ 0 w 7110361"/>
              <a:gd name="connsiteY3" fmla="*/ 6172200 h 6229350"/>
              <a:gd name="connsiteX4" fmla="*/ 3409950 w 7110361"/>
              <a:gd name="connsiteY4" fmla="*/ 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0361" h="6229350">
                <a:moveTo>
                  <a:pt x="3409950" y="0"/>
                </a:moveTo>
                <a:lnTo>
                  <a:pt x="7110361" y="1646903"/>
                </a:lnTo>
                <a:lnTo>
                  <a:pt x="6781800" y="6229350"/>
                </a:lnTo>
                <a:lnTo>
                  <a:pt x="0" y="6172200"/>
                </a:lnTo>
                <a:lnTo>
                  <a:pt x="3409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7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 userDrawn="1"/>
        </p:nvSpPr>
        <p:spPr>
          <a:xfrm rot="581587">
            <a:off x="2487371" y="-1437251"/>
            <a:ext cx="5406969" cy="2860630"/>
          </a:xfrm>
          <a:custGeom>
            <a:avLst/>
            <a:gdLst>
              <a:gd name="connsiteX0" fmla="*/ 0 w 5772870"/>
              <a:gd name="connsiteY0" fmla="*/ 0 h 3591652"/>
              <a:gd name="connsiteX1" fmla="*/ 5772870 w 5772870"/>
              <a:gd name="connsiteY1" fmla="*/ 0 h 3591652"/>
              <a:gd name="connsiteX2" fmla="*/ 5772870 w 5772870"/>
              <a:gd name="connsiteY2" fmla="*/ 3591652 h 3591652"/>
              <a:gd name="connsiteX3" fmla="*/ 0 w 5772870"/>
              <a:gd name="connsiteY3" fmla="*/ 3591652 h 3591652"/>
              <a:gd name="connsiteX4" fmla="*/ 0 w 5772870"/>
              <a:gd name="connsiteY4" fmla="*/ 0 h 3591652"/>
              <a:gd name="connsiteX0" fmla="*/ 0 w 5772870"/>
              <a:gd name="connsiteY0" fmla="*/ 0 h 3610702"/>
              <a:gd name="connsiteX1" fmla="*/ 5772870 w 5772870"/>
              <a:gd name="connsiteY1" fmla="*/ 0 h 3610702"/>
              <a:gd name="connsiteX2" fmla="*/ 5772870 w 5772870"/>
              <a:gd name="connsiteY2" fmla="*/ 3591652 h 3610702"/>
              <a:gd name="connsiteX3" fmla="*/ 2476500 w 5772870"/>
              <a:gd name="connsiteY3" fmla="*/ 3610702 h 3610702"/>
              <a:gd name="connsiteX4" fmla="*/ 0 w 5772870"/>
              <a:gd name="connsiteY4" fmla="*/ 0 h 3610702"/>
              <a:gd name="connsiteX0" fmla="*/ 0 w 6420570"/>
              <a:gd name="connsiteY0" fmla="*/ 0 h 3782152"/>
              <a:gd name="connsiteX1" fmla="*/ 5772870 w 6420570"/>
              <a:gd name="connsiteY1" fmla="*/ 0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  <a:gd name="connsiteX0" fmla="*/ 0 w 6420570"/>
              <a:gd name="connsiteY0" fmla="*/ 0 h 3782152"/>
              <a:gd name="connsiteX1" fmla="*/ 5069330 w 6420570"/>
              <a:gd name="connsiteY1" fmla="*/ 588002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  <a:gd name="connsiteX0" fmla="*/ 0 w 5069330"/>
              <a:gd name="connsiteY0" fmla="*/ 0 h 3771355"/>
              <a:gd name="connsiteX1" fmla="*/ 5069330 w 5069330"/>
              <a:gd name="connsiteY1" fmla="*/ 588002 h 3771355"/>
              <a:gd name="connsiteX2" fmla="*/ 5019247 w 5069330"/>
              <a:gd name="connsiteY2" fmla="*/ 3771356 h 3771355"/>
              <a:gd name="connsiteX3" fmla="*/ 2476500 w 5069330"/>
              <a:gd name="connsiteY3" fmla="*/ 3610702 h 3771355"/>
              <a:gd name="connsiteX4" fmla="*/ 0 w 5069330"/>
              <a:gd name="connsiteY4" fmla="*/ 0 h 3771355"/>
              <a:gd name="connsiteX0" fmla="*/ 0 w 6540357"/>
              <a:gd name="connsiteY0" fmla="*/ 687899 h 4459256"/>
              <a:gd name="connsiteX1" fmla="*/ 6540357 w 6540357"/>
              <a:gd name="connsiteY1" fmla="*/ 0 h 4459256"/>
              <a:gd name="connsiteX2" fmla="*/ 5019247 w 6540357"/>
              <a:gd name="connsiteY2" fmla="*/ 4459255 h 4459256"/>
              <a:gd name="connsiteX3" fmla="*/ 2476500 w 6540357"/>
              <a:gd name="connsiteY3" fmla="*/ 4298601 h 4459256"/>
              <a:gd name="connsiteX4" fmla="*/ 0 w 6540357"/>
              <a:gd name="connsiteY4" fmla="*/ 687899 h 4459256"/>
              <a:gd name="connsiteX0" fmla="*/ 0 w 5760174"/>
              <a:gd name="connsiteY0" fmla="*/ 501074 h 4272429"/>
              <a:gd name="connsiteX1" fmla="*/ 5760174 w 5760174"/>
              <a:gd name="connsiteY1" fmla="*/ 1 h 4272429"/>
              <a:gd name="connsiteX2" fmla="*/ 5019247 w 5760174"/>
              <a:gd name="connsiteY2" fmla="*/ 4272430 h 4272429"/>
              <a:gd name="connsiteX3" fmla="*/ 2476500 w 5760174"/>
              <a:gd name="connsiteY3" fmla="*/ 4111776 h 4272429"/>
              <a:gd name="connsiteX4" fmla="*/ 0 w 5760174"/>
              <a:gd name="connsiteY4" fmla="*/ 501074 h 4272429"/>
              <a:gd name="connsiteX0" fmla="*/ 0 w 5760174"/>
              <a:gd name="connsiteY0" fmla="*/ 501073 h 4272429"/>
              <a:gd name="connsiteX1" fmla="*/ 5760174 w 5760174"/>
              <a:gd name="connsiteY1" fmla="*/ 0 h 4272429"/>
              <a:gd name="connsiteX2" fmla="*/ 5019248 w 5760174"/>
              <a:gd name="connsiteY2" fmla="*/ 4272430 h 4272429"/>
              <a:gd name="connsiteX3" fmla="*/ 2476500 w 5760174"/>
              <a:gd name="connsiteY3" fmla="*/ 4111775 h 4272429"/>
              <a:gd name="connsiteX4" fmla="*/ 0 w 5760174"/>
              <a:gd name="connsiteY4" fmla="*/ 501073 h 42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174" h="4272429">
                <a:moveTo>
                  <a:pt x="0" y="501073"/>
                </a:moveTo>
                <a:lnTo>
                  <a:pt x="5760174" y="0"/>
                </a:lnTo>
                <a:lnTo>
                  <a:pt x="5019248" y="4272430"/>
                </a:lnTo>
                <a:lnTo>
                  <a:pt x="2476500" y="4111775"/>
                </a:lnTo>
                <a:lnTo>
                  <a:pt x="0" y="5010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4"/>
          <p:cNvSpPr/>
          <p:nvPr userDrawn="1"/>
        </p:nvSpPr>
        <p:spPr>
          <a:xfrm>
            <a:off x="1238610" y="819150"/>
            <a:ext cx="5981340" cy="2647950"/>
          </a:xfrm>
          <a:custGeom>
            <a:avLst/>
            <a:gdLst>
              <a:gd name="connsiteX0" fmla="*/ 0 w 1980840"/>
              <a:gd name="connsiteY0" fmla="*/ 0 h 2495550"/>
              <a:gd name="connsiteX1" fmla="*/ 1980840 w 1980840"/>
              <a:gd name="connsiteY1" fmla="*/ 0 h 2495550"/>
              <a:gd name="connsiteX2" fmla="*/ 1980840 w 1980840"/>
              <a:gd name="connsiteY2" fmla="*/ 2495550 h 2495550"/>
              <a:gd name="connsiteX3" fmla="*/ 0 w 1980840"/>
              <a:gd name="connsiteY3" fmla="*/ 2495550 h 2495550"/>
              <a:gd name="connsiteX4" fmla="*/ 0 w 1980840"/>
              <a:gd name="connsiteY4" fmla="*/ 0 h 2495550"/>
              <a:gd name="connsiteX0" fmla="*/ 0 w 2761890"/>
              <a:gd name="connsiteY0" fmla="*/ 1181100 h 3676650"/>
              <a:gd name="connsiteX1" fmla="*/ 2761890 w 2761890"/>
              <a:gd name="connsiteY1" fmla="*/ 0 h 3676650"/>
              <a:gd name="connsiteX2" fmla="*/ 1980840 w 2761890"/>
              <a:gd name="connsiteY2" fmla="*/ 3676650 h 3676650"/>
              <a:gd name="connsiteX3" fmla="*/ 0 w 2761890"/>
              <a:gd name="connsiteY3" fmla="*/ 3676650 h 3676650"/>
              <a:gd name="connsiteX4" fmla="*/ 0 w 2761890"/>
              <a:gd name="connsiteY4" fmla="*/ 1181100 h 3676650"/>
              <a:gd name="connsiteX0" fmla="*/ 0 w 4228740"/>
              <a:gd name="connsiteY0" fmla="*/ 0 h 4857750"/>
              <a:gd name="connsiteX1" fmla="*/ 4228740 w 4228740"/>
              <a:gd name="connsiteY1" fmla="*/ 1181100 h 4857750"/>
              <a:gd name="connsiteX2" fmla="*/ 3447690 w 4228740"/>
              <a:gd name="connsiteY2" fmla="*/ 4857750 h 4857750"/>
              <a:gd name="connsiteX3" fmla="*/ 1466850 w 4228740"/>
              <a:gd name="connsiteY3" fmla="*/ 4857750 h 4857750"/>
              <a:gd name="connsiteX4" fmla="*/ 0 w 4228740"/>
              <a:gd name="connsiteY4" fmla="*/ 0 h 48577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152540 w 4933590"/>
              <a:gd name="connsiteY2" fmla="*/ 38671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895490 w 4933590"/>
              <a:gd name="connsiteY2" fmla="*/ 8572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685940 w 4933590"/>
              <a:gd name="connsiteY2" fmla="*/ 15811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476390 w 4933590"/>
              <a:gd name="connsiteY2" fmla="*/ 17335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2819400"/>
              <a:gd name="connsiteX1" fmla="*/ 4933590 w 4933590"/>
              <a:gd name="connsiteY1" fmla="*/ 190500 h 2819400"/>
              <a:gd name="connsiteX2" fmla="*/ 4476390 w 4933590"/>
              <a:gd name="connsiteY2" fmla="*/ 1733550 h 2819400"/>
              <a:gd name="connsiteX3" fmla="*/ 1809750 w 4933590"/>
              <a:gd name="connsiteY3" fmla="*/ 2819400 h 2819400"/>
              <a:gd name="connsiteX4" fmla="*/ 0 w 4933590"/>
              <a:gd name="connsiteY4" fmla="*/ 0 h 2819400"/>
              <a:gd name="connsiteX0" fmla="*/ 0 w 5924190"/>
              <a:gd name="connsiteY0" fmla="*/ 57150 h 2628900"/>
              <a:gd name="connsiteX1" fmla="*/ 5924190 w 5924190"/>
              <a:gd name="connsiteY1" fmla="*/ 0 h 2628900"/>
              <a:gd name="connsiteX2" fmla="*/ 5466990 w 5924190"/>
              <a:gd name="connsiteY2" fmla="*/ 1543050 h 2628900"/>
              <a:gd name="connsiteX3" fmla="*/ 2800350 w 5924190"/>
              <a:gd name="connsiteY3" fmla="*/ 2628900 h 2628900"/>
              <a:gd name="connsiteX4" fmla="*/ 0 w 5924190"/>
              <a:gd name="connsiteY4" fmla="*/ 57150 h 2628900"/>
              <a:gd name="connsiteX0" fmla="*/ 0 w 5981340"/>
              <a:gd name="connsiteY0" fmla="*/ 0 h 2857500"/>
              <a:gd name="connsiteX1" fmla="*/ 5981340 w 5981340"/>
              <a:gd name="connsiteY1" fmla="*/ 228600 h 2857500"/>
              <a:gd name="connsiteX2" fmla="*/ 5524140 w 5981340"/>
              <a:gd name="connsiteY2" fmla="*/ 1771650 h 2857500"/>
              <a:gd name="connsiteX3" fmla="*/ 2857500 w 5981340"/>
              <a:gd name="connsiteY3" fmla="*/ 2857500 h 2857500"/>
              <a:gd name="connsiteX4" fmla="*/ 0 w 5981340"/>
              <a:gd name="connsiteY4" fmla="*/ 0 h 2857500"/>
              <a:gd name="connsiteX0" fmla="*/ 0 w 5981340"/>
              <a:gd name="connsiteY0" fmla="*/ 0 h 2647950"/>
              <a:gd name="connsiteX1" fmla="*/ 5981340 w 5981340"/>
              <a:gd name="connsiteY1" fmla="*/ 228600 h 2647950"/>
              <a:gd name="connsiteX2" fmla="*/ 5524140 w 5981340"/>
              <a:gd name="connsiteY2" fmla="*/ 1771650 h 2647950"/>
              <a:gd name="connsiteX3" fmla="*/ 1638300 w 5981340"/>
              <a:gd name="connsiteY3" fmla="*/ 2647950 h 2647950"/>
              <a:gd name="connsiteX4" fmla="*/ 0 w 5981340"/>
              <a:gd name="connsiteY4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340" h="2647950">
                <a:moveTo>
                  <a:pt x="0" y="0"/>
                </a:moveTo>
                <a:lnTo>
                  <a:pt x="5981340" y="228600"/>
                </a:lnTo>
                <a:lnTo>
                  <a:pt x="5524140" y="1771650"/>
                </a:lnTo>
                <a:lnTo>
                  <a:pt x="1638300" y="2647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5"/>
          <p:cNvSpPr/>
          <p:nvPr userDrawn="1"/>
        </p:nvSpPr>
        <p:spPr>
          <a:xfrm>
            <a:off x="1238610" y="819150"/>
            <a:ext cx="3066690" cy="2800350"/>
          </a:xfrm>
          <a:custGeom>
            <a:avLst/>
            <a:gdLst>
              <a:gd name="connsiteX0" fmla="*/ 0 w 2628900"/>
              <a:gd name="connsiteY0" fmla="*/ 0 h 2247900"/>
              <a:gd name="connsiteX1" fmla="*/ 2628900 w 2628900"/>
              <a:gd name="connsiteY1" fmla="*/ 0 h 2247900"/>
              <a:gd name="connsiteX2" fmla="*/ 2628900 w 2628900"/>
              <a:gd name="connsiteY2" fmla="*/ 2247900 h 2247900"/>
              <a:gd name="connsiteX3" fmla="*/ 0 w 2628900"/>
              <a:gd name="connsiteY3" fmla="*/ 2247900 h 2247900"/>
              <a:gd name="connsiteX4" fmla="*/ 0 w 2628900"/>
              <a:gd name="connsiteY4" fmla="*/ 0 h 2247900"/>
              <a:gd name="connsiteX0" fmla="*/ 0 w 3181350"/>
              <a:gd name="connsiteY0" fmla="*/ 0 h 2247900"/>
              <a:gd name="connsiteX1" fmla="*/ 3181350 w 3181350"/>
              <a:gd name="connsiteY1" fmla="*/ 1028700 h 2247900"/>
              <a:gd name="connsiteX2" fmla="*/ 2628900 w 3181350"/>
              <a:gd name="connsiteY2" fmla="*/ 2247900 h 2247900"/>
              <a:gd name="connsiteX3" fmla="*/ 0 w 3181350"/>
              <a:gd name="connsiteY3" fmla="*/ 2247900 h 2247900"/>
              <a:gd name="connsiteX4" fmla="*/ 0 w 3181350"/>
              <a:gd name="connsiteY4" fmla="*/ 0 h 2247900"/>
              <a:gd name="connsiteX0" fmla="*/ 0 w 3238500"/>
              <a:gd name="connsiteY0" fmla="*/ 0 h 3467100"/>
              <a:gd name="connsiteX1" fmla="*/ 3181350 w 3238500"/>
              <a:gd name="connsiteY1" fmla="*/ 1028700 h 3467100"/>
              <a:gd name="connsiteX2" fmla="*/ 3238500 w 3238500"/>
              <a:gd name="connsiteY2" fmla="*/ 3467100 h 3467100"/>
              <a:gd name="connsiteX3" fmla="*/ 0 w 3238500"/>
              <a:gd name="connsiteY3" fmla="*/ 2247900 h 3467100"/>
              <a:gd name="connsiteX4" fmla="*/ 0 w 3238500"/>
              <a:gd name="connsiteY4" fmla="*/ 0 h 3467100"/>
              <a:gd name="connsiteX0" fmla="*/ 419100 w 3657600"/>
              <a:gd name="connsiteY0" fmla="*/ 0 h 3467100"/>
              <a:gd name="connsiteX1" fmla="*/ 3600450 w 3657600"/>
              <a:gd name="connsiteY1" fmla="*/ 1028700 h 3467100"/>
              <a:gd name="connsiteX2" fmla="*/ 3657600 w 3657600"/>
              <a:gd name="connsiteY2" fmla="*/ 3467100 h 3467100"/>
              <a:gd name="connsiteX3" fmla="*/ 0 w 3657600"/>
              <a:gd name="connsiteY3" fmla="*/ 3352800 h 3467100"/>
              <a:gd name="connsiteX4" fmla="*/ 419100 w 3657600"/>
              <a:gd name="connsiteY4" fmla="*/ 0 h 3467100"/>
              <a:gd name="connsiteX0" fmla="*/ 0 w 3238500"/>
              <a:gd name="connsiteY0" fmla="*/ 0 h 3467100"/>
              <a:gd name="connsiteX1" fmla="*/ 3181350 w 3238500"/>
              <a:gd name="connsiteY1" fmla="*/ 1028700 h 3467100"/>
              <a:gd name="connsiteX2" fmla="*/ 3238500 w 3238500"/>
              <a:gd name="connsiteY2" fmla="*/ 3467100 h 3467100"/>
              <a:gd name="connsiteX3" fmla="*/ 438150 w 3238500"/>
              <a:gd name="connsiteY3" fmla="*/ 3067050 h 3467100"/>
              <a:gd name="connsiteX4" fmla="*/ 0 w 3238500"/>
              <a:gd name="connsiteY4" fmla="*/ 0 h 3467100"/>
              <a:gd name="connsiteX0" fmla="*/ 0 w 3181350"/>
              <a:gd name="connsiteY0" fmla="*/ 0 h 3067050"/>
              <a:gd name="connsiteX1" fmla="*/ 3181350 w 3181350"/>
              <a:gd name="connsiteY1" fmla="*/ 1028700 h 3067050"/>
              <a:gd name="connsiteX2" fmla="*/ 3067050 w 3181350"/>
              <a:gd name="connsiteY2" fmla="*/ 2800350 h 3067050"/>
              <a:gd name="connsiteX3" fmla="*/ 438150 w 3181350"/>
              <a:gd name="connsiteY3" fmla="*/ 3067050 h 3067050"/>
              <a:gd name="connsiteX4" fmla="*/ 0 w 3181350"/>
              <a:gd name="connsiteY4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067050">
                <a:moveTo>
                  <a:pt x="0" y="0"/>
                </a:moveTo>
                <a:lnTo>
                  <a:pt x="3181350" y="1028700"/>
                </a:lnTo>
                <a:lnTo>
                  <a:pt x="3067050" y="2800350"/>
                </a:lnTo>
                <a:lnTo>
                  <a:pt x="438150" y="3067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等腰三角形 7"/>
          <p:cNvSpPr/>
          <p:nvPr userDrawn="1"/>
        </p:nvSpPr>
        <p:spPr>
          <a:xfrm>
            <a:off x="2606220" y="1737360"/>
            <a:ext cx="1704975" cy="2590800"/>
          </a:xfrm>
          <a:custGeom>
            <a:avLst/>
            <a:gdLst>
              <a:gd name="connsiteX0" fmla="*/ 0 w 1238250"/>
              <a:gd name="connsiteY0" fmla="*/ 1333500 h 1333500"/>
              <a:gd name="connsiteX1" fmla="*/ 619125 w 1238250"/>
              <a:gd name="connsiteY1" fmla="*/ 0 h 1333500"/>
              <a:gd name="connsiteX2" fmla="*/ 1238250 w 1238250"/>
              <a:gd name="connsiteY2" fmla="*/ 1333500 h 1333500"/>
              <a:gd name="connsiteX3" fmla="*/ 0 w 1238250"/>
              <a:gd name="connsiteY3" fmla="*/ 1333500 h 1333500"/>
              <a:gd name="connsiteX0" fmla="*/ 0 w 1304925"/>
              <a:gd name="connsiteY0" fmla="*/ 2095500 h 2095500"/>
              <a:gd name="connsiteX1" fmla="*/ 1304925 w 1304925"/>
              <a:gd name="connsiteY1" fmla="*/ 0 h 2095500"/>
              <a:gd name="connsiteX2" fmla="*/ 1238250 w 1304925"/>
              <a:gd name="connsiteY2" fmla="*/ 2095500 h 2095500"/>
              <a:gd name="connsiteX3" fmla="*/ 0 w 1304925"/>
              <a:gd name="connsiteY3" fmla="*/ 2095500 h 2095500"/>
              <a:gd name="connsiteX0" fmla="*/ 0 w 1304925"/>
              <a:gd name="connsiteY0" fmla="*/ 2095500 h 2095500"/>
              <a:gd name="connsiteX1" fmla="*/ 1304925 w 1304925"/>
              <a:gd name="connsiteY1" fmla="*/ 0 h 2095500"/>
              <a:gd name="connsiteX2" fmla="*/ 1200150 w 1304925"/>
              <a:gd name="connsiteY2" fmla="*/ 1581150 h 2095500"/>
              <a:gd name="connsiteX3" fmla="*/ 0 w 1304925"/>
              <a:gd name="connsiteY3" fmla="*/ 2095500 h 20955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600200 w 1704975"/>
              <a:gd name="connsiteY2" fmla="*/ 1581150 h 2590800"/>
              <a:gd name="connsiteX3" fmla="*/ 0 w 1704975"/>
              <a:gd name="connsiteY3" fmla="*/ 2590800 h 25908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562100 w 1704975"/>
              <a:gd name="connsiteY2" fmla="*/ 1638300 h 2590800"/>
              <a:gd name="connsiteX3" fmla="*/ 0 w 1704975"/>
              <a:gd name="connsiteY3" fmla="*/ 2590800 h 25908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600200 w 1704975"/>
              <a:gd name="connsiteY2" fmla="*/ 1638300 h 2590800"/>
              <a:gd name="connsiteX3" fmla="*/ 0 w 1704975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5" h="2590800">
                <a:moveTo>
                  <a:pt x="0" y="2590800"/>
                </a:moveTo>
                <a:lnTo>
                  <a:pt x="1704975" y="0"/>
                </a:lnTo>
                <a:lnTo>
                  <a:pt x="1600200" y="1638300"/>
                </a:lnTo>
                <a:lnTo>
                  <a:pt x="0" y="25908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84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0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8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00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59045" y="3043615"/>
            <a:ext cx="7693742" cy="31413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  <a:sym typeface="+mn-lt"/>
              </a:rPr>
              <a:t>To implement key ideas and skills taught in CS5001-5003</a:t>
            </a:r>
            <a:endParaRPr lang="en-US" altLang="zh-CN" sz="2400" kern="0" dirty="0">
              <a:solidFill>
                <a:sysClr val="windowText" lastClr="000000"/>
              </a:solidFill>
              <a:cs typeface="Times New Roman" panose="02020603050405020304" pitchFamily="18" charset="0"/>
              <a:sym typeface="+mn-lt"/>
            </a:endParaRPr>
          </a:p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cs typeface="Times New Roman" panose="02020603050405020304" pitchFamily="18" charset="0"/>
                <a:sym typeface="+mn-lt"/>
              </a:rPr>
              <a:t>To practice new python APIs</a:t>
            </a:r>
          </a:p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  <a:sym typeface="+mn-lt"/>
              </a:rPr>
              <a:t>To improve skills in writing codes in a professional fashion</a:t>
            </a:r>
          </a:p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4870" y="595922"/>
            <a:ext cx="2720917" cy="1177243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Goals</a:t>
            </a:r>
            <a:endParaRPr kumimoji="0" lang="zh-CN" altLang="en-US" sz="72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4870" y="1755220"/>
            <a:ext cx="3432651" cy="50013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Final project: Maze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14042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75970" y="1644887"/>
            <a:ext cx="7124533" cy="66864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  <a:sym typeface="+mn-lt"/>
              </a:rPr>
              <a:t>In this project, you will find:</a:t>
            </a:r>
          </a:p>
        </p:txBody>
      </p:sp>
      <p:sp>
        <p:nvSpPr>
          <p:cNvPr id="18" name="文本框 17"/>
          <p:cNvSpPr txBox="1"/>
          <p:nvPr/>
        </p:nvSpPr>
        <p:spPr>
          <a:xfrm rot="20157147">
            <a:off x="904770" y="924879"/>
            <a:ext cx="4097896" cy="623246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Project Highlights</a:t>
            </a:r>
          </a:p>
        </p:txBody>
      </p:sp>
      <p:sp>
        <p:nvSpPr>
          <p:cNvPr id="20" name="文本框 19"/>
          <p:cNvSpPr txBox="1"/>
          <p:nvPr/>
        </p:nvSpPr>
        <p:spPr>
          <a:xfrm rot="20157147">
            <a:off x="917856" y="809635"/>
            <a:ext cx="2929308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Final Project: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Maze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9FA115-C490-4201-A9D1-42BE4EC13949}"/>
              </a:ext>
            </a:extLst>
          </p:cNvPr>
          <p:cNvSpPr txBox="1"/>
          <p:nvPr/>
        </p:nvSpPr>
        <p:spPr>
          <a:xfrm>
            <a:off x="3834582" y="2305882"/>
            <a:ext cx="7462685" cy="32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 maze game that automatically</a:t>
            </a:r>
            <a:r>
              <a:rPr lang="en-US" altLang="zh-CN" sz="2400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finds a way to the exit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TWO-WAY method: iterations + stack are used as an alternative for recursion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Imported new libraries to the program, which implemented the animation and visual effects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Defensive coding to handle the exceptions </a:t>
            </a:r>
          </a:p>
        </p:txBody>
      </p:sp>
    </p:spTree>
    <p:extLst>
      <p:ext uri="{BB962C8B-B14F-4D97-AF65-F5344CB8AC3E}">
        <p14:creationId xmlns:p14="http://schemas.microsoft.com/office/powerpoint/2010/main" val="29169522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>
            <a:stCxn id="7" idx="5"/>
          </p:cNvCxnSpPr>
          <p:nvPr/>
        </p:nvCxnSpPr>
        <p:spPr>
          <a:xfrm>
            <a:off x="2563777" y="4068727"/>
            <a:ext cx="1135333" cy="3921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548833" y="3315538"/>
            <a:ext cx="1135333" cy="11906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80102" y="3315538"/>
            <a:ext cx="1135333" cy="682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168334" y="2963113"/>
            <a:ext cx="2068753" cy="109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962150" y="3467100"/>
            <a:ext cx="704850" cy="704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15413" y="3952341"/>
            <a:ext cx="1017117" cy="1017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81297" y="2963113"/>
            <a:ext cx="704850" cy="704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34914" y="3489093"/>
            <a:ext cx="1017117" cy="1017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72348" y="2610688"/>
            <a:ext cx="704850" cy="704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50575" y="3533374"/>
            <a:ext cx="71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43041" y="4174479"/>
            <a:ext cx="71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68434" y="3029972"/>
            <a:ext cx="71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72570" y="3705263"/>
            <a:ext cx="71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172348" y="2670725"/>
            <a:ext cx="71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38250" y="1252496"/>
            <a:ext cx="2821891" cy="181831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Stack +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imes New Roman" panose="02020603050405020304" pitchFamily="18" charset="0"/>
                <a:sym typeface="+mn-lt"/>
              </a:rPr>
              <a:t>Nested loops</a:t>
            </a:r>
          </a:p>
          <a:p>
            <a:pPr marR="0" lvl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imes New Roman" panose="02020603050405020304" pitchFamily="18" charset="0"/>
                <a:sym typeface="+mn-lt"/>
              </a:rPr>
              <a:t>Used stack + while loop to replace the recursion</a:t>
            </a:r>
          </a:p>
        </p:txBody>
      </p:sp>
      <p:sp>
        <p:nvSpPr>
          <p:cNvPr id="28" name="矩形 27"/>
          <p:cNvSpPr/>
          <p:nvPr/>
        </p:nvSpPr>
        <p:spPr>
          <a:xfrm>
            <a:off x="2525064" y="4892939"/>
            <a:ext cx="4751637" cy="133818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Data</a:t>
            </a: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200" b="1" kern="0" dirty="0">
                <a:solidFill>
                  <a:schemeClr val="bg1"/>
                </a:solidFill>
                <a:cs typeface="+mn-ea"/>
                <a:sym typeface="+mn-lt"/>
              </a:rPr>
              <a:t>Structures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Data structures like stack, nested lists, strings, tuples , and sets are included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99944" y="1242514"/>
            <a:ext cx="3378477" cy="165827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>
                <a:solidFill>
                  <a:schemeClr val="bg1"/>
                </a:solidFill>
                <a:cs typeface="+mn-ea"/>
                <a:sym typeface="+mn-lt"/>
              </a:rPr>
              <a:t>Recursion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R="0" lvl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Used for exploring every step in the maze, to determine if the way is a dead end</a:t>
            </a:r>
          </a:p>
        </p:txBody>
      </p:sp>
      <p:sp>
        <p:nvSpPr>
          <p:cNvPr id="30" name="矩形 29"/>
          <p:cNvSpPr/>
          <p:nvPr/>
        </p:nvSpPr>
        <p:spPr>
          <a:xfrm>
            <a:off x="8296798" y="3940942"/>
            <a:ext cx="2934820" cy="18540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Nested if-else + multiway conditionals + logical operators + error handling + 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boolean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expressions + classes …</a:t>
            </a:r>
            <a:endParaRPr lang="en-US" altLang="zh-CN" sz="1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79938" y="1215473"/>
            <a:ext cx="3621224" cy="133818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Pygame</a:t>
            </a:r>
            <a:endParaRPr lang="en-US" altLang="zh-CN" sz="2800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Imported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Pygame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to implement visual effects and the animation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5F89F7-4583-4759-8AFD-0AFD282D55B0}"/>
              </a:ext>
            </a:extLst>
          </p:cNvPr>
          <p:cNvSpPr txBox="1"/>
          <p:nvPr/>
        </p:nvSpPr>
        <p:spPr>
          <a:xfrm rot="345961">
            <a:off x="2064897" y="500212"/>
            <a:ext cx="9565740" cy="807911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effectLst/>
                <a:latin typeface="+mj-lt"/>
                <a:cs typeface="Times New Roman" panose="02020603050405020304" pitchFamily="18" charset="0"/>
              </a:rPr>
              <a:t>Tools and Techniques </a:t>
            </a:r>
            <a:r>
              <a:rPr lang="en-US" altLang="zh-CN" sz="4800" b="1" i="0" dirty="0">
                <a:effectLst/>
                <a:latin typeface="+mj-lt"/>
                <a:cs typeface="Times New Roman" panose="02020603050405020304" pitchFamily="18" charset="0"/>
              </a:rPr>
              <a:t>from 5001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9278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椭圆 273"/>
          <p:cNvSpPr/>
          <p:nvPr/>
        </p:nvSpPr>
        <p:spPr>
          <a:xfrm>
            <a:off x="2339994" y="187095"/>
            <a:ext cx="5477596" cy="54775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8760210" y="243153"/>
            <a:ext cx="3431790" cy="343179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059931" y="982588"/>
            <a:ext cx="4649796" cy="401462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kern="0" dirty="0">
                <a:solidFill>
                  <a:sysClr val="windowText" lastClr="000000"/>
                </a:solidFill>
                <a:cs typeface="+mn-ea"/>
                <a:sym typeface="+mn-lt"/>
              </a:rPr>
              <a:t>User interactive</a:t>
            </a:r>
            <a:endParaRPr lang="en-US" altLang="zh-CN" kern="0" dirty="0">
              <a:solidFill>
                <a:sysClr val="windowText" lastClr="000000"/>
              </a:solidFill>
              <a:cs typeface="+mn-ea"/>
              <a:sym typeface="+mn-lt"/>
            </a:endParaRPr>
          </a:p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kern="0" dirty="0">
              <a:solidFill>
                <a:sysClr val="windowText" lastClr="000000"/>
              </a:solidFill>
              <a:cs typeface="+mn-ea"/>
              <a:sym typeface="+mn-lt"/>
            </a:endParaRPr>
          </a:p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cs typeface="+mn-ea"/>
                <a:sym typeface="+mn-lt"/>
              </a:rPr>
              <a:t>Players can drag the blocks to prevent the bee from exiting</a:t>
            </a:r>
          </a:p>
          <a:p>
            <a:pPr marR="0" lvl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kern="0" dirty="0">
              <a:solidFill>
                <a:sysClr val="windowText" lastClr="000000"/>
              </a:solidFill>
              <a:cs typeface="+mn-ea"/>
              <a:sym typeface="+mn-lt"/>
            </a:endParaRPr>
          </a:p>
          <a:p>
            <a:pPr marL="171450" indent="-171450" defTabSz="9144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cs typeface="+mn-ea"/>
                <a:sym typeface="+mn-lt"/>
              </a:rPr>
              <a:t>Add a function to specify each step before moving</a:t>
            </a:r>
          </a:p>
          <a:p>
            <a:pPr marL="171450" indent="-171450" defTabSz="9144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solidFill>
                <a:sysClr val="windowText" lastClr="000000"/>
              </a:solidFill>
              <a:cs typeface="+mn-ea"/>
              <a:sym typeface="+mn-lt"/>
            </a:endParaRPr>
          </a:p>
          <a:p>
            <a:pPr marL="1085827" lvl="2" indent="-171450" defTabSz="9144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cs typeface="+mn-ea"/>
                <a:sym typeface="+mn-lt"/>
              </a:rPr>
              <a:t>Press keyboard to navigate through the maze</a:t>
            </a:r>
          </a:p>
        </p:txBody>
      </p:sp>
      <p:sp>
        <p:nvSpPr>
          <p:cNvPr id="312" name="文本框 311"/>
          <p:cNvSpPr txBox="1"/>
          <p:nvPr/>
        </p:nvSpPr>
        <p:spPr>
          <a:xfrm>
            <a:off x="6356593" y="5397155"/>
            <a:ext cx="5763417" cy="900244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Future Extensions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6356593" y="6089863"/>
            <a:ext cx="3400591" cy="50013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Final Project: Maze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D8278B4A-A45E-4D2B-A223-2129E6F46C90}"/>
              </a:ext>
            </a:extLst>
          </p:cNvPr>
          <p:cNvSpPr/>
          <p:nvPr/>
        </p:nvSpPr>
        <p:spPr>
          <a:xfrm>
            <a:off x="8832200" y="694093"/>
            <a:ext cx="3287810" cy="25742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kern="0" dirty="0">
                <a:solidFill>
                  <a:sysClr val="windowText" lastClr="000000"/>
                </a:solidFill>
                <a:cs typeface="+mn-ea"/>
                <a:sym typeface="+mn-lt"/>
              </a:rPr>
              <a:t>Code </a:t>
            </a:r>
          </a:p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cs typeface="+mn-ea"/>
                <a:sym typeface="+mn-lt"/>
              </a:rPr>
              <a:t>Classify the classes more efficiently, so that the codes make more sense while reusing</a:t>
            </a:r>
          </a:p>
          <a:p>
            <a:pPr marL="171450" marR="0" lvl="0" indent="-17145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36245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25937" y="2875002"/>
            <a:ext cx="37401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600" b="1" kern="0" dirty="0">
                <a:solidFill>
                  <a:sysClr val="windowText" lastClr="000000"/>
                </a:solidFill>
                <a:cs typeface="+mn-ea"/>
                <a:sym typeface="+mn-lt"/>
              </a:rPr>
              <a:t>Citations</a:t>
            </a:r>
            <a:endParaRPr kumimoji="1" lang="en-US" altLang="zh-CN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507C9E-C0B1-4FD8-97D6-D300102E4825}"/>
              </a:ext>
            </a:extLst>
          </p:cNvPr>
          <p:cNvSpPr txBox="1"/>
          <p:nvPr/>
        </p:nvSpPr>
        <p:spPr>
          <a:xfrm>
            <a:off x="1221658" y="4272677"/>
            <a:ext cx="9748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Newbie Guide to </a:t>
            </a:r>
            <a:r>
              <a:rPr lang="en-US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 newbie guide to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V2.1.1 documentation. (n.d.). 	Retrieved December 14, 2021, from https://www.pygame.org/docs/tut/newbieguide.html. </a:t>
            </a:r>
          </a:p>
          <a:p>
            <a:endParaRPr lang="en-US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pygame.Rect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Pygame.rect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v2.1.1 documentation. (n.d.). Retrieved December 14, 2021, from 	https://www.pygame.org/docs/ref/rect.html. </a:t>
            </a:r>
          </a:p>
          <a:p>
            <a:endParaRPr lang="en-US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Gettingstarted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Wiki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GettingStarted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wiki. (n.d.). Retrieved December 14, 2021, from 	https://www.pygame.org/wiki/GettingStarted#Pygame%20Installation. 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87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356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Calibri</vt:lpstr>
      <vt:lpstr>Century Gothic</vt:lpstr>
      <vt:lpstr>Segoe UI Light</vt:lpstr>
      <vt:lpstr>Times New Roman</vt:lpstr>
      <vt:lpstr>Office 主题</vt:lpstr>
      <vt:lpstr>OfficePLUS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Yaqun Deng</cp:lastModifiedBy>
  <cp:revision>49</cp:revision>
  <dcterms:created xsi:type="dcterms:W3CDTF">2015-08-18T02:51:41Z</dcterms:created>
  <dcterms:modified xsi:type="dcterms:W3CDTF">2021-12-14T22:07:31Z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2017-12-21T08:58:45.7423789Z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