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6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7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7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D372-9155-46AA-A6F6-CB0DBA4130E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EA45-A7A7-43FF-BB8F-C40CDA548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00200" y="73777"/>
            <a:ext cx="7677150" cy="615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21844" y="74380"/>
            <a:ext cx="4507706" cy="61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0200" y="689432"/>
            <a:ext cx="7677150" cy="1106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00200" y="1795709"/>
            <a:ext cx="7677150" cy="1106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00200" y="2901985"/>
            <a:ext cx="7677150" cy="1106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00200" y="4008262"/>
            <a:ext cx="7677150" cy="1106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0" y="5114538"/>
            <a:ext cx="7677150" cy="1106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00200" y="6220816"/>
            <a:ext cx="7677150" cy="533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90900" y="112485"/>
            <a:ext cx="657225" cy="50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05524" y="112485"/>
            <a:ext cx="1685925" cy="23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7181" y="381604"/>
            <a:ext cx="3674269" cy="23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78006" y="245191"/>
            <a:ext cx="67011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02206" y="83351"/>
            <a:ext cx="12320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menu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93845" y="345869"/>
            <a:ext cx="5533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GNB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1844" y="685674"/>
            <a:ext cx="4507706" cy="1109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21844" y="1790978"/>
            <a:ext cx="4507706" cy="1109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21844" y="2902590"/>
            <a:ext cx="4507706" cy="1109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321844" y="4008261"/>
            <a:ext cx="4507706" cy="1109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21844" y="5113933"/>
            <a:ext cx="4507706" cy="1109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19617" y="1160873"/>
            <a:ext cx="6383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9475" y="1887414"/>
            <a:ext cx="4324350" cy="364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419475" y="2294011"/>
            <a:ext cx="4324350" cy="51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90951" y="1906588"/>
            <a:ext cx="4956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48050" y="2364744"/>
            <a:ext cx="960224" cy="38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33900" y="2364744"/>
            <a:ext cx="960224" cy="38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32853" y="2354180"/>
            <a:ext cx="960224" cy="38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35656" y="2364744"/>
            <a:ext cx="960224" cy="38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36728" y="2404846"/>
            <a:ext cx="480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8654" y="2368701"/>
            <a:ext cx="480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25422" y="6223364"/>
            <a:ext cx="4507706" cy="535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21844" y="73776"/>
            <a:ext cx="4507706" cy="6680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90900" y="6291301"/>
            <a:ext cx="726281" cy="39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70759" y="6291301"/>
            <a:ext cx="2564897" cy="39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789234" y="6297899"/>
            <a:ext cx="954591" cy="39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5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2024-01-03T01:23:17Z</dcterms:created>
  <dcterms:modified xsi:type="dcterms:W3CDTF">2024-01-03T02:36:15Z</dcterms:modified>
</cp:coreProperties>
</file>