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3902-3811-4C2E-8F31-4AEDA94A92FB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137B-921E-461E-9CAF-2B7D423AB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56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3902-3811-4C2E-8F31-4AEDA94A92FB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137B-921E-461E-9CAF-2B7D423AB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11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3902-3811-4C2E-8F31-4AEDA94A92FB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137B-921E-461E-9CAF-2B7D423AB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06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3902-3811-4C2E-8F31-4AEDA94A92FB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137B-921E-461E-9CAF-2B7D423AB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9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3902-3811-4C2E-8F31-4AEDA94A92FB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137B-921E-461E-9CAF-2B7D423AB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31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3902-3811-4C2E-8F31-4AEDA94A92FB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137B-921E-461E-9CAF-2B7D423AB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70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3902-3811-4C2E-8F31-4AEDA94A92FB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137B-921E-461E-9CAF-2B7D423AB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0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3902-3811-4C2E-8F31-4AEDA94A92FB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137B-921E-461E-9CAF-2B7D423AB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5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3902-3811-4C2E-8F31-4AEDA94A92FB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137B-921E-461E-9CAF-2B7D423AB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8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3902-3811-4C2E-8F31-4AEDA94A92FB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137B-921E-461E-9CAF-2B7D423AB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92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3902-3811-4C2E-8F31-4AEDA94A92FB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137B-921E-461E-9CAF-2B7D423AB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0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63902-3811-4C2E-8F31-4AEDA94A92FB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F137B-921E-461E-9CAF-2B7D423AB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7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019550" y="523876"/>
            <a:ext cx="3305175" cy="5638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019425" y="523876"/>
            <a:ext cx="5238750" cy="666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19425" y="1190625"/>
            <a:ext cx="5238750" cy="828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19425" y="2019300"/>
            <a:ext cx="5238750" cy="828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19425" y="2847975"/>
            <a:ext cx="5238750" cy="828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19425" y="3676650"/>
            <a:ext cx="5238750" cy="828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19425" y="4505325"/>
            <a:ext cx="5238750" cy="828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019425" y="5334000"/>
            <a:ext cx="5238750" cy="828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86140" y="595312"/>
            <a:ext cx="3162299" cy="219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848225" y="873876"/>
            <a:ext cx="1581150" cy="231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052888" y="-333373"/>
            <a:ext cx="509587" cy="519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55499" y="644113"/>
            <a:ext cx="574443" cy="113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70506" y="644113"/>
            <a:ext cx="1155729" cy="113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7" name="직사각형 16"/>
          <p:cNvSpPr/>
          <p:nvPr/>
        </p:nvSpPr>
        <p:spPr>
          <a:xfrm>
            <a:off x="6602038" y="644113"/>
            <a:ext cx="574443" cy="113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848225" y="2074978"/>
            <a:ext cx="1581150" cy="231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155499" y="2343142"/>
            <a:ext cx="3092940" cy="476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373798" y="2381447"/>
            <a:ext cx="574443" cy="399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066524" y="2381447"/>
            <a:ext cx="574443" cy="399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36649" y="2396144"/>
            <a:ext cx="574443" cy="399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29375" y="2396144"/>
            <a:ext cx="574443" cy="399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079045" y="2900159"/>
            <a:ext cx="3179176" cy="72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147193" y="2964375"/>
            <a:ext cx="731258" cy="5808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909710" y="2964375"/>
            <a:ext cx="731258" cy="5808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692019" y="2982912"/>
            <a:ext cx="731258" cy="5808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69995" y="2993769"/>
            <a:ext cx="731258" cy="5808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092979" y="3728834"/>
            <a:ext cx="3179176" cy="72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 rot="5400000">
            <a:off x="5163796" y="3593966"/>
            <a:ext cx="260354" cy="6848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rot="5400000">
            <a:off x="5926313" y="3593966"/>
            <a:ext cx="260354" cy="6848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5400000">
            <a:off x="5160509" y="3908889"/>
            <a:ext cx="260354" cy="6848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>
            <a:off x="5938485" y="3919746"/>
            <a:ext cx="260354" cy="6848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086140" y="4530539"/>
            <a:ext cx="3179176" cy="72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 rot="5400000">
            <a:off x="4787152" y="4370457"/>
            <a:ext cx="260354" cy="6848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 rot="5400000">
            <a:off x="5549669" y="4370457"/>
            <a:ext cx="260354" cy="6848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5400000">
            <a:off x="4783865" y="4685380"/>
            <a:ext cx="260354" cy="6848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rot="5400000">
            <a:off x="5561841" y="4696237"/>
            <a:ext cx="260354" cy="6848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rot="5400000">
            <a:off x="6327644" y="4370458"/>
            <a:ext cx="260354" cy="6848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rot="5400000">
            <a:off x="6339816" y="4696238"/>
            <a:ext cx="260354" cy="6848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080819" y="5386185"/>
            <a:ext cx="3179176" cy="72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 rot="5400000">
            <a:off x="4224732" y="5412080"/>
            <a:ext cx="561036" cy="6848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rot="5400000">
            <a:off x="6638357" y="5143982"/>
            <a:ext cx="156478" cy="871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 rot="5400000">
            <a:off x="6204958" y="5033743"/>
            <a:ext cx="204124" cy="16902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10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2024-01-03T03:33:33Z</dcterms:created>
  <dcterms:modified xsi:type="dcterms:W3CDTF">2024-01-03T07:10:03Z</dcterms:modified>
</cp:coreProperties>
</file>