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71" r:id="rId6"/>
    <p:sldId id="272" r:id="rId7"/>
    <p:sldId id="273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9B58-378E-4EC3-BED6-CF5891C5495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7487F-01B5-440E-B68A-BF97E8649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4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1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6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3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A563F-B8D1-4439-BEAE-54188385FD7F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C761E2-758D-4F2A-AECD-17FABDCF263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512F-6860-476A-A979-594C7890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79" y="2371849"/>
            <a:ext cx="8791575" cy="1729634"/>
          </a:xfrm>
        </p:spPr>
        <p:txBody>
          <a:bodyPr>
            <a:noAutofit/>
          </a:bodyPr>
          <a:lstStyle/>
          <a:p>
            <a:pPr algn="just"/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программы для шифрования данных и формирование мотивации обучающихся к изучению криптографии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3A847B-7A20-425B-B9FC-CCCED90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471" y="4658481"/>
            <a:ext cx="8791575" cy="1655762"/>
          </a:xfrm>
        </p:spPr>
        <p:txBody>
          <a:bodyPr>
            <a:normAutofit fontScale="40000" lnSpcReduction="20000"/>
          </a:bodyPr>
          <a:lstStyle/>
          <a:p>
            <a:pPr marL="342900" marR="0" lvl="0" indent="-200660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Выполнен: ученицей 10 «В» класса</a:t>
            </a:r>
          </a:p>
          <a:p>
            <a:pPr marL="342900" marR="0" lvl="0" indent="-200660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ГБОУ школы №629</a:t>
            </a:r>
          </a:p>
          <a:p>
            <a:pPr marL="342900" marR="0" lvl="0" indent="-200660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9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Выполнен учеником 11 «В» класса</a:t>
            </a:r>
          </a:p>
          <a:p>
            <a:pPr marL="342900" marR="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900" dirty="0">
                <a:latin typeface="Calibri"/>
                <a:ea typeface="Calibri"/>
                <a:cs typeface="Calibri"/>
                <a:sym typeface="Calibri"/>
              </a:rPr>
              <a:t>ГБОУ «школы № 629»</a:t>
            </a:r>
          </a:p>
          <a:p>
            <a:pPr marL="342900" marR="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900" dirty="0">
                <a:latin typeface="Calibri"/>
                <a:ea typeface="Calibri"/>
                <a:cs typeface="Calibri"/>
                <a:sym typeface="Calibri"/>
              </a:rPr>
              <a:t>Мельников Ярослав Андреевич</a:t>
            </a:r>
          </a:p>
          <a:p>
            <a:pPr marL="342900" marR="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900" dirty="0">
                <a:latin typeface="Calibri"/>
                <a:ea typeface="Calibri"/>
                <a:cs typeface="Calibri"/>
                <a:sym typeface="Calibri"/>
              </a:rPr>
              <a:t>Руководитель проекта  учитель информатики</a:t>
            </a:r>
          </a:p>
          <a:p>
            <a:pPr marL="342900" marR="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900" dirty="0">
                <a:latin typeface="Calibri"/>
                <a:ea typeface="Calibri"/>
                <a:cs typeface="Calibri"/>
                <a:sym typeface="Calibri"/>
              </a:rPr>
              <a:t>Богомазова Надежда Васильевна </a:t>
            </a:r>
            <a:endParaRPr lang="ru-RU" sz="49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7D7A6-B479-44FB-AE88-A2979F0D6CAE}"/>
              </a:ext>
            </a:extLst>
          </p:cNvPr>
          <p:cNvSpPr txBox="1"/>
          <p:nvPr/>
        </p:nvSpPr>
        <p:spPr>
          <a:xfrm>
            <a:off x="1104068" y="177552"/>
            <a:ext cx="8791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Общеобразовательное Учреждение </a:t>
            </a:r>
            <a:r>
              <a:rPr lang="ru-RU" sz="2400" dirty="0"/>
              <a:t>Государственное бюджетное общеобразовательное учреждение города Москвы «Школа №629»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города Москвы Школа №629</a:t>
            </a:r>
          </a:p>
        </p:txBody>
      </p:sp>
    </p:spTree>
    <p:extLst>
      <p:ext uri="{BB962C8B-B14F-4D97-AF65-F5344CB8AC3E}">
        <p14:creationId xmlns:p14="http://schemas.microsoft.com/office/powerpoint/2010/main" val="156413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7199-A0DC-4600-9064-BFAFCE7A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accent2"/>
                </a:solidFill>
                <a:effectLst/>
                <a:cs typeface="Times New Roman" panose="02020603050405020304" pitchFamily="18" charset="0"/>
              </a:rPr>
              <a:t>Актуальность проекта</a:t>
            </a:r>
            <a:endParaRPr lang="ru-RU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4F1F88-C4A9-411A-A898-C9803A03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821"/>
            <a:ext cx="5420557" cy="14507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проект актуален тем, что с каждым годом компьютерная информация играет всё более важную роль в нашей жизни и необходимо знать как она хранится и передаётся.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A1F8BC-2F9B-7029-5278-21831BF5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3" y="1899821"/>
            <a:ext cx="5042517" cy="37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3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41B33-7553-4D20-BCD9-5CFFD6BB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E16DD-0035-48E1-97E2-3618E7CC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Провести 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знакомительный урок по криптографии для учащихся 8-11 классов</a:t>
            </a:r>
            <a:r>
              <a:rPr lang="ru-RU" sz="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теоретическую базу криптографии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2)Создать программу, которая поможет наглядно увидеть принцип работы криптографии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Составить план урока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Применить программу на практике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44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8A232-33C4-A31E-0401-28905E0F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379381"/>
            <a:ext cx="5514109" cy="2691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6351B4-0974-238D-6545-9213ACD1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79381"/>
            <a:ext cx="5264727" cy="26883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33EE5-A272-47D5-00A7-91E753E12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90" y="3262188"/>
            <a:ext cx="6063018" cy="26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D567-9909-3C81-C62B-23C0886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Этапы урока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199F3-FB08-0A3E-F8A4-21229633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Актуализация знаний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Практическое задание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Профориентационная работа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Связь криптографии и искусства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Ведение знаний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Углубление знаний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Применение знаний в практике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Подведение итогов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FA40C9-E1AD-A438-33D7-80C5A616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02" y="1845734"/>
            <a:ext cx="6850241" cy="37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9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8B232-B0E3-1B3A-51AA-2352615C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Слайд для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ru-RU" dirty="0"/>
              <a:t>кода (урок)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3E9A6-7EEA-4D00-DFA5-8894598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91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7493-92E4-402C-5E69-E090204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Слайд для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ru-RU" dirty="0"/>
              <a:t>кода (программа)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6FA9C-9C80-B99F-7528-FE1DE5A0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3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DE52-2CFB-4033-8048-E066ED6D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Графический дизайн программы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0A3D9-9A1A-C403-9F96-1D56CAE7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737360"/>
            <a:ext cx="7287636" cy="45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4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FFFE9-3478-483D-9DE1-6E245B1C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1445D-A7AD-4AEB-8263-835721AD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5400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374982899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</TotalTime>
  <Words>209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 Тема: Создание программы для шифрования данных и формирование мотивации обучающихся к изучению криптографии</vt:lpstr>
      <vt:lpstr>Актуальность проекта</vt:lpstr>
      <vt:lpstr>Цель и задачи</vt:lpstr>
      <vt:lpstr>Презентация PowerPoint</vt:lpstr>
      <vt:lpstr>Этапы урока</vt:lpstr>
      <vt:lpstr>   Слайд для qr кода (урок) </vt:lpstr>
      <vt:lpstr> Слайд для qr кода (программа)</vt:lpstr>
      <vt:lpstr>Графический дизайн программы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программа для передачи паролей с помощью ассиметричного шифрования</dc:title>
  <dc:creator>ilya</dc:creator>
  <cp:lastModifiedBy>ilya</cp:lastModifiedBy>
  <cp:revision>25</cp:revision>
  <dcterms:created xsi:type="dcterms:W3CDTF">2022-05-04T19:30:58Z</dcterms:created>
  <dcterms:modified xsi:type="dcterms:W3CDTF">2023-02-14T21:16:00Z</dcterms:modified>
</cp:coreProperties>
</file>