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ileron Regular" panose="020B0604020202020204" charset="0"/>
      <p:regular r:id="rId12"/>
    </p:embeddedFont>
    <p:embeddedFont>
      <p:font typeface="Canva Sans" panose="020B0604020202020204" charset="0"/>
      <p:regular r:id="rId13"/>
    </p:embeddedFont>
    <p:embeddedFont>
      <p:font typeface="Anonymous Pro Bold" panose="020B0604020202020204" charset="0"/>
      <p:regular r:id="rId14"/>
      <p:bold r:id="rId15"/>
    </p:embeddedFont>
    <p:embeddedFont>
      <p:font typeface="Aileron Regular Bold" panose="020B0604020202020204" charset="0"/>
      <p:regular r:id="rId16"/>
      <p:bold r:id="rId17"/>
    </p:embeddedFont>
    <p:embeddedFont>
      <p:font typeface="Aileron Heavy Italics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Aileron Heavy Bold" panose="020B0604020202020204" charset="0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9" autoAdjust="0"/>
  </p:normalViewPr>
  <p:slideViewPr>
    <p:cSldViewPr>
      <p:cViewPr varScale="1">
        <p:scale>
          <a:sx n="43" d="100"/>
          <a:sy n="43" d="100"/>
        </p:scale>
        <p:origin x="74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6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6.svg"/><Relationship Id="rId4" Type="http://schemas.openxmlformats.org/officeDocument/2006/relationships/image" Target="../media/image17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62861" y="1521460"/>
            <a:ext cx="8762277" cy="1717040"/>
            <a:chOff x="0" y="0"/>
            <a:chExt cx="11683037" cy="2289387"/>
          </a:xfrm>
        </p:grpSpPr>
        <p:sp>
          <p:nvSpPr>
            <p:cNvPr id="3" name="TextBox 3"/>
            <p:cNvSpPr txBox="1"/>
            <p:nvPr/>
          </p:nvSpPr>
          <p:spPr>
            <a:xfrm>
              <a:off x="0" y="-38100"/>
              <a:ext cx="11683037" cy="1551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 spc="107">
                  <a:solidFill>
                    <a:srgbClr val="37C9EF"/>
                  </a:solidFill>
                  <a:latin typeface="Aileron Heavy Bold"/>
                </a:rPr>
                <a:t>DS BOOTCAM PPROJECT 2</a:t>
              </a:r>
            </a:p>
            <a:p>
              <a:pPr algn="ctr">
                <a:lnSpc>
                  <a:spcPts val="4680"/>
                </a:lnSpc>
              </a:pPr>
              <a:endParaRPr lang="en-US" sz="3600" spc="107">
                <a:solidFill>
                  <a:srgbClr val="37C9EF"/>
                </a:solidFill>
                <a:latin typeface="Aileron Heavy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710690"/>
              <a:ext cx="11683037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endParaRPr lang="en-US" sz="2600" spc="130" dirty="0">
                <a:solidFill>
                  <a:srgbClr val="FFFFFF"/>
                </a:solidFill>
                <a:latin typeface="Aileron Regular"/>
              </a:endParaRP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1516469" y="4022912"/>
            <a:ext cx="5109681" cy="510968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4557066" y="2379980"/>
            <a:ext cx="3425825" cy="342582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028700" y="2807760"/>
            <a:ext cx="6324832" cy="6324832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4793808" y="2807760"/>
            <a:ext cx="2952340" cy="2776829"/>
            <a:chOff x="0" y="0"/>
            <a:chExt cx="3936454" cy="3702439"/>
          </a:xfrm>
        </p:grpSpPr>
        <p:sp>
          <p:nvSpPr>
            <p:cNvPr id="9" name="TextBox 9"/>
            <p:cNvSpPr txBox="1"/>
            <p:nvPr/>
          </p:nvSpPr>
          <p:spPr>
            <a:xfrm>
              <a:off x="2879464" y="-38100"/>
              <a:ext cx="377277" cy="360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6"/>
                </a:lnSpc>
              </a:pPr>
              <a:r>
                <a:rPr lang="en-US" sz="747">
                  <a:solidFill>
                    <a:srgbClr val="FFFFFF"/>
                  </a:solidFill>
                  <a:latin typeface="Canva Sans"/>
                </a:rPr>
                <a:t>Item 1</a:t>
              </a:r>
            </a:p>
            <a:p>
              <a:pPr algn="ctr">
                <a:lnSpc>
                  <a:spcPts val="1046"/>
                </a:lnSpc>
              </a:pPr>
              <a:r>
                <a:rPr lang="en-US" sz="747">
                  <a:solidFill>
                    <a:srgbClr val="FFFFFF"/>
                  </a:solidFill>
                  <a:latin typeface="Canva Sans"/>
                </a:rPr>
                <a:t>20%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557075" y="2050607"/>
              <a:ext cx="379378" cy="360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6"/>
                </a:lnSpc>
              </a:pPr>
              <a:r>
                <a:rPr lang="en-US" sz="747">
                  <a:solidFill>
                    <a:srgbClr val="FFFFFF"/>
                  </a:solidFill>
                  <a:latin typeface="Canva Sans"/>
                </a:rPr>
                <a:t>Item 2</a:t>
              </a:r>
            </a:p>
            <a:p>
              <a:pPr algn="ctr">
                <a:lnSpc>
                  <a:spcPts val="1046"/>
                </a:lnSpc>
              </a:pPr>
              <a:r>
                <a:rPr lang="en-US" sz="747">
                  <a:solidFill>
                    <a:srgbClr val="FFFFFF"/>
                  </a:solidFill>
                  <a:latin typeface="Canva Sans"/>
                </a:rPr>
                <a:t>20%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778337" y="3341499"/>
              <a:ext cx="383335" cy="360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6"/>
                </a:lnSpc>
              </a:pPr>
              <a:r>
                <a:rPr lang="en-US" sz="747">
                  <a:solidFill>
                    <a:srgbClr val="FFFFFF"/>
                  </a:solidFill>
                  <a:latin typeface="Canva Sans"/>
                </a:rPr>
                <a:t>Item 3</a:t>
              </a:r>
            </a:p>
            <a:p>
              <a:pPr algn="ctr">
                <a:lnSpc>
                  <a:spcPts val="1046"/>
                </a:lnSpc>
              </a:pPr>
              <a:r>
                <a:rPr lang="en-US" sz="747">
                  <a:solidFill>
                    <a:srgbClr val="FFFFFF"/>
                  </a:solidFill>
                  <a:latin typeface="Canva Sans"/>
                </a:rPr>
                <a:t>20%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050607"/>
              <a:ext cx="386488" cy="360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6"/>
                </a:lnSpc>
              </a:pPr>
              <a:r>
                <a:rPr lang="en-US" sz="747">
                  <a:solidFill>
                    <a:srgbClr val="FFFFFF"/>
                  </a:solidFill>
                  <a:latin typeface="Canva Sans"/>
                </a:rPr>
                <a:t>Item 4</a:t>
              </a:r>
            </a:p>
            <a:p>
              <a:pPr algn="ctr">
                <a:lnSpc>
                  <a:spcPts val="1046"/>
                </a:lnSpc>
              </a:pPr>
              <a:r>
                <a:rPr lang="en-US" sz="747">
                  <a:solidFill>
                    <a:srgbClr val="FFFFFF"/>
                  </a:solidFill>
                  <a:latin typeface="Canva Sans"/>
                </a:rPr>
                <a:t>20%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679558" y="-38100"/>
              <a:ext cx="384695" cy="360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6"/>
                </a:lnSpc>
              </a:pPr>
              <a:r>
                <a:rPr lang="en-US" sz="747">
                  <a:solidFill>
                    <a:srgbClr val="FFFFFF"/>
                  </a:solidFill>
                  <a:latin typeface="Canva Sans"/>
                </a:rPr>
                <a:t>Item 5</a:t>
              </a:r>
            </a:p>
            <a:p>
              <a:pPr algn="ctr">
                <a:lnSpc>
                  <a:spcPts val="1046"/>
                </a:lnSpc>
              </a:pPr>
              <a:r>
                <a:rPr lang="en-US" sz="747">
                  <a:solidFill>
                    <a:srgbClr val="FFFFFF"/>
                  </a:solidFill>
                  <a:latin typeface="Canva Sans"/>
                </a:rPr>
                <a:t>20%</a:t>
              </a:r>
            </a:p>
          </p:txBody>
        </p:sp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367676" y="70494"/>
              <a:ext cx="3204657" cy="3204657"/>
              <a:chOff x="0" y="0"/>
              <a:chExt cx="2540000" cy="254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270000" y="0"/>
                <a:ext cx="1225947" cy="1104203"/>
              </a:xfrm>
              <a:custGeom>
                <a:avLst/>
                <a:gdLst/>
                <a:ahLst/>
                <a:cxnLst/>
                <a:rect l="l" t="t" r="r" b="b"/>
                <a:pathLst>
                  <a:path w="1225947" h="1104203">
                    <a:moveTo>
                      <a:pt x="0" y="0"/>
                    </a:moveTo>
                    <a:cubicBezTo>
                      <a:pt x="573695" y="0"/>
                      <a:pt x="1076156" y="384611"/>
                      <a:pt x="1225947" y="938406"/>
                    </a:cubicBezTo>
                    <a:lnTo>
                      <a:pt x="612973" y="1104203"/>
                    </a:lnTo>
                    <a:cubicBezTo>
                      <a:pt x="538078" y="827305"/>
                      <a:pt x="286848" y="635000"/>
                      <a:pt x="0" y="635000"/>
                    </a:cubicBez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1617102" y="877548"/>
                <a:ext cx="1038022" cy="1455928"/>
              </a:xfrm>
              <a:custGeom>
                <a:avLst/>
                <a:gdLst/>
                <a:ahLst/>
                <a:cxnLst/>
                <a:rect l="l" t="t" r="r" b="b"/>
                <a:pathLst>
                  <a:path w="1038022" h="1455928">
                    <a:moveTo>
                      <a:pt x="860740" y="0"/>
                    </a:moveTo>
                    <a:cubicBezTo>
                      <a:pt x="1038021" y="545617"/>
                      <a:pt x="827504" y="1142337"/>
                      <a:pt x="347101" y="1455928"/>
                    </a:cubicBezTo>
                    <a:lnTo>
                      <a:pt x="0" y="924190"/>
                    </a:lnTo>
                    <a:cubicBezTo>
                      <a:pt x="240201" y="767394"/>
                      <a:pt x="345460" y="469035"/>
                      <a:pt x="256819" y="19622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473094" y="1764429"/>
                <a:ext cx="1543393" cy="870232"/>
              </a:xfrm>
              <a:custGeom>
                <a:avLst/>
                <a:gdLst/>
                <a:ahLst/>
                <a:cxnLst/>
                <a:rect l="l" t="t" r="r" b="b"/>
                <a:pathLst>
                  <a:path w="1543393" h="870232">
                    <a:moveTo>
                      <a:pt x="1543393" y="533023"/>
                    </a:moveTo>
                    <a:cubicBezTo>
                      <a:pt x="1079264" y="870232"/>
                      <a:pt x="446696" y="854415"/>
                      <a:pt x="0" y="494430"/>
                    </a:cubicBezTo>
                    <a:lnTo>
                      <a:pt x="398453" y="0"/>
                    </a:lnTo>
                    <a:cubicBezTo>
                      <a:pt x="621801" y="179993"/>
                      <a:pt x="938085" y="187902"/>
                      <a:pt x="1170150" y="1929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-121047" y="817672"/>
                <a:ext cx="1017804" cy="1479780"/>
              </a:xfrm>
              <a:custGeom>
                <a:avLst/>
                <a:gdLst/>
                <a:ahLst/>
                <a:cxnLst/>
                <a:rect l="l" t="t" r="r" b="b"/>
                <a:pathLst>
                  <a:path w="1017804" h="1479780">
                    <a:moveTo>
                      <a:pt x="644560" y="1479780"/>
                    </a:moveTo>
                    <a:cubicBezTo>
                      <a:pt x="180430" y="1142570"/>
                      <a:pt x="0" y="536074"/>
                      <a:pt x="204329" y="0"/>
                    </a:cubicBezTo>
                    <a:lnTo>
                      <a:pt x="797688" y="226164"/>
                    </a:lnTo>
                    <a:cubicBezTo>
                      <a:pt x="695523" y="494201"/>
                      <a:pt x="785739" y="797449"/>
                      <a:pt x="1017803" y="96605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62158" y="0"/>
                <a:ext cx="1207778" cy="1073774"/>
              </a:xfrm>
              <a:custGeom>
                <a:avLst/>
                <a:gdLst/>
                <a:ahLst/>
                <a:cxnLst/>
                <a:rect l="l" t="t" r="r" b="b"/>
                <a:pathLst>
                  <a:path w="1207778" h="1073774">
                    <a:moveTo>
                      <a:pt x="0" y="877548"/>
                    </a:moveTo>
                    <a:cubicBezTo>
                      <a:pt x="170006" y="354324"/>
                      <a:pt x="657564" y="55"/>
                      <a:pt x="1207715" y="0"/>
                    </a:cubicBezTo>
                    <a:lnTo>
                      <a:pt x="1207779" y="635000"/>
                    </a:lnTo>
                    <a:cubicBezTo>
                      <a:pt x="932703" y="635027"/>
                      <a:pt x="688924" y="812162"/>
                      <a:pt x="603921" y="1073774"/>
                    </a:cubicBezTo>
                    <a:close/>
                  </a:path>
                </a:pathLst>
              </a:custGeom>
              <a:solidFill>
                <a:srgbClr val="31356E"/>
              </a:solidFill>
            </p:spPr>
          </p:sp>
        </p:grpSp>
      </p:grpSp>
      <p:grpSp>
        <p:nvGrpSpPr>
          <p:cNvPr id="20" name="Group 20"/>
          <p:cNvGrpSpPr/>
          <p:nvPr/>
        </p:nvGrpSpPr>
        <p:grpSpPr>
          <a:xfrm>
            <a:off x="642207" y="4693956"/>
            <a:ext cx="6711325" cy="2552440"/>
            <a:chOff x="0" y="0"/>
            <a:chExt cx="8948433" cy="3403254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9525"/>
              <a:ext cx="8948433" cy="21968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18"/>
                </a:lnSpc>
              </a:pPr>
              <a:r>
                <a:rPr lang="en-US" sz="3598" spc="359">
                  <a:solidFill>
                    <a:srgbClr val="FFFFFF"/>
                  </a:solidFill>
                  <a:latin typeface="Aileron Regular Bold"/>
                </a:rPr>
                <a:t>DATA </a:t>
              </a:r>
            </a:p>
            <a:p>
              <a:pPr algn="ctr">
                <a:lnSpc>
                  <a:spcPts val="4318"/>
                </a:lnSpc>
              </a:pPr>
              <a:r>
                <a:rPr lang="en-US" sz="3598" spc="359">
                  <a:solidFill>
                    <a:srgbClr val="FFFFFF"/>
                  </a:solidFill>
                  <a:latin typeface="Aileron Regular Bold"/>
                </a:rPr>
                <a:t>PREPROCESSING</a:t>
              </a:r>
            </a:p>
            <a:p>
              <a:pPr algn="ctr">
                <a:lnSpc>
                  <a:spcPts val="4318"/>
                </a:lnSpc>
              </a:pPr>
              <a:r>
                <a:rPr lang="en-US" sz="3598" spc="359">
                  <a:solidFill>
                    <a:srgbClr val="FFFFFF"/>
                  </a:solidFill>
                  <a:latin typeface="Aileron Regular Bold"/>
                </a:rPr>
                <a:t>AND ANALYSIS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2338334"/>
              <a:ext cx="8948433" cy="1064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endParaRPr/>
            </a:p>
            <a:p>
              <a:pPr algn="ctr">
                <a:lnSpc>
                  <a:spcPts val="330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547975" y="5805805"/>
            <a:ext cx="6711325" cy="3797994"/>
            <a:chOff x="0" y="0"/>
            <a:chExt cx="8948433" cy="5063992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9525"/>
              <a:ext cx="8948433" cy="3857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8"/>
                </a:lnSpc>
              </a:pPr>
              <a:r>
                <a:rPr lang="en-US" sz="2598" spc="259">
                  <a:solidFill>
                    <a:srgbClr val="FFFFFF"/>
                  </a:solidFill>
                  <a:latin typeface="Aileron Regular Bold"/>
                </a:rPr>
                <a:t>NJOOD  ALJURAID</a:t>
              </a:r>
            </a:p>
            <a:p>
              <a:pPr algn="ctr">
                <a:lnSpc>
                  <a:spcPts val="3118"/>
                </a:lnSpc>
              </a:pPr>
              <a:endParaRPr lang="en-US" sz="2598" spc="259">
                <a:solidFill>
                  <a:srgbClr val="FFFFFF"/>
                </a:solidFill>
                <a:latin typeface="Aileron Regular Bold"/>
              </a:endParaRPr>
            </a:p>
            <a:p>
              <a:pPr algn="ctr">
                <a:lnSpc>
                  <a:spcPts val="3118"/>
                </a:lnSpc>
              </a:pPr>
              <a:r>
                <a:rPr lang="en-US" sz="2598" spc="259">
                  <a:solidFill>
                    <a:srgbClr val="FFFFFF"/>
                  </a:solidFill>
                  <a:latin typeface="Aileron Regular Bold"/>
                </a:rPr>
                <a:t>ARWA  ALTHIYAB</a:t>
              </a:r>
            </a:p>
            <a:p>
              <a:pPr algn="ctr">
                <a:lnSpc>
                  <a:spcPts val="3118"/>
                </a:lnSpc>
              </a:pPr>
              <a:endParaRPr lang="en-US" sz="2598" spc="259">
                <a:solidFill>
                  <a:srgbClr val="FFFFFF"/>
                </a:solidFill>
                <a:latin typeface="Aileron Regular Bold"/>
              </a:endParaRPr>
            </a:p>
            <a:p>
              <a:pPr algn="ctr">
                <a:lnSpc>
                  <a:spcPts val="3118"/>
                </a:lnSpc>
              </a:pPr>
              <a:r>
                <a:rPr lang="en-US" sz="2598" spc="259">
                  <a:solidFill>
                    <a:srgbClr val="FFFFFF"/>
                  </a:solidFill>
                  <a:latin typeface="Aileron Regular Bold"/>
                </a:rPr>
                <a:t>YARA  ALRABAH</a:t>
              </a:r>
            </a:p>
            <a:p>
              <a:pPr algn="ctr">
                <a:lnSpc>
                  <a:spcPts val="3118"/>
                </a:lnSpc>
              </a:pPr>
              <a:r>
                <a:rPr lang="en-US" sz="2598" spc="259">
                  <a:solidFill>
                    <a:srgbClr val="FFFFFF"/>
                  </a:solidFill>
                  <a:latin typeface="Aileron Regular Bold"/>
                </a:rPr>
                <a:t> </a:t>
              </a:r>
            </a:p>
            <a:p>
              <a:pPr algn="ctr">
                <a:lnSpc>
                  <a:spcPts val="4318"/>
                </a:lnSpc>
              </a:pPr>
              <a:endParaRPr lang="en-US" sz="2598" spc="259">
                <a:solidFill>
                  <a:srgbClr val="FFFFFF"/>
                </a:solidFill>
                <a:latin typeface="Aileron Regular Bold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3999073"/>
              <a:ext cx="8948433" cy="1064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endParaRPr/>
            </a:p>
            <a:p>
              <a:pPr algn="ctr">
                <a:lnSpc>
                  <a:spcPts val="33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970" y="3554730"/>
            <a:ext cx="7808560" cy="3177540"/>
            <a:chOff x="0" y="0"/>
            <a:chExt cx="10411413" cy="4236720"/>
          </a:xfrm>
        </p:grpSpPr>
        <p:sp>
          <p:nvSpPr>
            <p:cNvPr id="3" name="TextBox 3"/>
            <p:cNvSpPr txBox="1"/>
            <p:nvPr/>
          </p:nvSpPr>
          <p:spPr>
            <a:xfrm>
              <a:off x="0" y="2720975"/>
              <a:ext cx="10411413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sz="3600" dirty="0">
                  <a:solidFill>
                    <a:srgbClr val="3EDAD8"/>
                  </a:solidFill>
                  <a:latin typeface="Aileron Heavy Bold"/>
                </a:rPr>
                <a:t>7 Nov 2022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622675"/>
              <a:ext cx="10411413" cy="6140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0411413" cy="1470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>
                  <a:solidFill>
                    <a:srgbClr val="FFFFFF"/>
                  </a:solidFill>
                  <a:latin typeface="Aileron Heavy Italics"/>
                </a:rPr>
                <a:t>THANK YOU 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0" y="1028700"/>
            <a:ext cx="190500" cy="9258300"/>
          </a:xfrm>
          <a:prstGeom prst="rect">
            <a:avLst/>
          </a:prstGeom>
          <a:solidFill>
            <a:srgbClr val="3EDAD8"/>
          </a:solidFill>
        </p:spPr>
      </p:sp>
      <p:sp>
        <p:nvSpPr>
          <p:cNvPr id="7" name="AutoShape 7"/>
          <p:cNvSpPr/>
          <p:nvPr/>
        </p:nvSpPr>
        <p:spPr>
          <a:xfrm>
            <a:off x="8382000" y="0"/>
            <a:ext cx="190500" cy="9258300"/>
          </a:xfrm>
          <a:prstGeom prst="rect">
            <a:avLst/>
          </a:prstGeom>
          <a:solidFill>
            <a:srgbClr val="3EDAD8"/>
          </a:solidFill>
        </p:spPr>
      </p:sp>
      <p:sp>
        <p:nvSpPr>
          <p:cNvPr id="8" name="AutoShape 8"/>
          <p:cNvSpPr/>
          <p:nvPr/>
        </p:nvSpPr>
        <p:spPr>
          <a:xfrm>
            <a:off x="18097500" y="1028700"/>
            <a:ext cx="190500" cy="9258300"/>
          </a:xfrm>
          <a:prstGeom prst="rect">
            <a:avLst/>
          </a:prstGeom>
          <a:solidFill>
            <a:srgbClr val="3EDAD8"/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724531" y="1028700"/>
            <a:ext cx="4501530" cy="3810000"/>
            <a:chOff x="0" y="0"/>
            <a:chExt cx="5866995" cy="49657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866995" cy="4965700"/>
            </a:xfrm>
            <a:custGeom>
              <a:avLst/>
              <a:gdLst/>
              <a:ahLst/>
              <a:cxnLst/>
              <a:rect l="l" t="t" r="r" b="b"/>
              <a:pathLst>
                <a:path w="5866995" h="4965700">
                  <a:moveTo>
                    <a:pt x="5866995" y="0"/>
                  </a:moveTo>
                  <a:lnTo>
                    <a:pt x="5866995" y="4965700"/>
                  </a:lnTo>
                  <a:lnTo>
                    <a:pt x="896620" y="4965700"/>
                  </a:lnTo>
                  <a:lnTo>
                    <a:pt x="896620" y="3385820"/>
                  </a:lnTo>
                  <a:lnTo>
                    <a:pt x="0" y="2487930"/>
                  </a:lnTo>
                  <a:lnTo>
                    <a:pt x="896620" y="1591310"/>
                  </a:lnTo>
                  <a:lnTo>
                    <a:pt x="896620" y="0"/>
                  </a:lnTo>
                  <a:lnTo>
                    <a:pt x="5866995" y="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12856799" y="1374465"/>
            <a:ext cx="4501530" cy="3810000"/>
            <a:chOff x="0" y="0"/>
            <a:chExt cx="5866995" cy="49657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866995" cy="4965700"/>
            </a:xfrm>
            <a:custGeom>
              <a:avLst/>
              <a:gdLst/>
              <a:ahLst/>
              <a:cxnLst/>
              <a:rect l="l" t="t" r="r" b="b"/>
              <a:pathLst>
                <a:path w="5866995" h="4965700">
                  <a:moveTo>
                    <a:pt x="5866995" y="0"/>
                  </a:moveTo>
                  <a:lnTo>
                    <a:pt x="5866995" y="4965700"/>
                  </a:lnTo>
                  <a:lnTo>
                    <a:pt x="896620" y="4965700"/>
                  </a:lnTo>
                  <a:lnTo>
                    <a:pt x="896620" y="3385820"/>
                  </a:lnTo>
                  <a:lnTo>
                    <a:pt x="0" y="2487930"/>
                  </a:lnTo>
                  <a:lnTo>
                    <a:pt x="896620" y="1591310"/>
                  </a:lnTo>
                  <a:lnTo>
                    <a:pt x="896620" y="0"/>
                  </a:lnTo>
                  <a:lnTo>
                    <a:pt x="5866995" y="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2511034" y="5530230"/>
            <a:ext cx="4501530" cy="3810000"/>
            <a:chOff x="0" y="0"/>
            <a:chExt cx="5866995" cy="49657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866995" cy="4965700"/>
            </a:xfrm>
            <a:custGeom>
              <a:avLst/>
              <a:gdLst/>
              <a:ahLst/>
              <a:cxnLst/>
              <a:rect l="l" t="t" r="r" b="b"/>
              <a:pathLst>
                <a:path w="5866995" h="4965700">
                  <a:moveTo>
                    <a:pt x="5866995" y="0"/>
                  </a:moveTo>
                  <a:lnTo>
                    <a:pt x="5866995" y="4965700"/>
                  </a:lnTo>
                  <a:lnTo>
                    <a:pt x="896620" y="4965700"/>
                  </a:lnTo>
                  <a:lnTo>
                    <a:pt x="896620" y="3385820"/>
                  </a:lnTo>
                  <a:lnTo>
                    <a:pt x="0" y="2487930"/>
                  </a:lnTo>
                  <a:lnTo>
                    <a:pt x="896620" y="1591310"/>
                  </a:lnTo>
                  <a:lnTo>
                    <a:pt x="896620" y="0"/>
                  </a:lnTo>
                  <a:lnTo>
                    <a:pt x="5866995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8009503" y="5530230"/>
            <a:ext cx="4501530" cy="3810000"/>
            <a:chOff x="0" y="0"/>
            <a:chExt cx="5866995" cy="49657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866995" cy="4965700"/>
            </a:xfrm>
            <a:custGeom>
              <a:avLst/>
              <a:gdLst/>
              <a:ahLst/>
              <a:cxnLst/>
              <a:rect l="l" t="t" r="r" b="b"/>
              <a:pathLst>
                <a:path w="5866995" h="4965700">
                  <a:moveTo>
                    <a:pt x="5866995" y="0"/>
                  </a:moveTo>
                  <a:lnTo>
                    <a:pt x="5866995" y="4965700"/>
                  </a:lnTo>
                  <a:lnTo>
                    <a:pt x="896620" y="4965700"/>
                  </a:lnTo>
                  <a:lnTo>
                    <a:pt x="896620" y="3385820"/>
                  </a:lnTo>
                  <a:lnTo>
                    <a:pt x="0" y="2487930"/>
                  </a:lnTo>
                  <a:lnTo>
                    <a:pt x="896620" y="1591310"/>
                  </a:lnTo>
                  <a:lnTo>
                    <a:pt x="896620" y="0"/>
                  </a:lnTo>
                  <a:lnTo>
                    <a:pt x="5866995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id="10" name="AutoShape 10"/>
          <p:cNvSpPr/>
          <p:nvPr/>
        </p:nvSpPr>
        <p:spPr>
          <a:xfrm>
            <a:off x="4223000" y="5530230"/>
            <a:ext cx="3786503" cy="3810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AutoShape 11"/>
          <p:cNvSpPr/>
          <p:nvPr/>
        </p:nvSpPr>
        <p:spPr>
          <a:xfrm>
            <a:off x="0" y="1028700"/>
            <a:ext cx="8009503" cy="3810000"/>
          </a:xfrm>
          <a:prstGeom prst="rect">
            <a:avLst/>
          </a:prstGeom>
          <a:solidFill>
            <a:srgbClr val="13538A"/>
          </a:solidFill>
        </p:spPr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55781" y="6102897"/>
            <a:ext cx="1235384" cy="1124199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5223763" y="5894763"/>
            <a:ext cx="1375217" cy="1540467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14544302" y="1592337"/>
            <a:ext cx="1126525" cy="116464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>
            <a:off x="14108930" y="5827014"/>
            <a:ext cx="1675965" cy="167596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>
            <a:off x="9859855" y="1493506"/>
            <a:ext cx="1231310" cy="1263471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-96398" y="2286775"/>
            <a:ext cx="8105901" cy="1706027"/>
            <a:chOff x="0" y="0"/>
            <a:chExt cx="10807868" cy="2274703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57150"/>
              <a:ext cx="10807868" cy="1157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87"/>
                </a:lnSpc>
              </a:pPr>
              <a:r>
                <a:rPr lang="en-US" sz="5452" spc="163">
                  <a:solidFill>
                    <a:srgbClr val="FFFFFF"/>
                  </a:solidFill>
                  <a:latin typeface="Aileron Heavy Bold"/>
                </a:rPr>
                <a:t> Objectives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408640"/>
              <a:ext cx="10807868" cy="866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12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083295" y="2917786"/>
            <a:ext cx="3068975" cy="1075697"/>
            <a:chOff x="0" y="0"/>
            <a:chExt cx="4091966" cy="1434262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9525"/>
              <a:ext cx="4091966" cy="738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18"/>
                </a:lnSpc>
              </a:pPr>
              <a:r>
                <a:rPr lang="en-US" sz="3598" spc="359">
                  <a:solidFill>
                    <a:srgbClr val="191919"/>
                  </a:solidFill>
                  <a:latin typeface="Aileron Regular Bold"/>
                </a:rPr>
                <a:t>1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870568"/>
              <a:ext cx="4091966" cy="563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>
                  <a:solidFill>
                    <a:srgbClr val="191919"/>
                  </a:solidFill>
                  <a:latin typeface="Aileron Regular"/>
                </a:rPr>
                <a:t>Collect data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563552" y="2917106"/>
            <a:ext cx="3088025" cy="1075697"/>
            <a:chOff x="0" y="0"/>
            <a:chExt cx="4117366" cy="1434262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9525"/>
              <a:ext cx="4117366" cy="738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18"/>
                </a:lnSpc>
              </a:pPr>
              <a:r>
                <a:rPr lang="en-US" sz="3598" spc="359">
                  <a:solidFill>
                    <a:srgbClr val="191919"/>
                  </a:solidFill>
                  <a:latin typeface="Aileron Regular Bold"/>
                </a:rPr>
                <a:t>2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870568"/>
              <a:ext cx="4117366" cy="563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>
                  <a:solidFill>
                    <a:srgbClr val="191919"/>
                  </a:solidFill>
                  <a:latin typeface="Aileron Regular"/>
                </a:rPr>
                <a:t>Cleaning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563552" y="7514226"/>
            <a:ext cx="3088025" cy="1075697"/>
            <a:chOff x="0" y="0"/>
            <a:chExt cx="4117366" cy="1434262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9525"/>
              <a:ext cx="4117366" cy="738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18"/>
                </a:lnSpc>
              </a:pPr>
              <a:r>
                <a:rPr lang="en-US" sz="3598" spc="359">
                  <a:solidFill>
                    <a:srgbClr val="191919"/>
                  </a:solidFill>
                  <a:latin typeface="Aileron Regular Bold"/>
                </a:rPr>
                <a:t>3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870568"/>
              <a:ext cx="4117366" cy="563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>
                  <a:solidFill>
                    <a:srgbClr val="191919"/>
                  </a:solidFill>
                  <a:latin typeface="Aileron Regular"/>
                </a:rPr>
                <a:t>anslysis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064245" y="7514226"/>
            <a:ext cx="3088025" cy="1075697"/>
            <a:chOff x="0" y="0"/>
            <a:chExt cx="4117366" cy="1434262"/>
          </a:xfrm>
        </p:grpSpPr>
        <p:sp>
          <p:nvSpPr>
            <p:cNvPr id="30" name="TextBox 30"/>
            <p:cNvSpPr txBox="1"/>
            <p:nvPr/>
          </p:nvSpPr>
          <p:spPr>
            <a:xfrm>
              <a:off x="0" y="-9525"/>
              <a:ext cx="4117366" cy="738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18"/>
                </a:lnSpc>
              </a:pPr>
              <a:r>
                <a:rPr lang="en-US" sz="3598" spc="359">
                  <a:solidFill>
                    <a:srgbClr val="191919"/>
                  </a:solidFill>
                  <a:latin typeface="Aileron Regular Bold"/>
                </a:rPr>
                <a:t>4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870568"/>
              <a:ext cx="4117366" cy="563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>
                  <a:solidFill>
                    <a:srgbClr val="191919"/>
                  </a:solidFill>
                  <a:latin typeface="Aileron Regular"/>
                </a:rPr>
                <a:t>Visualization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4572239" y="7514226"/>
            <a:ext cx="3088025" cy="1075697"/>
            <a:chOff x="0" y="0"/>
            <a:chExt cx="4117366" cy="1434262"/>
          </a:xfrm>
        </p:grpSpPr>
        <p:sp>
          <p:nvSpPr>
            <p:cNvPr id="33" name="TextBox 33"/>
            <p:cNvSpPr txBox="1"/>
            <p:nvPr/>
          </p:nvSpPr>
          <p:spPr>
            <a:xfrm>
              <a:off x="0" y="-9525"/>
              <a:ext cx="4117366" cy="738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18"/>
                </a:lnSpc>
              </a:pPr>
              <a:r>
                <a:rPr lang="en-US" sz="3598" spc="359">
                  <a:solidFill>
                    <a:srgbClr val="191919"/>
                  </a:solidFill>
                  <a:latin typeface="Aileron Regular Bold"/>
                </a:rPr>
                <a:t>5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870568"/>
              <a:ext cx="4117366" cy="563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>
                  <a:solidFill>
                    <a:srgbClr val="191919"/>
                  </a:solidFill>
                  <a:latin typeface="Aileron Regular"/>
                </a:rPr>
                <a:t>Insights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62861" y="1816735"/>
            <a:ext cx="8762277" cy="1126490"/>
            <a:chOff x="0" y="0"/>
            <a:chExt cx="11683037" cy="1501987"/>
          </a:xfrm>
        </p:grpSpPr>
        <p:sp>
          <p:nvSpPr>
            <p:cNvPr id="3" name="TextBox 3"/>
            <p:cNvSpPr txBox="1"/>
            <p:nvPr/>
          </p:nvSpPr>
          <p:spPr>
            <a:xfrm>
              <a:off x="0" y="-38100"/>
              <a:ext cx="11683037" cy="764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 spc="107">
                  <a:solidFill>
                    <a:srgbClr val="37C9EF"/>
                  </a:solidFill>
                  <a:latin typeface="Aileron Heavy Bold"/>
                </a:rPr>
                <a:t>DATASET OVERVIEW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23290"/>
              <a:ext cx="11683037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2667529" y="2772899"/>
            <a:ext cx="5761155" cy="576115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8950078" y="2776462"/>
            <a:ext cx="5757592" cy="575759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418090" y="4058858"/>
            <a:ext cx="4260034" cy="3027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67"/>
              </a:lnSpc>
            </a:pPr>
            <a:r>
              <a:rPr lang="en-US" sz="5444">
                <a:solidFill>
                  <a:srgbClr val="FFFFFF"/>
                </a:solidFill>
                <a:latin typeface="Aileron Regular"/>
              </a:rPr>
              <a:t>Bank Customers Data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838600" y="5837319"/>
            <a:ext cx="2611775" cy="1042508"/>
            <a:chOff x="0" y="0"/>
            <a:chExt cx="3482366" cy="1390011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3482366" cy="738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18"/>
                </a:lnSpc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880093"/>
              <a:ext cx="3482366" cy="5099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051283" y="4088170"/>
            <a:ext cx="3555182" cy="2998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67"/>
              </a:lnSpc>
            </a:pPr>
            <a:r>
              <a:rPr lang="en-US" sz="3600" dirty="0" smtClean="0">
                <a:solidFill>
                  <a:srgbClr val="FFFFFF"/>
                </a:solidFill>
                <a:latin typeface="Aileron Regular"/>
              </a:rPr>
              <a:t>This Dataset source is INE </a:t>
            </a:r>
            <a:r>
              <a:rPr lang="en-US" sz="3600" smtClean="0">
                <a:solidFill>
                  <a:srgbClr val="FFFFFF"/>
                </a:solidFill>
                <a:latin typeface="Aileron Regular"/>
              </a:rPr>
              <a:t>training website </a:t>
            </a:r>
            <a:endParaRPr lang="en-US" sz="3600" dirty="0">
              <a:solidFill>
                <a:srgbClr val="FFFFFF"/>
              </a:solidFill>
              <a:latin typeface="Aileron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2109884"/>
            <a:ext cx="15577406" cy="761994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546029" y="833091"/>
            <a:ext cx="10242626" cy="1659571"/>
            <a:chOff x="0" y="0"/>
            <a:chExt cx="13656835" cy="2212762"/>
          </a:xfrm>
        </p:grpSpPr>
        <p:sp>
          <p:nvSpPr>
            <p:cNvPr id="4" name="TextBox 4"/>
            <p:cNvSpPr txBox="1"/>
            <p:nvPr/>
          </p:nvSpPr>
          <p:spPr>
            <a:xfrm>
              <a:off x="0" y="-47625"/>
              <a:ext cx="13656835" cy="1117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894"/>
                </a:lnSpc>
              </a:pPr>
              <a:r>
                <a:rPr lang="en-US" sz="5303" spc="159">
                  <a:solidFill>
                    <a:srgbClr val="37C9EF"/>
                  </a:solidFill>
                  <a:latin typeface="Aileron Heavy Bold"/>
                </a:rPr>
                <a:t>DATASET OVERVIEW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68207"/>
              <a:ext cx="13656835" cy="844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62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362" r="1362"/>
          <a:stretch>
            <a:fillRect/>
          </a:stretch>
        </p:blipFill>
        <p:spPr>
          <a:xfrm>
            <a:off x="1028700" y="2109884"/>
            <a:ext cx="15577406" cy="761994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546029" y="833091"/>
            <a:ext cx="10242626" cy="1659571"/>
            <a:chOff x="0" y="0"/>
            <a:chExt cx="13656835" cy="2212762"/>
          </a:xfrm>
        </p:grpSpPr>
        <p:sp>
          <p:nvSpPr>
            <p:cNvPr id="4" name="TextBox 4"/>
            <p:cNvSpPr txBox="1"/>
            <p:nvPr/>
          </p:nvSpPr>
          <p:spPr>
            <a:xfrm>
              <a:off x="0" y="-47625"/>
              <a:ext cx="13656835" cy="1117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894"/>
                </a:lnSpc>
              </a:pPr>
              <a:r>
                <a:rPr lang="en-US" sz="5303" spc="159">
                  <a:solidFill>
                    <a:srgbClr val="37C9EF"/>
                  </a:solidFill>
                  <a:latin typeface="Aileron Heavy Bold"/>
                </a:rPr>
                <a:t>DATASET OVERVIEW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68207"/>
              <a:ext cx="13656835" cy="844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62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27" b="127"/>
          <a:stretch>
            <a:fillRect/>
          </a:stretch>
        </p:blipFill>
        <p:spPr>
          <a:xfrm>
            <a:off x="1028700" y="2109884"/>
            <a:ext cx="15577406" cy="761994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546029" y="833091"/>
            <a:ext cx="10242626" cy="1659571"/>
            <a:chOff x="0" y="0"/>
            <a:chExt cx="13656835" cy="2212762"/>
          </a:xfrm>
        </p:grpSpPr>
        <p:sp>
          <p:nvSpPr>
            <p:cNvPr id="4" name="TextBox 4"/>
            <p:cNvSpPr txBox="1"/>
            <p:nvPr/>
          </p:nvSpPr>
          <p:spPr>
            <a:xfrm>
              <a:off x="0" y="-47625"/>
              <a:ext cx="13656835" cy="1117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894"/>
                </a:lnSpc>
              </a:pPr>
              <a:r>
                <a:rPr lang="en-US" sz="5303" spc="159">
                  <a:solidFill>
                    <a:srgbClr val="37C9EF"/>
                  </a:solidFill>
                  <a:latin typeface="Aileron Heavy Bold"/>
                </a:rPr>
                <a:t>DATASET OVERVIEW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68207"/>
              <a:ext cx="13656835" cy="844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62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886" b="2886"/>
          <a:stretch>
            <a:fillRect/>
          </a:stretch>
        </p:blipFill>
        <p:spPr>
          <a:xfrm>
            <a:off x="1028700" y="2109884"/>
            <a:ext cx="15577406" cy="761994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546029" y="833091"/>
            <a:ext cx="10242626" cy="1659571"/>
            <a:chOff x="0" y="0"/>
            <a:chExt cx="13656835" cy="2212762"/>
          </a:xfrm>
        </p:grpSpPr>
        <p:sp>
          <p:nvSpPr>
            <p:cNvPr id="4" name="TextBox 4"/>
            <p:cNvSpPr txBox="1"/>
            <p:nvPr/>
          </p:nvSpPr>
          <p:spPr>
            <a:xfrm>
              <a:off x="0" y="-47625"/>
              <a:ext cx="13656835" cy="1117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894"/>
                </a:lnSpc>
              </a:pPr>
              <a:r>
                <a:rPr lang="en-US" sz="5303" spc="159">
                  <a:solidFill>
                    <a:srgbClr val="37C9EF"/>
                  </a:solidFill>
                  <a:latin typeface="Aileron Heavy Bold"/>
                </a:rPr>
                <a:t>DATASET OVERVIEW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68207"/>
              <a:ext cx="13656835" cy="844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62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6742" b="6742"/>
          <a:stretch>
            <a:fillRect/>
          </a:stretch>
        </p:blipFill>
        <p:spPr>
          <a:xfrm>
            <a:off x="1028700" y="2109884"/>
            <a:ext cx="15577406" cy="761994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546029" y="833091"/>
            <a:ext cx="10242626" cy="1659571"/>
            <a:chOff x="0" y="0"/>
            <a:chExt cx="13656835" cy="2212762"/>
          </a:xfrm>
        </p:grpSpPr>
        <p:sp>
          <p:nvSpPr>
            <p:cNvPr id="4" name="TextBox 4"/>
            <p:cNvSpPr txBox="1"/>
            <p:nvPr/>
          </p:nvSpPr>
          <p:spPr>
            <a:xfrm>
              <a:off x="0" y="-47625"/>
              <a:ext cx="13656835" cy="1117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894"/>
                </a:lnSpc>
              </a:pPr>
              <a:r>
                <a:rPr lang="en-US" sz="5303" spc="159">
                  <a:solidFill>
                    <a:srgbClr val="37C9EF"/>
                  </a:solidFill>
                  <a:latin typeface="Aileron Heavy Bold"/>
                </a:rPr>
                <a:t>DATASET OVERVIEW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68207"/>
              <a:ext cx="13656835" cy="844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62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2503" y="-108838"/>
            <a:ext cx="5233014" cy="1163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89"/>
              </a:lnSpc>
            </a:pPr>
            <a:endParaRPr/>
          </a:p>
        </p:txBody>
      </p:sp>
      <p:grpSp>
        <p:nvGrpSpPr>
          <p:cNvPr id="3" name="Group 3"/>
          <p:cNvGrpSpPr/>
          <p:nvPr/>
        </p:nvGrpSpPr>
        <p:grpSpPr>
          <a:xfrm>
            <a:off x="1517119" y="472941"/>
            <a:ext cx="4849732" cy="7544598"/>
            <a:chOff x="0" y="0"/>
            <a:chExt cx="6466309" cy="10059464"/>
          </a:xfrm>
        </p:grpSpPr>
        <p:sp>
          <p:nvSpPr>
            <p:cNvPr id="4" name="AutoShape 4"/>
            <p:cNvSpPr/>
            <p:nvPr/>
          </p:nvSpPr>
          <p:spPr>
            <a:xfrm>
              <a:off x="0" y="2448009"/>
              <a:ext cx="6466309" cy="7611456"/>
            </a:xfrm>
            <a:prstGeom prst="rect">
              <a:avLst/>
            </a:prstGeom>
            <a:solidFill>
              <a:srgbClr val="13538A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0" y="0"/>
              <a:ext cx="6466309" cy="3106297"/>
            </a:xfrm>
            <a:prstGeom prst="rect">
              <a:avLst/>
            </a:prstGeom>
            <a:solidFill>
              <a:srgbClr val="FFFFFF"/>
            </a:solidFill>
          </p:spPr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378587" y="593441"/>
              <a:ext cx="3709135" cy="3709135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86106" y="902014"/>
              <a:ext cx="3091990" cy="3091990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10681556" y="472941"/>
            <a:ext cx="4849732" cy="7544598"/>
            <a:chOff x="0" y="0"/>
            <a:chExt cx="6466309" cy="10059464"/>
          </a:xfrm>
        </p:grpSpPr>
        <p:sp>
          <p:nvSpPr>
            <p:cNvPr id="9" name="AutoShape 9"/>
            <p:cNvSpPr/>
            <p:nvPr/>
          </p:nvSpPr>
          <p:spPr>
            <a:xfrm>
              <a:off x="0" y="2448009"/>
              <a:ext cx="6466309" cy="7611456"/>
            </a:xfrm>
            <a:prstGeom prst="rect">
              <a:avLst/>
            </a:prstGeom>
            <a:solidFill>
              <a:srgbClr val="13538A"/>
            </a:solidFill>
          </p:spPr>
        </p:sp>
        <p:sp>
          <p:nvSpPr>
            <p:cNvPr id="10" name="AutoShape 10"/>
            <p:cNvSpPr/>
            <p:nvPr/>
          </p:nvSpPr>
          <p:spPr>
            <a:xfrm>
              <a:off x="0" y="0"/>
              <a:ext cx="6466309" cy="3106297"/>
            </a:xfrm>
            <a:prstGeom prst="rect">
              <a:avLst/>
            </a:prstGeom>
            <a:solidFill>
              <a:srgbClr val="FFFFFF"/>
            </a:solidFill>
          </p:spPr>
        </p: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378587" y="593441"/>
              <a:ext cx="3709135" cy="3709135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86106" y="902014"/>
              <a:ext cx="3091990" cy="3091990"/>
            </a:xfrm>
            <a:prstGeom prst="rect">
              <a:avLst/>
            </a:prstGeom>
          </p:spPr>
        </p:pic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3272179" y="1789860"/>
            <a:ext cx="1339611" cy="1137451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3146511" y="8578066"/>
            <a:ext cx="11168538" cy="1360469"/>
            <a:chOff x="0" y="0"/>
            <a:chExt cx="14891384" cy="1813958"/>
          </a:xfrm>
        </p:grpSpPr>
        <p:sp>
          <p:nvSpPr>
            <p:cNvPr id="15" name="TextBox 15"/>
            <p:cNvSpPr txBox="1"/>
            <p:nvPr/>
          </p:nvSpPr>
          <p:spPr>
            <a:xfrm>
              <a:off x="7651" y="-57150"/>
              <a:ext cx="14883733" cy="1170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49"/>
                </a:lnSpc>
              </a:pPr>
              <a:r>
                <a:rPr lang="en-US" sz="5499" spc="164">
                  <a:solidFill>
                    <a:srgbClr val="FFFFFF"/>
                  </a:solidFill>
                  <a:latin typeface="Aileron Heavy Bold"/>
                </a:rPr>
                <a:t>PROBLEM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235261"/>
              <a:ext cx="14883733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501093" y="7273518"/>
            <a:ext cx="2459375" cy="1075697"/>
            <a:chOff x="0" y="0"/>
            <a:chExt cx="3279166" cy="1434262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9525"/>
              <a:ext cx="3279166" cy="738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18"/>
                </a:lnSpc>
              </a:pPr>
              <a:endParaRPr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870568"/>
              <a:ext cx="3279166" cy="563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28700" y="3820198"/>
            <a:ext cx="6215929" cy="263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98"/>
              </a:lnSpc>
              <a:spcBef>
                <a:spcPct val="0"/>
              </a:spcBef>
            </a:pPr>
            <a:r>
              <a:rPr lang="en-US" sz="3532">
                <a:solidFill>
                  <a:srgbClr val="FFFFFF"/>
                </a:solidFill>
                <a:latin typeface="Anonymous Pro Bold"/>
              </a:rPr>
              <a:t>Unknown values</a:t>
            </a:r>
          </a:p>
          <a:p>
            <a:pPr algn="ctr">
              <a:lnSpc>
                <a:spcPts val="5298"/>
              </a:lnSpc>
              <a:spcBef>
                <a:spcPct val="0"/>
              </a:spcBef>
            </a:pPr>
            <a:r>
              <a:rPr lang="en-US" sz="3532">
                <a:solidFill>
                  <a:srgbClr val="FFFFFF"/>
                </a:solidFill>
                <a:latin typeface="Anonymous Pro Bold"/>
              </a:rPr>
              <a:t> </a:t>
            </a:r>
          </a:p>
          <a:p>
            <a:pPr algn="ctr">
              <a:lnSpc>
                <a:spcPts val="5298"/>
              </a:lnSpc>
              <a:spcBef>
                <a:spcPct val="0"/>
              </a:spcBef>
            </a:pPr>
            <a:r>
              <a:rPr lang="en-US" sz="3532">
                <a:solidFill>
                  <a:srgbClr val="FFFFFF"/>
                </a:solidFill>
                <a:latin typeface="Anonymous Pro Bold"/>
              </a:rPr>
              <a:t>  Income Category  Education level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960468" y="3772519"/>
            <a:ext cx="6215929" cy="263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98"/>
              </a:lnSpc>
              <a:spcBef>
                <a:spcPct val="0"/>
              </a:spcBef>
            </a:pPr>
            <a:r>
              <a:rPr lang="en-US" sz="3532">
                <a:solidFill>
                  <a:srgbClr val="FFFFFF"/>
                </a:solidFill>
                <a:latin typeface="Anonymous Pro Bold"/>
              </a:rPr>
              <a:t>Unknown values</a:t>
            </a:r>
          </a:p>
          <a:p>
            <a:pPr algn="ctr">
              <a:lnSpc>
                <a:spcPts val="5298"/>
              </a:lnSpc>
              <a:spcBef>
                <a:spcPct val="0"/>
              </a:spcBef>
            </a:pPr>
            <a:r>
              <a:rPr lang="en-US" sz="3532">
                <a:solidFill>
                  <a:srgbClr val="FFFFFF"/>
                </a:solidFill>
                <a:latin typeface="Anonymous Pro Bold"/>
              </a:rPr>
              <a:t> </a:t>
            </a:r>
          </a:p>
          <a:p>
            <a:pPr algn="ctr">
              <a:lnSpc>
                <a:spcPts val="5298"/>
              </a:lnSpc>
              <a:spcBef>
                <a:spcPct val="0"/>
              </a:spcBef>
            </a:pPr>
            <a:r>
              <a:rPr lang="en-US" sz="3532">
                <a:solidFill>
                  <a:srgbClr val="FFFFFF"/>
                </a:solidFill>
                <a:latin typeface="Anonymous Pro Bold"/>
              </a:rPr>
              <a:t>Marital Status</a:t>
            </a:r>
          </a:p>
          <a:p>
            <a:pPr algn="ctr">
              <a:lnSpc>
                <a:spcPts val="5298"/>
              </a:lnSpc>
              <a:spcBef>
                <a:spcPct val="0"/>
              </a:spcBef>
            </a:pPr>
            <a:endParaRPr lang="en-US" sz="3532">
              <a:solidFill>
                <a:srgbClr val="FFFFFF"/>
              </a:solidFill>
              <a:latin typeface="Anonymous Pro Bold"/>
            </a:endParaRP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2543159" y="1762671"/>
            <a:ext cx="1126525" cy="1164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</Words>
  <Application>Microsoft Office PowerPoint</Application>
  <PresentationFormat>Custom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Aileron Regular</vt:lpstr>
      <vt:lpstr>Arial</vt:lpstr>
      <vt:lpstr>Canva Sans</vt:lpstr>
      <vt:lpstr>Anonymous Pro Bold</vt:lpstr>
      <vt:lpstr>Aileron Regular Bold</vt:lpstr>
      <vt:lpstr>Aileron Heavy Italics</vt:lpstr>
      <vt:lpstr>Calibri</vt:lpstr>
      <vt:lpstr>Aileron Heavy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cp:lastModifiedBy>Yara Al-Rabah</cp:lastModifiedBy>
  <cp:revision>3</cp:revision>
  <dcterms:created xsi:type="dcterms:W3CDTF">2006-08-16T00:00:00Z</dcterms:created>
  <dcterms:modified xsi:type="dcterms:W3CDTF">2022-11-06T06:50:26Z</dcterms:modified>
  <dc:identifier>DAFRHrpaxCM</dc:identifier>
</cp:coreProperties>
</file>