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45" autoAdjust="0"/>
    <p:restoredTop sz="94563" autoAdjust="0"/>
  </p:normalViewPr>
  <p:slideViewPr>
    <p:cSldViewPr>
      <p:cViewPr varScale="1">
        <p:scale>
          <a:sx n="51" d="100"/>
          <a:sy n="51" d="100"/>
        </p:scale>
        <p:origin x="-123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כ"ה/אייר/תשפ"ד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כ"ה/אייר/תשפ"ד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כ"ה/אייר/תשפ"ד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כ"ה/אייר/תשפ"ד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כ"ה/אייר/תשפ"ד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כ"ה/אייר/תשפ"ד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כ"ה/אייר/תשפ"ד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כ"ה/אייר/תשפ"ד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כ"ה/אייר/תשפ"ד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כ"ה/אייר/תשפ"ד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כ"ה/אייר/תשפ"ד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FE48C-6519-4B61-962B-C11787253B8E}" type="datetimeFigureOut">
              <a:rPr lang="he-IL" smtClean="0"/>
              <a:pPr/>
              <a:t>כ"ה/אייר/תשפ"ד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876800" y="1295400"/>
            <a:ext cx="4267200" cy="2819400"/>
          </a:xfrm>
        </p:spPr>
        <p:txBody>
          <a:bodyPr>
            <a:normAutofit/>
          </a:bodyPr>
          <a:lstStyle/>
          <a:p>
            <a:endParaRPr lang="he-IL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he-IL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he-IL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מי אני?</a:t>
            </a:r>
            <a:r>
              <a:rPr lang="he-IL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endParaRPr lang="he-IL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he-IL" sz="4000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C:\Users\bestb\Desktop\lotus\raf,360x360,075,t,fafafa_ca443f47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0"/>
            <a:ext cx="54864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estb\Desktop\lotus\אור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429000"/>
            <a:ext cx="3124200" cy="3051441"/>
          </a:xfrm>
          <a:prstGeom prst="rect">
            <a:avLst/>
          </a:prstGeom>
          <a:noFill/>
        </p:spPr>
      </p:pic>
      <p:pic>
        <p:nvPicPr>
          <p:cNvPr id="2051" name="Picture 3" descr="C:\Users\bestb\Desktop\lotus\16160609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1000"/>
            <a:ext cx="4123046" cy="2743200"/>
          </a:xfrm>
          <a:prstGeom prst="rect">
            <a:avLst/>
          </a:prstGeom>
          <a:noFill/>
        </p:spPr>
      </p:pic>
      <p:pic>
        <p:nvPicPr>
          <p:cNvPr id="2052" name="Picture 4" descr="C:\Users\bestb\Desktop\lotus\תכנות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40056"/>
            <a:ext cx="4038600" cy="2687505"/>
          </a:xfrm>
          <a:prstGeom prst="rect">
            <a:avLst/>
          </a:prstGeom>
          <a:noFill/>
        </p:spPr>
      </p:pic>
      <p:sp>
        <p:nvSpPr>
          <p:cNvPr id="9" name="כותרת משנה 2"/>
          <p:cNvSpPr txBox="1">
            <a:spLocks/>
          </p:cNvSpPr>
          <p:nvPr/>
        </p:nvSpPr>
        <p:spPr>
          <a:xfrm>
            <a:off x="4953000" y="609600"/>
            <a:ext cx="3886200" cy="21336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תיכון בית </a:t>
            </a:r>
            <a:r>
              <a:rPr lang="he-IL" sz="4000" noProof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ג'ן</a:t>
            </a: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מגמת אלקטרוניקה </a:t>
            </a:r>
            <a:r>
              <a:rPr lang="he-IL" sz="4000" noProof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פזיקה</a:t>
            </a: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AutoShape 6" descr="C:\Users\bestb\Desktop\lotus\logo.webp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5368" name="AutoShape 8" descr="C:\Users\bestb\Desktop\lotus\logo.webp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5370" name="AutoShape 10" descr="C:\Users\bestb\Desktop\lotus\logo.webp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" name="כותרת משנה 2"/>
          <p:cNvSpPr txBox="1">
            <a:spLocks/>
          </p:cNvSpPr>
          <p:nvPr/>
        </p:nvSpPr>
        <p:spPr>
          <a:xfrm>
            <a:off x="3124200" y="533400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הפרויקט שלי </a:t>
            </a: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21" name="כותרת משנה 2"/>
          <p:cNvSpPr txBox="1">
            <a:spLocks/>
          </p:cNvSpPr>
          <p:nvPr/>
        </p:nvSpPr>
        <p:spPr>
          <a:xfrm>
            <a:off x="1828800" y="3200400"/>
            <a:ext cx="5638800" cy="30480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פלטפורמה ליצירת</a:t>
            </a:r>
            <a:endParaRPr lang="en-US" sz="4000" dirty="0" smtClean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משחקים</a:t>
            </a:r>
          </a:p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לילדים בגיל 6 עד 10 </a:t>
            </a:r>
            <a:r>
              <a:rPr lang="he-IL" sz="4000" noProof="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</a:t>
            </a: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  <p:pic>
        <p:nvPicPr>
          <p:cNvPr id="1026" name="Picture 2" descr="C:\Users\bestb\Desktop\lotus\gameCreator\view\public\media\Appbackgound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8074025" cy="2560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estb\Desktop\lotus\gameCreator\view\public\media\Appbackgound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457200"/>
            <a:ext cx="8074025" cy="2560638"/>
          </a:xfrm>
          <a:prstGeom prst="rect">
            <a:avLst/>
          </a:prstGeom>
          <a:noFill/>
        </p:spPr>
      </p:pic>
      <p:sp>
        <p:nvSpPr>
          <p:cNvPr id="5" name="מלבן 4"/>
          <p:cNvSpPr/>
          <p:nvPr/>
        </p:nvSpPr>
        <p:spPr>
          <a:xfrm>
            <a:off x="990600" y="19812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אתר </a:t>
            </a:r>
            <a:r>
              <a:rPr lang="he-IL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ייחודי </a:t>
            </a:r>
            <a:r>
              <a:rPr lang="he-IL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שמאפשר לילדים להתפתח באופן יצירתי  </a:t>
            </a:r>
            <a:endParaRPr lang="he-IL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1219200" y="2895600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דרך יצירת משחקים</a:t>
            </a: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הילדים מפתחים את הלוגיקה ומשפרים את החשיבה </a:t>
            </a:r>
            <a:r>
              <a:rPr lang="he-IL" sz="3600" dirty="0" err="1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תהליכית</a:t>
            </a:r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וגם מתמודדים עם בעיות ואתגרים בצורה מעשית וכפית </a:t>
            </a:r>
            <a:endParaRPr lang="he-IL" sz="3600" dirty="0" smtClean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he-IL" dirty="0" smtClean="0">
              <a:solidFill>
                <a:srgbClr val="002060"/>
              </a:solidFill>
            </a:endParaRPr>
          </a:p>
          <a:p>
            <a:pPr algn="ctr">
              <a:buNone/>
            </a:pPr>
            <a:endParaRPr lang="he-IL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 descr="C:\Users\bestb\Desktop\lotus\gameCreator\view\public\media\Appbackgound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-457200"/>
            <a:ext cx="8074025" cy="2560638"/>
          </a:xfrm>
          <a:prstGeom prst="rect">
            <a:avLst/>
          </a:prstGeom>
          <a:noFill/>
        </p:spPr>
      </p:pic>
      <p:sp>
        <p:nvSpPr>
          <p:cNvPr id="5" name="מלבן 4"/>
          <p:cNvSpPr/>
          <p:nvPr/>
        </p:nvSpPr>
        <p:spPr>
          <a:xfrm>
            <a:off x="1447800" y="1905000"/>
            <a:ext cx="624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המודל העסקי מתבטא במכירת תוכן נוסף כמו : </a:t>
            </a: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קטגוריות </a:t>
            </a: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דמויות </a:t>
            </a: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ומשחקים בנויים </a:t>
            </a:r>
          </a:p>
          <a:p>
            <a:pPr algn="ctr"/>
            <a:endParaRPr lang="he-IL" sz="3600" dirty="0" smtClean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כדי להעצים את החוויה האישית של המשתמש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67</Words>
  <Application>Microsoft Office PowerPoint</Application>
  <PresentationFormat>‫הצגה על המסך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bassem alman</dc:creator>
  <cp:lastModifiedBy>bassem alman</cp:lastModifiedBy>
  <cp:revision>15</cp:revision>
  <dcterms:created xsi:type="dcterms:W3CDTF">2024-05-18T12:06:24Z</dcterms:created>
  <dcterms:modified xsi:type="dcterms:W3CDTF">2024-06-02T11:28:03Z</dcterms:modified>
</cp:coreProperties>
</file>