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45" autoAdjust="0"/>
    <p:restoredTop sz="94563" autoAdjust="0"/>
  </p:normalViewPr>
  <p:slideViewPr>
    <p:cSldViewPr>
      <p:cViewPr varScale="1">
        <p:scale>
          <a:sx n="51" d="100"/>
          <a:sy n="51" d="100"/>
        </p:scale>
        <p:origin x="-61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E48C-6519-4B61-962B-C11787253B8E}" type="datetimeFigureOut">
              <a:rPr lang="he-IL" smtClean="0"/>
              <a:t>י'/אייר/תשפ"ד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3457-0598-4B1F-8552-586F45CFA51A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76800" y="1295400"/>
            <a:ext cx="4267200" cy="2819400"/>
          </a:xfrm>
        </p:spPr>
        <p:txBody>
          <a:bodyPr>
            <a:normAutofit/>
          </a:bodyPr>
          <a:lstStyle/>
          <a:p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מי אני?</a:t>
            </a:r>
            <a:r>
              <a:rPr lang="he-I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he-IL" sz="4000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bestb\Desktop\lotus\raf,360x360,075,t,fafafa_ca443f47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0"/>
            <a:ext cx="5486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stb\Desktop\lotus\אור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429000"/>
            <a:ext cx="3124200" cy="3051441"/>
          </a:xfrm>
          <a:prstGeom prst="rect">
            <a:avLst/>
          </a:prstGeom>
          <a:noFill/>
        </p:spPr>
      </p:pic>
      <p:pic>
        <p:nvPicPr>
          <p:cNvPr id="2051" name="Picture 3" descr="C:\Users\bestb\Desktop\lotus\16160609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4123046" cy="2743200"/>
          </a:xfrm>
          <a:prstGeom prst="rect">
            <a:avLst/>
          </a:prstGeom>
          <a:noFill/>
        </p:spPr>
      </p:pic>
      <p:pic>
        <p:nvPicPr>
          <p:cNvPr id="2052" name="Picture 4" descr="C:\Users\bestb\Desktop\lotus\תכנות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40056"/>
            <a:ext cx="4038600" cy="2687505"/>
          </a:xfrm>
          <a:prstGeom prst="rect">
            <a:avLst/>
          </a:prstGeom>
          <a:noFill/>
        </p:spPr>
      </p:pic>
      <p:sp>
        <p:nvSpPr>
          <p:cNvPr id="9" name="כותרת משנה 2"/>
          <p:cNvSpPr txBox="1">
            <a:spLocks/>
          </p:cNvSpPr>
          <p:nvPr/>
        </p:nvSpPr>
        <p:spPr>
          <a:xfrm>
            <a:off x="4953000" y="609600"/>
            <a:ext cx="3886200" cy="21336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תיכון בית </a:t>
            </a:r>
            <a:r>
              <a:rPr lang="he-IL" sz="4000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ג'ן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מגמת אלקטרוניקה </a:t>
            </a:r>
            <a:r>
              <a:rPr lang="he-IL" sz="4000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פזיקה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AutoShape 6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368" name="AutoShape 8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370" name="AutoShape 10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791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כותרת משנה 2"/>
          <p:cNvSpPr txBox="1">
            <a:spLocks/>
          </p:cNvSpPr>
          <p:nvPr/>
        </p:nvSpPr>
        <p:spPr>
          <a:xfrm>
            <a:off x="3124200" y="53340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הפרויקט שלי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21" name="כותרת משנה 2"/>
          <p:cNvSpPr txBox="1">
            <a:spLocks/>
          </p:cNvSpPr>
          <p:nvPr/>
        </p:nvSpPr>
        <p:spPr>
          <a:xfrm>
            <a:off x="3048000" y="4953000"/>
            <a:ext cx="3200400" cy="12954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פלטפורמה ליצירת</a:t>
            </a:r>
            <a:endParaRPr lang="en-US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משחקי</a:t>
            </a:r>
            <a:r>
              <a:rPr lang="he-I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ם</a:t>
            </a:r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</Words>
  <Application>Microsoft Office PowerPoint</Application>
  <PresentationFormat>‫הצגה על המסך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Office</vt:lpstr>
      <vt:lpstr>שקופית 1</vt:lpstr>
      <vt:lpstr>שקופית 2</vt:lpstr>
      <vt:lpstr>שקופית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bassem alman</dc:creator>
  <cp:lastModifiedBy>bassem alman</cp:lastModifiedBy>
  <cp:revision>10</cp:revision>
  <dcterms:created xsi:type="dcterms:W3CDTF">2024-05-18T12:06:24Z</dcterms:created>
  <dcterms:modified xsi:type="dcterms:W3CDTF">2024-05-18T14:02:43Z</dcterms:modified>
</cp:coreProperties>
</file>