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563" autoAdjust="0"/>
  </p:normalViewPr>
  <p:slideViewPr>
    <p:cSldViewPr>
      <p:cViewPr varScale="1">
        <p:scale>
          <a:sx n="51" d="100"/>
          <a:sy n="51" d="100"/>
        </p:scale>
        <p:origin x="-123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10" name="מלבן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מלבן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חבר ישר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מחבר ישר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מלבן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אליפסה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אליפסה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אליפסה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he-IL"/>
          </a:p>
        </p:txBody>
      </p:sp>
      <p:sp>
        <p:nvSpPr>
          <p:cNvPr id="9" name="מלבן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מחבר ישר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מחבר ישר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מחבר ישר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מלבן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אליפסה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אליפסה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אליפסה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אליפסה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אליפסה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מחבר ישר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12" name="מציין מיקום טקסט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4" name="מציין מיקום טקסט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8" name="מחבר ישר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מלבן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מחבר ישר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אליפסה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מציין מיקום תוכן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1" name="מציין מיקום של תאריך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3" name="מציין מיקום של כותרת תחתונה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אליפסה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10" name="מחבר ישר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מלבן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חבר ישר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מחבר ישר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מחבר ישר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מציין מיקום של תאריך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21" name="מציין מיקום של כותרת תחתונה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חבר ישר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01FE48C-6519-4B61-962B-C11787253B8E}" type="datetimeFigureOut">
              <a:rPr lang="he-IL" smtClean="0"/>
              <a:pPr/>
              <a:t>י'/אב/תשפ"ד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חבר ישר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מחבר ישר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מלבן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חבר ישר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אליפסה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EF3457-0598-4B1F-8552-586F45CFA51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76800" y="1295400"/>
            <a:ext cx="4267200" cy="2819400"/>
          </a:xfrm>
        </p:spPr>
        <p:txBody>
          <a:bodyPr>
            <a:normAutofit/>
          </a:bodyPr>
          <a:lstStyle/>
          <a:p>
            <a:pPr algn="ctr"/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מי </a:t>
            </a:r>
            <a:r>
              <a:rPr lang="he-IL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אני?</a:t>
            </a:r>
            <a:r>
              <a:rPr lang="he-IL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he-IL" sz="4000" dirty="0" smtClean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he-IL" sz="4000" dirty="0">
              <a:solidFill>
                <a:schemeClr val="tx1">
                  <a:lumMod val="95000"/>
                  <a:lumOff val="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bestb\Desktop\lotus\raf,360x360,075,t,fafafa_ca443f478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0"/>
            <a:ext cx="54864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estb\Desktop\lotus\אור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429000"/>
            <a:ext cx="3124200" cy="3051441"/>
          </a:xfrm>
          <a:prstGeom prst="rect">
            <a:avLst/>
          </a:prstGeom>
          <a:noFill/>
        </p:spPr>
      </p:pic>
      <p:pic>
        <p:nvPicPr>
          <p:cNvPr id="2051" name="Picture 3" descr="C:\Users\bestb\Desktop\lotus\161606093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4123046" cy="2743200"/>
          </a:xfrm>
          <a:prstGeom prst="rect">
            <a:avLst/>
          </a:prstGeom>
          <a:noFill/>
        </p:spPr>
      </p:pic>
      <p:pic>
        <p:nvPicPr>
          <p:cNvPr id="2052" name="Picture 4" descr="C:\Users\bestb\Desktop\lotus\תכנות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40056"/>
            <a:ext cx="4038600" cy="2687505"/>
          </a:xfrm>
          <a:prstGeom prst="rect">
            <a:avLst/>
          </a:prstGeom>
          <a:noFill/>
        </p:spPr>
      </p:pic>
      <p:sp>
        <p:nvSpPr>
          <p:cNvPr id="9" name="כותרת משנה 2"/>
          <p:cNvSpPr txBox="1">
            <a:spLocks/>
          </p:cNvSpPr>
          <p:nvPr/>
        </p:nvSpPr>
        <p:spPr>
          <a:xfrm>
            <a:off x="4953000" y="609600"/>
            <a:ext cx="3886200" cy="21336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תיכון בית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ג'ן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מגמת אלקטרוניקה </a:t>
            </a:r>
            <a:r>
              <a:rPr lang="he-IL" sz="4000" noProof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פזיקה</a:t>
            </a: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AutoShape 6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68" name="AutoShape 8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5370" name="AutoShape 10" descr="C:\Users\bestb\Desktop\lotus\logo.webp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20" name="כותרת משנה 2"/>
          <p:cNvSpPr txBox="1">
            <a:spLocks/>
          </p:cNvSpPr>
          <p:nvPr/>
        </p:nvSpPr>
        <p:spPr>
          <a:xfrm>
            <a:off x="3124200" y="533400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הפרויקט שלי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1828800" y="3200400"/>
            <a:ext cx="5638800" cy="30480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פלטפורמה ליצירת</a:t>
            </a:r>
            <a:endParaRPr lang="en-US" sz="40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משחקים</a:t>
            </a:r>
          </a:p>
          <a:p>
            <a:pPr marL="342900" marR="0" lvl="0" indent="-342900" algn="ct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40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לילדים בגיל 6 עד 10 </a:t>
            </a:r>
            <a:r>
              <a:rPr lang="he-IL" sz="4000" noProof="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</p:txBody>
      </p:sp>
      <p:pic>
        <p:nvPicPr>
          <p:cNvPr id="1026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8074025" cy="2560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990600" y="1981200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אתר ייחודי שמאפשר לילדים להתפתח באופן יצירתי  </a:t>
            </a:r>
            <a:endParaRPr lang="he-IL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219200" y="2895600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דרך יצירת משחקים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הילדים מפתחים את הלוגיקה ומשפרים את החשיבה </a:t>
            </a:r>
            <a:r>
              <a:rPr lang="he-IL" sz="3600" dirty="0" err="1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תהליכית</a:t>
            </a:r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וגם מתמודדים עם בעיות ואתגרים בצורה מעשית וכפית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  <a:p>
            <a:pPr algn="ctr">
              <a:buNone/>
            </a:pPr>
            <a:endParaRPr lang="he-IL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 descr="C:\Users\bestb\Desktop\lotus\gameCreator\view\public\media\Appbackgound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-457200"/>
            <a:ext cx="8074025" cy="2560638"/>
          </a:xfrm>
          <a:prstGeom prst="rect">
            <a:avLst/>
          </a:prstGeom>
          <a:noFill/>
        </p:spPr>
      </p:pic>
      <p:sp>
        <p:nvSpPr>
          <p:cNvPr id="5" name="מלבן 4"/>
          <p:cNvSpPr/>
          <p:nvPr/>
        </p:nvSpPr>
        <p:spPr>
          <a:xfrm>
            <a:off x="1447800" y="1905000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המודל העסקי מתבטא במכירת תוכן נוסף כמו :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קטגוריות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דמויות </a:t>
            </a: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ומשחקים בנויים </a:t>
            </a:r>
          </a:p>
          <a:p>
            <a:pPr algn="ctr"/>
            <a:endParaRPr lang="he-IL" sz="3600" dirty="0" smtClean="0">
              <a:solidFill>
                <a:srgbClr val="002060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he-IL" sz="3600" dirty="0" smtClean="0">
                <a:solidFill>
                  <a:srgbClr val="002060"/>
                </a:solidFill>
                <a:latin typeface="Aharoni" pitchFamily="2" charset="-79"/>
                <a:cs typeface="Aharoni" pitchFamily="2" charset="-79"/>
              </a:rPr>
              <a:t>כדי להעצים את החוויה האישית של המשתמש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לון">
  <a:themeElements>
    <a:clrScheme name="חלון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חלון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חלון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1041</TotalTime>
  <Words>67</Words>
  <Application>Microsoft Office PowerPoint</Application>
  <PresentationFormat>‫הצגה על המסך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>חלון</vt:lpstr>
      <vt:lpstr>שקופית 1</vt:lpstr>
      <vt:lpstr>שקופית 2</vt:lpstr>
      <vt:lpstr>שקופית 3</vt:lpstr>
      <vt:lpstr>שקופית 4</vt:lpstr>
      <vt:lpstr>שקופית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bassem alman</dc:creator>
  <cp:lastModifiedBy>bassem alman</cp:lastModifiedBy>
  <cp:revision>17</cp:revision>
  <dcterms:created xsi:type="dcterms:W3CDTF">2024-05-18T12:06:24Z</dcterms:created>
  <dcterms:modified xsi:type="dcterms:W3CDTF">2024-08-14T08:15:52Z</dcterms:modified>
</cp:coreProperties>
</file>