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8CB6-CFB5-4901-9BA5-CFD891D7946F}" type="datetimeFigureOut">
              <a:rPr lang="ru-UA" smtClean="0"/>
              <a:t>21.02.2021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F281-950D-47D8-804D-42F2855EB5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8939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CAD7-250A-44E2-AD9C-F7403ACE317B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8BA7-3765-4403-822B-6D2EF2EEA762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E9BF-213A-414A-8DCE-252754E13459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36BD-D4AF-496F-828A-2A5C011BECA2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38F6-0629-45A3-9619-FEB5EB6E434F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7A6A-4C94-44FB-96F6-C6A637E6FCC3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6F6-BD69-4302-90E6-8473200AEFD6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9435-71C1-42B2-95AE-5F4D740877AB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592-FA54-4872-9492-796A27F2759D}" type="datetime1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7496-E50C-4137-872F-0FBE73DB43EF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5F1-FFB0-43E5-8BA1-8C979C38B1E1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936-0DAF-4282-B8AA-4A774BA4FC4C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7534" y="2321848"/>
            <a:ext cx="6376931" cy="931245"/>
          </a:xfrm>
        </p:spPr>
        <p:txBody>
          <a:bodyPr>
            <a:noAutofit/>
          </a:bodyPr>
          <a:lstStyle/>
          <a:p>
            <a:r>
              <a:rPr lang="ru-RU" sz="9600" b="1" dirty="0">
                <a:solidFill>
                  <a:schemeClr val="bg1"/>
                </a:solidFill>
                <a:latin typeface="+mn-lt"/>
              </a:rPr>
              <a:t>Пиццерия</a:t>
            </a:r>
            <a:endParaRPr lang="en-US" sz="9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Шакалов Ярослав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Картинки по запросу &quot;пиццерия&quot;">
            <a:extLst>
              <a:ext uri="{FF2B5EF4-FFF2-40B4-BE49-F238E27FC236}">
                <a16:creationId xmlns:a16="http://schemas.microsoft.com/office/drawing/2014/main" id="{3731D291-532F-41C9-9CDD-69E850FC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67" y="5002156"/>
            <a:ext cx="2561179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&quot;пиццерия&quot;">
            <a:extLst>
              <a:ext uri="{FF2B5EF4-FFF2-40B4-BE49-F238E27FC236}">
                <a16:creationId xmlns:a16="http://schemas.microsoft.com/office/drawing/2014/main" id="{42D2DADF-5F0A-4F47-870B-4CB12BC85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4" y="5002156"/>
            <a:ext cx="2561178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C4E60-828C-4054-80E5-B276D4C4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C40E30-B502-4FFF-99AA-5EF71368164D}"/>
              </a:ext>
            </a:extLst>
          </p:cNvPr>
          <p:cNvSpPr txBox="1"/>
          <p:nvPr/>
        </p:nvSpPr>
        <p:spPr>
          <a:xfrm>
            <a:off x="4442093" y="459821"/>
            <a:ext cx="33078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UA" sz="4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Модель-Представление-Контроллер (MVC)">
            <a:extLst>
              <a:ext uri="{FF2B5EF4-FFF2-40B4-BE49-F238E27FC236}">
                <a16:creationId xmlns:a16="http://schemas.microsoft.com/office/drawing/2014/main" id="{4058B7C7-D1F2-4B3C-962E-4B0AD175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04" y="1716918"/>
            <a:ext cx="4991391" cy="42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8A9F2AE-B161-44FC-B515-6218E854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197CBD-9001-4DF8-AA28-950A04FF77D3}"/>
              </a:ext>
            </a:extLst>
          </p:cNvPr>
          <p:cNvSpPr txBox="1"/>
          <p:nvPr/>
        </p:nvSpPr>
        <p:spPr>
          <a:xfrm>
            <a:off x="3028949" y="448804"/>
            <a:ext cx="61341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  <a:endParaRPr lang="ru-UA" sz="4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72862-CCD6-4198-B085-B2C0F4C6F0EC}"/>
              </a:ext>
            </a:extLst>
          </p:cNvPr>
          <p:cNvSpPr txBox="1"/>
          <p:nvPr/>
        </p:nvSpPr>
        <p:spPr>
          <a:xfrm>
            <a:off x="5386558" y="1218245"/>
            <a:ext cx="1418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Триггеры</a:t>
            </a:r>
            <a:endParaRPr lang="ru-U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AD6F-5BF2-4031-80AD-A8AE2288AD1D}"/>
              </a:ext>
            </a:extLst>
          </p:cNvPr>
          <p:cNvSpPr txBox="1"/>
          <p:nvPr/>
        </p:nvSpPr>
        <p:spPr>
          <a:xfrm>
            <a:off x="4572458" y="1803020"/>
            <a:ext cx="3047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персональной скидки</a:t>
            </a:r>
            <a:endParaRPr lang="ru-U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EE8252-8A37-433E-BA12-0F5E5E0E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28" y="2264685"/>
            <a:ext cx="6984343" cy="1843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3271E3-6712-4E8A-97CA-E6698FE2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6" y="4477705"/>
            <a:ext cx="7172325" cy="1162050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4C22BCB-E271-40DE-A525-30A08474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06B26B-C730-473C-A1B6-B127E01B972C}"/>
              </a:ext>
            </a:extLst>
          </p:cNvPr>
          <p:cNvSpPr txBox="1"/>
          <p:nvPr/>
        </p:nvSpPr>
        <p:spPr>
          <a:xfrm>
            <a:off x="3254795" y="459821"/>
            <a:ext cx="56824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Суммирование скидок</a:t>
            </a:r>
            <a:endParaRPr lang="ru-UA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036272-AC68-479D-B1AB-2CFCB586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6" y="1318285"/>
            <a:ext cx="6257925" cy="1390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9CC4D1-4B90-41F7-98F0-6CAE01E3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48" y="2999295"/>
            <a:ext cx="7200900" cy="11525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2B36B7-B7E1-47B6-9A28-5276EFA9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52" y="4442180"/>
            <a:ext cx="6903292" cy="147387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E1216C-E9F9-4B4C-8C42-26B3E4F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9AC04-2441-4FF4-96DA-3A54BA105EE0}"/>
              </a:ext>
            </a:extLst>
          </p:cNvPr>
          <p:cNvSpPr txBox="1"/>
          <p:nvPr/>
        </p:nvSpPr>
        <p:spPr>
          <a:xfrm>
            <a:off x="3731505" y="349652"/>
            <a:ext cx="4728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веса пиццы</a:t>
            </a:r>
            <a:endParaRPr lang="ru-UA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7FCE61-BE94-484C-9A2C-6DDC206C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72" y="1306918"/>
            <a:ext cx="6075650" cy="14825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0BCAF5-56E2-40D8-BD0A-BE8C41EB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86" y="3197645"/>
            <a:ext cx="4317423" cy="296512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0EFA4AD-4C48-4BF9-8148-C51564C1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84F343-E7FB-4C93-AFEE-77EB82BF013A}"/>
              </a:ext>
            </a:extLst>
          </p:cNvPr>
          <p:cNvSpPr txBox="1"/>
          <p:nvPr/>
        </p:nvSpPr>
        <p:spPr>
          <a:xfrm>
            <a:off x="3670911" y="338635"/>
            <a:ext cx="48501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цены пиццы</a:t>
            </a:r>
            <a:endParaRPr lang="ru-UA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68DE50-7BFE-4330-BFBC-79B7461C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7" y="1401763"/>
            <a:ext cx="4041379" cy="26029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84742A-6133-4095-8185-D0394DB4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1" y="4518032"/>
            <a:ext cx="7305675" cy="14668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AB5A04-5450-4A9E-A8A9-5DFB7A610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466" y="1925133"/>
            <a:ext cx="4844462" cy="1556182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1107D2-B102-45CC-88C8-D7108D01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CD222-EB0E-4D82-94A6-241BB715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302" y="387159"/>
            <a:ext cx="3469395" cy="103401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пиццы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0D0395-63B6-4891-BBC5-A77917AD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12" y="1325561"/>
            <a:ext cx="4168251" cy="27505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95FF2D-9033-471C-BA50-A615178E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39" y="1809423"/>
            <a:ext cx="4590135" cy="17828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F0DB9D-2A54-40F6-BA38-A2B13CEA6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6" y="4464369"/>
            <a:ext cx="7210425" cy="145732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E252CA-EC0C-4145-B828-CD76CAD0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9BBAE6-AB3B-4B79-B611-916AB2B6F305}"/>
              </a:ext>
            </a:extLst>
          </p:cNvPr>
          <p:cNvSpPr txBox="1"/>
          <p:nvPr/>
        </p:nvSpPr>
        <p:spPr>
          <a:xfrm>
            <a:off x="4684463" y="426770"/>
            <a:ext cx="28230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</a:t>
            </a:r>
            <a:endParaRPr lang="ru-UA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9394D5-B205-4639-9454-116EDC4A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6" y="1274772"/>
            <a:ext cx="6334125" cy="1476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3C6906-E5E3-43D6-A8FB-A259BDBE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8" y="2906704"/>
            <a:ext cx="3505200" cy="2400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B35506-8580-4962-A1DE-2418608F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026" y="5583227"/>
            <a:ext cx="7118018" cy="7684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F9BC32-9917-4DD8-B8FC-0685B426D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56" y="5589721"/>
            <a:ext cx="2981325" cy="76200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0A57E96-C27A-4FE1-BA7E-B2C5059A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203" y="299024"/>
            <a:ext cx="5057593" cy="988187"/>
          </a:xfrm>
        </p:spPr>
        <p:txBody>
          <a:bodyPr/>
          <a:lstStyle/>
          <a:p>
            <a:r>
              <a:rPr lang="ru-R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задания</a:t>
            </a:r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76967-1D15-458F-8FFF-CB01F0947041}"/>
              </a:ext>
            </a:extLst>
          </p:cNvPr>
          <p:cNvSpPr txBox="1"/>
          <p:nvPr/>
        </p:nvSpPr>
        <p:spPr>
          <a:xfrm>
            <a:off x="517793" y="1287211"/>
            <a:ext cx="113473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Times New Roman" panose="02020603050405020304" pitchFamily="18" charset="0"/>
              <a:buChar char="-"/>
              <a:tabLst>
                <a:tab pos="450215" algn="l"/>
                <a:tab pos="457200" algn="l"/>
              </a:tabLst>
            </a:pP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информации о видах пиццы, ее состав и вес, а также о ее стоимости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UA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  <a:tabLst>
                <a:tab pos="450215" algn="l"/>
                <a:tab pos="457200" algn="l"/>
              </a:tabLst>
            </a:pP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учет клиентов пиццерии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UA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  <a:tabLst>
                <a:tab pos="450215" algn="l"/>
                <a:tab pos="457200" algn="l"/>
              </a:tabLst>
            </a:pP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учет заказов клиентов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UA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  <a:tabLst>
                <a:tab pos="450215" algn="l"/>
                <a:tab pos="457200" algn="l"/>
              </a:tabLst>
            </a:pP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информации об акционных предложениях и их учет при формировании заказа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UA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  <a:tabLst>
                <a:tab pos="450215" algn="l"/>
                <a:tab pos="457200" algn="l"/>
              </a:tabLst>
            </a:pP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отчетов по сделанным заказам по видам пиццы за определенный период с целью выявления наиболее популярных предложений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UA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  <a:tabLst>
                <a:tab pos="450215" algn="l"/>
                <a:tab pos="457200" algn="l"/>
              </a:tabLst>
            </a:pP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накопительной системы скидок (процент скидки меняется в зависимости от суммы всех сделанных клиентом заказов</a:t>
            </a:r>
            <a:r>
              <a:rPr lang="uk-U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UA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&quot;задание&quot;">
            <a:extLst>
              <a:ext uri="{FF2B5EF4-FFF2-40B4-BE49-F238E27FC236}">
                <a16:creationId xmlns:a16="http://schemas.microsoft.com/office/drawing/2014/main" id="{D2AA0859-A619-416B-BF09-98BB61C6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1" y="3789803"/>
            <a:ext cx="4502227" cy="246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&quot;задание&quot;">
            <a:extLst>
              <a:ext uri="{FF2B5EF4-FFF2-40B4-BE49-F238E27FC236}">
                <a16:creationId xmlns:a16="http://schemas.microsoft.com/office/drawing/2014/main" id="{61BE23C4-1005-4245-B5C2-FC8C5F2E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42" y="3789803"/>
            <a:ext cx="4502227" cy="246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Номер слайда 29">
            <a:extLst>
              <a:ext uri="{FF2B5EF4-FFF2-40B4-BE49-F238E27FC236}">
                <a16:creationId xmlns:a16="http://schemas.microsoft.com/office/drawing/2014/main" id="{6D7DA0F3-C077-4DDD-8D2B-B27F56F2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6A865E-6DFA-48C6-BB3D-44D4067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75" y="282982"/>
            <a:ext cx="4758650" cy="988187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- </a:t>
            </a:r>
            <a:r>
              <a:rPr lang="ru-R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04F3F25-1D4A-4A24-8E92-4579A8AB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469" y="1125884"/>
            <a:ext cx="5013062" cy="641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U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6B76B0-246F-4EFD-A041-A17357BB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32" y="1575181"/>
            <a:ext cx="6719136" cy="469728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016E4-A79F-45AC-9515-5C8AE321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CABEDD-F0C2-486D-9A04-B7E45627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264" y="315066"/>
            <a:ext cx="6245472" cy="988187"/>
          </a:xfrm>
        </p:spPr>
        <p:txBody>
          <a:bodyPr>
            <a:normAutofit/>
          </a:bodyPr>
          <a:lstStyle/>
          <a:p>
            <a:r>
              <a:rPr lang="ru-R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Базы Данных</a:t>
            </a:r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30821-4847-4FE4-ACDE-11958CCFC06F}"/>
              </a:ext>
            </a:extLst>
          </p:cNvPr>
          <p:cNvSpPr txBox="1"/>
          <p:nvPr/>
        </p:nvSpPr>
        <p:spPr>
          <a:xfrm>
            <a:off x="4989091" y="1190958"/>
            <a:ext cx="2213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U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DF3A4D-6603-45FC-B4AF-60C6308A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81" y="1764918"/>
            <a:ext cx="9596235" cy="4491503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DD6C317-5AA4-4043-A7F1-7E8E0C24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4577F4-678B-455E-9DC8-0A12282E4781}"/>
              </a:ext>
            </a:extLst>
          </p:cNvPr>
          <p:cNvSpPr txBox="1"/>
          <p:nvPr/>
        </p:nvSpPr>
        <p:spPr>
          <a:xfrm>
            <a:off x="4120816" y="360765"/>
            <a:ext cx="3950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</a:t>
            </a:r>
            <a:endParaRPr lang="ru-UA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070E41-3DDA-4F48-99AA-855CEDD4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79" y="1140732"/>
            <a:ext cx="9936842" cy="457653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6627629-8560-4D17-B672-34B54EE3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28564-0386-4F7B-81BE-65267E2C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605" y="497508"/>
            <a:ext cx="4872789" cy="78990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29A90-4D66-413B-B5B7-DA49BF5E0E09}"/>
              </a:ext>
            </a:extLst>
          </p:cNvPr>
          <p:cNvSpPr txBox="1"/>
          <p:nvPr/>
        </p:nvSpPr>
        <p:spPr>
          <a:xfrm>
            <a:off x="2456758" y="3010736"/>
            <a:ext cx="1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- Акции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83C4AC-7600-426F-9C9A-BE3A3091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39" y="1551754"/>
            <a:ext cx="3762375" cy="1352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C0481-F12B-4E5F-89B0-77A0A6910E27}"/>
              </a:ext>
            </a:extLst>
          </p:cNvPr>
          <p:cNvSpPr txBox="1"/>
          <p:nvPr/>
        </p:nvSpPr>
        <p:spPr>
          <a:xfrm>
            <a:off x="2377804" y="5548156"/>
            <a:ext cx="20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- Клиенты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F45FDB-6DFE-4BC7-AD23-4381DF44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37" y="3661095"/>
            <a:ext cx="3762375" cy="1790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09F97B-625E-456D-B460-B855D0BB8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84" y="2018479"/>
            <a:ext cx="3762375" cy="8858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8A3343-7823-4295-8600-77CE92309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581" y="3908745"/>
            <a:ext cx="3762375" cy="1543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ECB84A-2D5B-4F6B-A295-33223A02E862}"/>
              </a:ext>
            </a:extLst>
          </p:cNvPr>
          <p:cNvSpPr txBox="1"/>
          <p:nvPr/>
        </p:nvSpPr>
        <p:spPr>
          <a:xfrm>
            <a:off x="7502489" y="3010736"/>
            <a:ext cx="254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- Ингредиенты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501CC-E7C7-4FFA-A675-2F2C72541A1C}"/>
              </a:ext>
            </a:extLst>
          </p:cNvPr>
          <p:cNvSpPr txBox="1"/>
          <p:nvPr/>
        </p:nvSpPr>
        <p:spPr>
          <a:xfrm>
            <a:off x="7818302" y="5543811"/>
            <a:ext cx="1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- Заказы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332D1284-AA17-46EF-8406-26B7FEA6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D7EF9-8E3B-4055-B8F6-1480722F5C60}"/>
              </a:ext>
            </a:extLst>
          </p:cNvPr>
          <p:cNvSpPr txBox="1"/>
          <p:nvPr/>
        </p:nvSpPr>
        <p:spPr>
          <a:xfrm>
            <a:off x="1543683" y="2353748"/>
            <a:ext cx="388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Пицца находится в заказе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7F8567-3D99-4C2A-95CF-FB1723FF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429000"/>
            <a:ext cx="3733800" cy="1790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98B909-FF57-4DB2-B2AB-9363914A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07" y="1320114"/>
            <a:ext cx="3714750" cy="8953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0E271B-B4A5-43E9-8D07-7F133FCFE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95" y="1320114"/>
            <a:ext cx="3733800" cy="904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FDB719-EFCB-4AD4-977A-988B136A6669}"/>
              </a:ext>
            </a:extLst>
          </p:cNvPr>
          <p:cNvSpPr txBox="1"/>
          <p:nvPr/>
        </p:nvSpPr>
        <p:spPr>
          <a:xfrm>
            <a:off x="6475252" y="2349886"/>
            <a:ext cx="444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Ингредиенты находятся в пицце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DFC4D-53A1-473D-8E02-09BCCB356AF1}"/>
              </a:ext>
            </a:extLst>
          </p:cNvPr>
          <p:cNvSpPr txBox="1"/>
          <p:nvPr/>
        </p:nvSpPr>
        <p:spPr>
          <a:xfrm>
            <a:off x="5124594" y="5353220"/>
            <a:ext cx="194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Пиццы</a:t>
            </a:r>
            <a:endParaRPr lang="ru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D1AC18-AF75-4772-A1E6-30B8B47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94C09B5-A01A-4A30-A87A-59D91814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942" y="349001"/>
            <a:ext cx="3712117" cy="1325563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ru-UA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miro.medium.com/max/402/1*KTDZHTVaVbvbyhIf2PmBA...">
            <a:extLst>
              <a:ext uri="{FF2B5EF4-FFF2-40B4-BE49-F238E27FC236}">
                <a16:creationId xmlns:a16="http://schemas.microsoft.com/office/drawing/2014/main" id="{1F1AFD55-0554-4C72-94CF-8060206CE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55" y="1674564"/>
            <a:ext cx="4323896" cy="40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Картинки по запросу &quot;sql server logo&quot;">
            <a:extLst>
              <a:ext uri="{FF2B5EF4-FFF2-40B4-BE49-F238E27FC236}">
                <a16:creationId xmlns:a16="http://schemas.microsoft.com/office/drawing/2014/main" id="{7B712A62-FF98-4237-BAF6-CD9AB5F6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50" y="1674564"/>
            <a:ext cx="4323896" cy="40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89942E-9D3E-49E8-98F3-D52F48E6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A2FE23-6DE4-47F1-91D6-BB80EDCBFCFE}"/>
              </a:ext>
            </a:extLst>
          </p:cNvPr>
          <p:cNvSpPr txBox="1"/>
          <p:nvPr/>
        </p:nvSpPr>
        <p:spPr>
          <a:xfrm>
            <a:off x="3912938" y="380952"/>
            <a:ext cx="43661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r>
              <a:rPr lang="ru-RU" sz="4400" u="sng" dirty="0">
                <a:solidFill>
                  <a:schemeClr val="bg1"/>
                </a:solidFill>
              </a:rPr>
              <a:t> навигации</a:t>
            </a:r>
            <a:endParaRPr lang="ru-UA" sz="4400" u="sng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C55299-3630-4996-B04B-23A8FBD0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15" y="1302801"/>
            <a:ext cx="9259570" cy="4899695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93C665D-2CBB-49E5-B274-5A31881E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158</Words>
  <Application>Microsoft Office PowerPoint</Application>
  <PresentationFormat>Широкоэкранный</PresentationFormat>
  <Paragraphs>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Пиццерия</vt:lpstr>
      <vt:lpstr>Постановка задания</vt:lpstr>
      <vt:lpstr>UML - Диаграммы</vt:lpstr>
      <vt:lpstr>Реализация Базы Данных</vt:lpstr>
      <vt:lpstr>Презентация PowerPoint</vt:lpstr>
      <vt:lpstr>Физическая модель</vt:lpstr>
      <vt:lpstr>Презентация PowerPoint</vt:lpstr>
      <vt:lpstr>SQL 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 пиццы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Ярик. Ярик.</cp:lastModifiedBy>
  <cp:revision>13</cp:revision>
  <dcterms:created xsi:type="dcterms:W3CDTF">2020-05-19T07:05:03Z</dcterms:created>
  <dcterms:modified xsi:type="dcterms:W3CDTF">2021-02-21T18:34:53Z</dcterms:modified>
</cp:coreProperties>
</file>