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7532-01DB-44EE-BC13-A375844CBCA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B43A-6D16-4DB2-9D48-BB993810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1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7532-01DB-44EE-BC13-A375844CBCA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B43A-6D16-4DB2-9D48-BB993810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7532-01DB-44EE-BC13-A375844CBCA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B43A-6D16-4DB2-9D48-BB993810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7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7532-01DB-44EE-BC13-A375844CBCA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B43A-6D16-4DB2-9D48-BB993810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7532-01DB-44EE-BC13-A375844CBCA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B43A-6D16-4DB2-9D48-BB993810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3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7532-01DB-44EE-BC13-A375844CBCA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B43A-6D16-4DB2-9D48-BB993810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7532-01DB-44EE-BC13-A375844CBCA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B43A-6D16-4DB2-9D48-BB993810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5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7532-01DB-44EE-BC13-A375844CBCA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B43A-6D16-4DB2-9D48-BB993810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7532-01DB-44EE-BC13-A375844CBCA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B43A-6D16-4DB2-9D48-BB993810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2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7532-01DB-44EE-BC13-A375844CBCA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B43A-6D16-4DB2-9D48-BB993810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9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7532-01DB-44EE-BC13-A375844CBCA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B43A-6D16-4DB2-9D48-BB993810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87532-01DB-44EE-BC13-A375844CBCA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9B43A-6D16-4DB2-9D48-BB993810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5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981" y="2604655"/>
            <a:ext cx="9144000" cy="1362508"/>
          </a:xfrm>
        </p:spPr>
        <p:txBody>
          <a:bodyPr/>
          <a:lstStyle/>
          <a:p>
            <a:r>
              <a:rPr lang="en-US" sz="8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MAILO</a:t>
            </a:r>
            <a:endParaRPr lang="en-US" sz="8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50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95745"/>
            <a:ext cx="2590800" cy="933018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Team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2600" y="2488244"/>
            <a:ext cx="71143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Aya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 Mahmoud Hussein</a:t>
            </a:r>
          </a:p>
          <a:p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Aya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 Mohamed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Fateh-Elbab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Mayar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Hamdy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 Ahmed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Helmy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Yara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 Emad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Eldien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 Sayed Mohammed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9822873" y="4763"/>
            <a:ext cx="2369127" cy="2008909"/>
          </a:xfrm>
          <a:custGeom>
            <a:avLst/>
            <a:gdLst>
              <a:gd name="connsiteX0" fmla="*/ 0 w 2396836"/>
              <a:gd name="connsiteY0" fmla="*/ 1884218 h 1884218"/>
              <a:gd name="connsiteX1" fmla="*/ 1198418 w 2396836"/>
              <a:gd name="connsiteY1" fmla="*/ 0 h 1884218"/>
              <a:gd name="connsiteX2" fmla="*/ 2396836 w 2396836"/>
              <a:gd name="connsiteY2" fmla="*/ 1884218 h 1884218"/>
              <a:gd name="connsiteX3" fmla="*/ 0 w 2396836"/>
              <a:gd name="connsiteY3" fmla="*/ 1884218 h 1884218"/>
              <a:gd name="connsiteX0" fmla="*/ 0 w 1371600"/>
              <a:gd name="connsiteY0" fmla="*/ 1884218 h 1884218"/>
              <a:gd name="connsiteX1" fmla="*/ 1198418 w 1371600"/>
              <a:gd name="connsiteY1" fmla="*/ 0 h 1884218"/>
              <a:gd name="connsiteX2" fmla="*/ 1371600 w 1371600"/>
              <a:gd name="connsiteY2" fmla="*/ 1884218 h 1884218"/>
              <a:gd name="connsiteX3" fmla="*/ 0 w 1371600"/>
              <a:gd name="connsiteY3" fmla="*/ 1884218 h 1884218"/>
              <a:gd name="connsiteX0" fmla="*/ 0 w 1371600"/>
              <a:gd name="connsiteY0" fmla="*/ 1524000 h 1524000"/>
              <a:gd name="connsiteX1" fmla="*/ 1364673 w 1371600"/>
              <a:gd name="connsiteY1" fmla="*/ 0 h 1524000"/>
              <a:gd name="connsiteX2" fmla="*/ 1371600 w 1371600"/>
              <a:gd name="connsiteY2" fmla="*/ 1524000 h 1524000"/>
              <a:gd name="connsiteX3" fmla="*/ 0 w 1371600"/>
              <a:gd name="connsiteY3" fmla="*/ 1524000 h 1524000"/>
              <a:gd name="connsiteX0" fmla="*/ 0 w 2355272"/>
              <a:gd name="connsiteY0" fmla="*/ 0 h 1524000"/>
              <a:gd name="connsiteX1" fmla="*/ 2348345 w 2355272"/>
              <a:gd name="connsiteY1" fmla="*/ 0 h 1524000"/>
              <a:gd name="connsiteX2" fmla="*/ 2355272 w 2355272"/>
              <a:gd name="connsiteY2" fmla="*/ 1524000 h 1524000"/>
              <a:gd name="connsiteX3" fmla="*/ 0 w 2355272"/>
              <a:gd name="connsiteY3" fmla="*/ 0 h 1524000"/>
              <a:gd name="connsiteX0" fmla="*/ 0 w 2369127"/>
              <a:gd name="connsiteY0" fmla="*/ 0 h 2008909"/>
              <a:gd name="connsiteX1" fmla="*/ 2348345 w 2369127"/>
              <a:gd name="connsiteY1" fmla="*/ 0 h 2008909"/>
              <a:gd name="connsiteX2" fmla="*/ 2369127 w 2369127"/>
              <a:gd name="connsiteY2" fmla="*/ 2008909 h 2008909"/>
              <a:gd name="connsiteX3" fmla="*/ 0 w 2369127"/>
              <a:gd name="connsiteY3" fmla="*/ 0 h 2008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9127" h="2008909">
                <a:moveTo>
                  <a:pt x="0" y="0"/>
                </a:moveTo>
                <a:lnTo>
                  <a:pt x="2348345" y="0"/>
                </a:lnTo>
                <a:lnTo>
                  <a:pt x="2369127" y="20089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What Is Our Project</a:t>
            </a:r>
            <a:endParaRPr lang="en-US" sz="4800" b="1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Our project is a simple E-commerce for a specific brand ( </a:t>
            </a:r>
            <a:r>
              <a:rPr lang="en-US" sz="3600" dirty="0" err="1" smtClean="0">
                <a:solidFill>
                  <a:schemeClr val="accent1">
                    <a:lumMod val="50000"/>
                  </a:schemeClr>
                </a:solidFill>
              </a:rPr>
              <a:t>Mailo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 )</a:t>
            </a:r>
          </a:p>
          <a:p>
            <a:r>
              <a:rPr lang="en-US" sz="3600" dirty="0" err="1" smtClean="0">
                <a:solidFill>
                  <a:schemeClr val="accent1">
                    <a:lumMod val="50000"/>
                  </a:schemeClr>
                </a:solidFill>
              </a:rPr>
              <a:t>Mailo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 is a local brand for clothes </a:t>
            </a:r>
          </a:p>
          <a:p>
            <a:r>
              <a:rPr lang="en-US" sz="3600" dirty="0" err="1" smtClean="0">
                <a:solidFill>
                  <a:schemeClr val="accent1">
                    <a:lumMod val="50000"/>
                  </a:schemeClr>
                </a:solidFill>
              </a:rPr>
              <a:t>Mailo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 is our first work for a real client</a:t>
            </a:r>
          </a:p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Our project is the main tool of representing our client’s products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75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Features</a:t>
            </a:r>
            <a:endParaRPr lang="en-US" sz="4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View </a:t>
            </a:r>
            <a:r>
              <a:rPr lang="en-US" sz="3600" dirty="0" err="1" smtClean="0">
                <a:solidFill>
                  <a:schemeClr val="bg1"/>
                </a:solidFill>
              </a:rPr>
              <a:t>Mailo’s</a:t>
            </a:r>
            <a:r>
              <a:rPr lang="en-US" sz="3600" dirty="0" smtClean="0">
                <a:solidFill>
                  <a:schemeClr val="bg1"/>
                </a:solidFill>
              </a:rPr>
              <a:t> products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Easy interface to allow admin to add new products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Manage </a:t>
            </a:r>
            <a:r>
              <a:rPr lang="en-US" sz="3600" dirty="0" err="1" smtClean="0">
                <a:solidFill>
                  <a:schemeClr val="bg1"/>
                </a:solidFill>
              </a:rPr>
              <a:t>Mailo’s</a:t>
            </a:r>
            <a:r>
              <a:rPr lang="en-US" sz="3600" dirty="0" smtClean="0">
                <a:solidFill>
                  <a:schemeClr val="bg1"/>
                </a:solidFill>
              </a:rPr>
              <a:t> employees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Handle cart operations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Handle </a:t>
            </a:r>
            <a:r>
              <a:rPr lang="en-US" sz="3600" dirty="0" err="1" smtClean="0">
                <a:solidFill>
                  <a:schemeClr val="bg1"/>
                </a:solidFill>
              </a:rPr>
              <a:t>wishlist</a:t>
            </a:r>
            <a:r>
              <a:rPr lang="en-US" sz="3600" dirty="0" smtClean="0">
                <a:solidFill>
                  <a:schemeClr val="bg1"/>
                </a:solidFill>
              </a:rPr>
              <a:t> operations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Follow order by employees</a:t>
            </a:r>
          </a:p>
        </p:txBody>
      </p:sp>
    </p:spTree>
    <p:extLst>
      <p:ext uri="{BB962C8B-B14F-4D97-AF65-F5344CB8AC3E}">
        <p14:creationId xmlns:p14="http://schemas.microsoft.com/office/powerpoint/2010/main" val="284742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Features (Con.)</a:t>
            </a:r>
            <a:endParaRPr lang="en-US" sz="4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Handle Delivery Services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Sign up/Login Services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User Authorization &amp;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394860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Client can see all products in the website</a:t>
            </a:r>
          </a:p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Client can add products to his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wishlist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Client can add products to his cart</a:t>
            </a:r>
          </a:p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Client can order products in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cart</a:t>
            </a:r>
          </a:p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Client can cancel his order</a:t>
            </a:r>
          </a:p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Admin can add employees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82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Authorization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Admin can publish his products</a:t>
            </a:r>
          </a:p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Employee can accept to deliver order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Employee can edit order status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757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156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MAILO</vt:lpstr>
      <vt:lpstr>Team</vt:lpstr>
      <vt:lpstr>What Is Our Project</vt:lpstr>
      <vt:lpstr>Features</vt:lpstr>
      <vt:lpstr>Features (Con.)</vt:lpstr>
      <vt:lpstr>Authorization</vt:lpstr>
      <vt:lpstr>Authorization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MAILO</dc:title>
  <dc:creator>رامي</dc:creator>
  <cp:lastModifiedBy>رامي</cp:lastModifiedBy>
  <cp:revision>12</cp:revision>
  <dcterms:created xsi:type="dcterms:W3CDTF">2024-10-16T17:22:58Z</dcterms:created>
  <dcterms:modified xsi:type="dcterms:W3CDTF">2024-10-16T20:50:58Z</dcterms:modified>
</cp:coreProperties>
</file>