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6"/>
  </p:notesMasterIdLst>
  <p:handoutMasterIdLst>
    <p:handoutMasterId r:id="rId7"/>
  </p:handoutMasterIdLst>
  <p:sldIdLst>
    <p:sldId id="294" r:id="rId2"/>
    <p:sldId id="295" r:id="rId3"/>
    <p:sldId id="289" r:id="rId4"/>
    <p:sldId id="297"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7" autoAdjust="0"/>
    <p:restoredTop sz="94660"/>
  </p:normalViewPr>
  <p:slideViewPr>
    <p:cSldViewPr snapToGrid="0">
      <p:cViewPr varScale="1">
        <p:scale>
          <a:sx n="80" d="100"/>
          <a:sy n="80" d="100"/>
        </p:scale>
        <p:origin x="58" y="11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handoutMaster" Target="handoutMasters/handout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9F5F1D6-1D5C-54D3-AC3E-6CD12C82C8F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2D8ACEE9-F96B-3DCA-BB80-DB9DDA4625F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F3C14CE-9FC7-4405-8F2D-BAD437F5CB66}" type="datetimeFigureOut">
              <a:rPr lang="en-US" smtClean="0"/>
              <a:t>4/23/2023</a:t>
            </a:fld>
            <a:endParaRPr lang="en-US"/>
          </a:p>
        </p:txBody>
      </p:sp>
      <p:sp>
        <p:nvSpPr>
          <p:cNvPr id="4" name="Footer Placeholder 3">
            <a:extLst>
              <a:ext uri="{FF2B5EF4-FFF2-40B4-BE49-F238E27FC236}">
                <a16:creationId xmlns:a16="http://schemas.microsoft.com/office/drawing/2014/main" id="{B2F2F757-7E8C-891D-0BA6-37D8DF69CFB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06838E94-0068-00C5-7813-CA2BAD50CEF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5035141-BCCA-4454-B98D-709A3FBB4CC7}" type="slidenum">
              <a:rPr lang="en-US" smtClean="0"/>
              <a:t>‹#›</a:t>
            </a:fld>
            <a:endParaRPr lang="en-US"/>
          </a:p>
        </p:txBody>
      </p:sp>
    </p:spTree>
    <p:extLst>
      <p:ext uri="{BB962C8B-B14F-4D97-AF65-F5344CB8AC3E}">
        <p14:creationId xmlns:p14="http://schemas.microsoft.com/office/powerpoint/2010/main" val="267968414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768055A-CCF3-4E59-93D2-28692327E5F7}" type="datetimeFigureOut">
              <a:rPr lang="en-US" smtClean="0"/>
              <a:t>4/23/2023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8D531E5-E429-4F09-9263-929BC2E9FD53}" type="slidenum">
              <a:rPr lang="en-US" smtClean="0"/>
              <a:t>‹#›</a:t>
            </a:fld>
            <a:endParaRPr lang="en-US"/>
          </a:p>
        </p:txBody>
      </p:sp>
    </p:spTree>
    <p:extLst>
      <p:ext uri="{BB962C8B-B14F-4D97-AF65-F5344CB8AC3E}">
        <p14:creationId xmlns:p14="http://schemas.microsoft.com/office/powerpoint/2010/main" val="325871688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01B3F5-AC32-2CA1-F3C4-FB73D00667D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C430C48-9636-920F-C29B-907C8490792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7" name="Date Placeholder 6">
            <a:extLst>
              <a:ext uri="{FF2B5EF4-FFF2-40B4-BE49-F238E27FC236}">
                <a16:creationId xmlns:a16="http://schemas.microsoft.com/office/drawing/2014/main" id="{481530F8-3879-BA5A-E4F1-DEF1F8121308}"/>
              </a:ext>
            </a:extLst>
          </p:cNvPr>
          <p:cNvSpPr>
            <a:spLocks noGrp="1"/>
          </p:cNvSpPr>
          <p:nvPr>
            <p:ph type="dt" sz="half" idx="10"/>
          </p:nvPr>
        </p:nvSpPr>
        <p:spPr/>
        <p:txBody>
          <a:bodyPr/>
          <a:lstStyle/>
          <a:p>
            <a:fld id="{AC5ECFB3-A11D-46E8-8993-AF5BF9B728E3}" type="datetime1">
              <a:rPr lang="en-US" smtClean="0"/>
              <a:t>4/23/2023</a:t>
            </a:fld>
            <a:endParaRPr lang="en-US"/>
          </a:p>
        </p:txBody>
      </p:sp>
      <p:sp>
        <p:nvSpPr>
          <p:cNvPr id="8" name="Footer Placeholder 7">
            <a:extLst>
              <a:ext uri="{FF2B5EF4-FFF2-40B4-BE49-F238E27FC236}">
                <a16:creationId xmlns:a16="http://schemas.microsoft.com/office/drawing/2014/main" id="{4A14D8C6-E527-0CAE-8BE4-BCB76E8FA126}"/>
              </a:ext>
            </a:extLst>
          </p:cNvPr>
          <p:cNvSpPr>
            <a:spLocks noGrp="1"/>
          </p:cNvSpPr>
          <p:nvPr>
            <p:ph type="ftr" sz="quarter" idx="11"/>
          </p:nvPr>
        </p:nvSpPr>
        <p:spPr/>
        <p:txBody>
          <a:bodyPr/>
          <a:lstStyle/>
          <a:p>
            <a:r>
              <a:rPr lang="en-US"/>
              <a:t>sdfsdfsd</a:t>
            </a:r>
          </a:p>
        </p:txBody>
      </p:sp>
      <p:sp>
        <p:nvSpPr>
          <p:cNvPr id="9" name="Slide Number Placeholder 8">
            <a:extLst>
              <a:ext uri="{FF2B5EF4-FFF2-40B4-BE49-F238E27FC236}">
                <a16:creationId xmlns:a16="http://schemas.microsoft.com/office/drawing/2014/main" id="{B3888808-DEFF-E4AC-5B13-182FD5AECC30}"/>
              </a:ext>
            </a:extLst>
          </p:cNvPr>
          <p:cNvSpPr>
            <a:spLocks noGrp="1"/>
          </p:cNvSpPr>
          <p:nvPr>
            <p:ph type="sldNum" sz="quarter" idx="12"/>
          </p:nvPr>
        </p:nvSpPr>
        <p:spPr/>
        <p:txBody>
          <a:bodyPr/>
          <a:lstStyle>
            <a:lvl1pPr>
              <a:defRPr/>
            </a:lvl1pPr>
          </a:lstStyle>
          <a:p>
            <a:r>
              <a:rPr lang="en-US" dirty="0"/>
              <a:t>1</a:t>
            </a:r>
          </a:p>
        </p:txBody>
      </p:sp>
    </p:spTree>
    <p:extLst>
      <p:ext uri="{BB962C8B-B14F-4D97-AF65-F5344CB8AC3E}">
        <p14:creationId xmlns:p14="http://schemas.microsoft.com/office/powerpoint/2010/main" val="27576293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54F982-3261-48F8-586F-A27A4A39FF8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68F1867-6A73-00D7-934E-96E1180978A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B0B295E-4E3B-BDF5-5A87-553A08C0E3D6}"/>
              </a:ext>
            </a:extLst>
          </p:cNvPr>
          <p:cNvSpPr>
            <a:spLocks noGrp="1"/>
          </p:cNvSpPr>
          <p:nvPr>
            <p:ph type="dt" sz="half" idx="10"/>
          </p:nvPr>
        </p:nvSpPr>
        <p:spPr/>
        <p:txBody>
          <a:bodyPr/>
          <a:lstStyle/>
          <a:p>
            <a:fld id="{3609BAD1-FB05-40F5-895D-AC8DFF70440C}" type="datetime1">
              <a:rPr lang="en-US" smtClean="0"/>
              <a:t>4/23/2023</a:t>
            </a:fld>
            <a:endParaRPr lang="en-US"/>
          </a:p>
        </p:txBody>
      </p:sp>
      <p:sp>
        <p:nvSpPr>
          <p:cNvPr id="5" name="Footer Placeholder 4">
            <a:extLst>
              <a:ext uri="{FF2B5EF4-FFF2-40B4-BE49-F238E27FC236}">
                <a16:creationId xmlns:a16="http://schemas.microsoft.com/office/drawing/2014/main" id="{082C216C-4B6D-8153-EF65-9ED22F1FBD87}"/>
              </a:ext>
            </a:extLst>
          </p:cNvPr>
          <p:cNvSpPr>
            <a:spLocks noGrp="1"/>
          </p:cNvSpPr>
          <p:nvPr>
            <p:ph type="ftr" sz="quarter" idx="11"/>
          </p:nvPr>
        </p:nvSpPr>
        <p:spPr/>
        <p:txBody>
          <a:bodyPr/>
          <a:lstStyle/>
          <a:p>
            <a:r>
              <a:rPr lang="en-US"/>
              <a:t>sdfsdfsd</a:t>
            </a:r>
          </a:p>
        </p:txBody>
      </p:sp>
      <p:sp>
        <p:nvSpPr>
          <p:cNvPr id="6" name="Slide Number Placeholder 5">
            <a:extLst>
              <a:ext uri="{FF2B5EF4-FFF2-40B4-BE49-F238E27FC236}">
                <a16:creationId xmlns:a16="http://schemas.microsoft.com/office/drawing/2014/main" id="{05BE7F58-0E40-9E3A-3CA6-FA4BFA2B2066}"/>
              </a:ext>
            </a:extLst>
          </p:cNvPr>
          <p:cNvSpPr>
            <a:spLocks noGrp="1"/>
          </p:cNvSpPr>
          <p:nvPr>
            <p:ph type="sldNum" sz="quarter" idx="12"/>
          </p:nvPr>
        </p:nvSpPr>
        <p:spPr/>
        <p:txBody>
          <a:bodyPr/>
          <a:lstStyle/>
          <a:p>
            <a:fld id="{DD0E9D89-213C-4088-9066-5B3005093757}" type="slidenum">
              <a:rPr lang="en-US" smtClean="0"/>
              <a:t>‹#›</a:t>
            </a:fld>
            <a:endParaRPr lang="en-US"/>
          </a:p>
        </p:txBody>
      </p:sp>
    </p:spTree>
    <p:extLst>
      <p:ext uri="{BB962C8B-B14F-4D97-AF65-F5344CB8AC3E}">
        <p14:creationId xmlns:p14="http://schemas.microsoft.com/office/powerpoint/2010/main" val="11372893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7853209-A037-41DF-9755-D73065006EB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10B0A71-A4BD-29F0-BEE6-A258D2DB7E7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69937F2-9EB8-7576-B719-B4EBD2C04CEC}"/>
              </a:ext>
            </a:extLst>
          </p:cNvPr>
          <p:cNvSpPr>
            <a:spLocks noGrp="1"/>
          </p:cNvSpPr>
          <p:nvPr>
            <p:ph type="dt" sz="half" idx="10"/>
          </p:nvPr>
        </p:nvSpPr>
        <p:spPr/>
        <p:txBody>
          <a:bodyPr/>
          <a:lstStyle/>
          <a:p>
            <a:fld id="{DD599BD3-3CD8-461A-A6EA-4A7D75BEBC9C}" type="datetime1">
              <a:rPr lang="en-US" smtClean="0"/>
              <a:t>4/23/2023</a:t>
            </a:fld>
            <a:endParaRPr lang="en-US"/>
          </a:p>
        </p:txBody>
      </p:sp>
      <p:sp>
        <p:nvSpPr>
          <p:cNvPr id="5" name="Footer Placeholder 4">
            <a:extLst>
              <a:ext uri="{FF2B5EF4-FFF2-40B4-BE49-F238E27FC236}">
                <a16:creationId xmlns:a16="http://schemas.microsoft.com/office/drawing/2014/main" id="{CE6184A3-A171-AABA-DC5F-CD30A8012DBE}"/>
              </a:ext>
            </a:extLst>
          </p:cNvPr>
          <p:cNvSpPr>
            <a:spLocks noGrp="1"/>
          </p:cNvSpPr>
          <p:nvPr>
            <p:ph type="ftr" sz="quarter" idx="11"/>
          </p:nvPr>
        </p:nvSpPr>
        <p:spPr/>
        <p:txBody>
          <a:bodyPr/>
          <a:lstStyle/>
          <a:p>
            <a:r>
              <a:rPr lang="en-US"/>
              <a:t>sdfsdfsd</a:t>
            </a:r>
          </a:p>
        </p:txBody>
      </p:sp>
      <p:sp>
        <p:nvSpPr>
          <p:cNvPr id="6" name="Slide Number Placeholder 5">
            <a:extLst>
              <a:ext uri="{FF2B5EF4-FFF2-40B4-BE49-F238E27FC236}">
                <a16:creationId xmlns:a16="http://schemas.microsoft.com/office/drawing/2014/main" id="{5C2C8F22-E35E-2D58-3E86-5B0A0756974D}"/>
              </a:ext>
            </a:extLst>
          </p:cNvPr>
          <p:cNvSpPr>
            <a:spLocks noGrp="1"/>
          </p:cNvSpPr>
          <p:nvPr>
            <p:ph type="sldNum" sz="quarter" idx="12"/>
          </p:nvPr>
        </p:nvSpPr>
        <p:spPr/>
        <p:txBody>
          <a:bodyPr/>
          <a:lstStyle/>
          <a:p>
            <a:fld id="{DD0E9D89-213C-4088-9066-5B3005093757}" type="slidenum">
              <a:rPr lang="en-US" smtClean="0"/>
              <a:t>‹#›</a:t>
            </a:fld>
            <a:endParaRPr lang="en-US"/>
          </a:p>
        </p:txBody>
      </p:sp>
    </p:spTree>
    <p:extLst>
      <p:ext uri="{BB962C8B-B14F-4D97-AF65-F5344CB8AC3E}">
        <p14:creationId xmlns:p14="http://schemas.microsoft.com/office/powerpoint/2010/main" val="18598674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B2EEE-27BB-347C-7E8A-62E62AA5742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DA842DF-0C15-325A-994A-6D0F6429117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D8F0D9B-3A33-1B78-799E-E5E7D99D0D20}"/>
              </a:ext>
            </a:extLst>
          </p:cNvPr>
          <p:cNvSpPr>
            <a:spLocks noGrp="1"/>
          </p:cNvSpPr>
          <p:nvPr>
            <p:ph type="dt" sz="half" idx="10"/>
          </p:nvPr>
        </p:nvSpPr>
        <p:spPr/>
        <p:txBody>
          <a:bodyPr/>
          <a:lstStyle/>
          <a:p>
            <a:fld id="{7B7BE822-8332-4EE5-BF47-A888FC106A67}" type="datetime1">
              <a:rPr lang="en-US" smtClean="0"/>
              <a:t>4/23/2023</a:t>
            </a:fld>
            <a:endParaRPr lang="en-US"/>
          </a:p>
        </p:txBody>
      </p:sp>
      <p:sp>
        <p:nvSpPr>
          <p:cNvPr id="5" name="Footer Placeholder 4">
            <a:extLst>
              <a:ext uri="{FF2B5EF4-FFF2-40B4-BE49-F238E27FC236}">
                <a16:creationId xmlns:a16="http://schemas.microsoft.com/office/drawing/2014/main" id="{1852A250-846A-63DB-94B4-894E2F6FE03E}"/>
              </a:ext>
            </a:extLst>
          </p:cNvPr>
          <p:cNvSpPr>
            <a:spLocks noGrp="1"/>
          </p:cNvSpPr>
          <p:nvPr>
            <p:ph type="ftr" sz="quarter" idx="11"/>
          </p:nvPr>
        </p:nvSpPr>
        <p:spPr/>
        <p:txBody>
          <a:bodyPr/>
          <a:lstStyle/>
          <a:p>
            <a:r>
              <a:rPr lang="en-US"/>
              <a:t>sdfsdfsd</a:t>
            </a:r>
          </a:p>
        </p:txBody>
      </p:sp>
      <p:sp>
        <p:nvSpPr>
          <p:cNvPr id="6" name="Slide Number Placeholder 5">
            <a:extLst>
              <a:ext uri="{FF2B5EF4-FFF2-40B4-BE49-F238E27FC236}">
                <a16:creationId xmlns:a16="http://schemas.microsoft.com/office/drawing/2014/main" id="{56EED605-6EF5-6C56-4191-187833E4B75E}"/>
              </a:ext>
            </a:extLst>
          </p:cNvPr>
          <p:cNvSpPr>
            <a:spLocks noGrp="1"/>
          </p:cNvSpPr>
          <p:nvPr>
            <p:ph type="sldNum" sz="quarter" idx="12"/>
          </p:nvPr>
        </p:nvSpPr>
        <p:spPr/>
        <p:txBody>
          <a:bodyPr/>
          <a:lstStyle/>
          <a:p>
            <a:fld id="{DD0E9D89-213C-4088-9066-5B3005093757}" type="slidenum">
              <a:rPr lang="en-US" smtClean="0"/>
              <a:t>‹#›</a:t>
            </a:fld>
            <a:endParaRPr lang="en-US"/>
          </a:p>
        </p:txBody>
      </p:sp>
    </p:spTree>
    <p:extLst>
      <p:ext uri="{BB962C8B-B14F-4D97-AF65-F5344CB8AC3E}">
        <p14:creationId xmlns:p14="http://schemas.microsoft.com/office/powerpoint/2010/main" val="31965551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C56F11-A291-9271-768A-4CBA3FD9C92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D4A2399-7C1C-74B7-A091-C1AAF49E9EB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CC126CF-33B7-4C29-E66A-9D9BAB2A5E55}"/>
              </a:ext>
            </a:extLst>
          </p:cNvPr>
          <p:cNvSpPr>
            <a:spLocks noGrp="1"/>
          </p:cNvSpPr>
          <p:nvPr>
            <p:ph type="dt" sz="half" idx="10"/>
          </p:nvPr>
        </p:nvSpPr>
        <p:spPr/>
        <p:txBody>
          <a:bodyPr/>
          <a:lstStyle/>
          <a:p>
            <a:fld id="{5C9521D4-31DA-4BD3-AD53-AABBDC94E50A}" type="datetime1">
              <a:rPr lang="en-US" smtClean="0"/>
              <a:t>4/23/2023</a:t>
            </a:fld>
            <a:endParaRPr lang="en-US"/>
          </a:p>
        </p:txBody>
      </p:sp>
      <p:sp>
        <p:nvSpPr>
          <p:cNvPr id="5" name="Footer Placeholder 4">
            <a:extLst>
              <a:ext uri="{FF2B5EF4-FFF2-40B4-BE49-F238E27FC236}">
                <a16:creationId xmlns:a16="http://schemas.microsoft.com/office/drawing/2014/main" id="{92EDF4E3-906E-9C66-9958-5C6C077582E0}"/>
              </a:ext>
            </a:extLst>
          </p:cNvPr>
          <p:cNvSpPr>
            <a:spLocks noGrp="1"/>
          </p:cNvSpPr>
          <p:nvPr>
            <p:ph type="ftr" sz="quarter" idx="11"/>
          </p:nvPr>
        </p:nvSpPr>
        <p:spPr/>
        <p:txBody>
          <a:bodyPr/>
          <a:lstStyle/>
          <a:p>
            <a:r>
              <a:rPr lang="en-US"/>
              <a:t>sdfsdfsd</a:t>
            </a:r>
          </a:p>
        </p:txBody>
      </p:sp>
      <p:sp>
        <p:nvSpPr>
          <p:cNvPr id="6" name="Slide Number Placeholder 5">
            <a:extLst>
              <a:ext uri="{FF2B5EF4-FFF2-40B4-BE49-F238E27FC236}">
                <a16:creationId xmlns:a16="http://schemas.microsoft.com/office/drawing/2014/main" id="{5038BFD7-5139-02A2-9DEB-0801831A0498}"/>
              </a:ext>
            </a:extLst>
          </p:cNvPr>
          <p:cNvSpPr>
            <a:spLocks noGrp="1"/>
          </p:cNvSpPr>
          <p:nvPr>
            <p:ph type="sldNum" sz="quarter" idx="12"/>
          </p:nvPr>
        </p:nvSpPr>
        <p:spPr/>
        <p:txBody>
          <a:bodyPr/>
          <a:lstStyle/>
          <a:p>
            <a:fld id="{DD0E9D89-213C-4088-9066-5B3005093757}" type="slidenum">
              <a:rPr lang="en-US" smtClean="0"/>
              <a:t>‹#›</a:t>
            </a:fld>
            <a:endParaRPr lang="en-US"/>
          </a:p>
        </p:txBody>
      </p:sp>
    </p:spTree>
    <p:extLst>
      <p:ext uri="{BB962C8B-B14F-4D97-AF65-F5344CB8AC3E}">
        <p14:creationId xmlns:p14="http://schemas.microsoft.com/office/powerpoint/2010/main" val="28889386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7440F5-D163-D669-B9D5-F6A060A0948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23328FA-740F-A239-470C-FAC092B46A2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1A7C41D-EE0D-B8B0-A0D2-EE284CE84D5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B30D2FA-9C5A-5B51-A14E-EF4F118C3DF6}"/>
              </a:ext>
            </a:extLst>
          </p:cNvPr>
          <p:cNvSpPr>
            <a:spLocks noGrp="1"/>
          </p:cNvSpPr>
          <p:nvPr>
            <p:ph type="dt" sz="half" idx="10"/>
          </p:nvPr>
        </p:nvSpPr>
        <p:spPr/>
        <p:txBody>
          <a:bodyPr/>
          <a:lstStyle/>
          <a:p>
            <a:fld id="{71409C63-60A0-4E4B-BB53-F1FAB9BBFB0B}" type="datetime1">
              <a:rPr lang="en-US" smtClean="0"/>
              <a:t>4/23/2023</a:t>
            </a:fld>
            <a:endParaRPr lang="en-US"/>
          </a:p>
        </p:txBody>
      </p:sp>
      <p:sp>
        <p:nvSpPr>
          <p:cNvPr id="6" name="Footer Placeholder 5">
            <a:extLst>
              <a:ext uri="{FF2B5EF4-FFF2-40B4-BE49-F238E27FC236}">
                <a16:creationId xmlns:a16="http://schemas.microsoft.com/office/drawing/2014/main" id="{28849432-58D7-EA4B-E2B8-A4983D063A93}"/>
              </a:ext>
            </a:extLst>
          </p:cNvPr>
          <p:cNvSpPr>
            <a:spLocks noGrp="1"/>
          </p:cNvSpPr>
          <p:nvPr>
            <p:ph type="ftr" sz="quarter" idx="11"/>
          </p:nvPr>
        </p:nvSpPr>
        <p:spPr/>
        <p:txBody>
          <a:bodyPr/>
          <a:lstStyle/>
          <a:p>
            <a:r>
              <a:rPr lang="en-US"/>
              <a:t>sdfsdfsd</a:t>
            </a:r>
          </a:p>
        </p:txBody>
      </p:sp>
      <p:sp>
        <p:nvSpPr>
          <p:cNvPr id="7" name="Slide Number Placeholder 6">
            <a:extLst>
              <a:ext uri="{FF2B5EF4-FFF2-40B4-BE49-F238E27FC236}">
                <a16:creationId xmlns:a16="http://schemas.microsoft.com/office/drawing/2014/main" id="{B299D43C-BB8E-AC56-D961-7E39CD89021E}"/>
              </a:ext>
            </a:extLst>
          </p:cNvPr>
          <p:cNvSpPr>
            <a:spLocks noGrp="1"/>
          </p:cNvSpPr>
          <p:nvPr>
            <p:ph type="sldNum" sz="quarter" idx="12"/>
          </p:nvPr>
        </p:nvSpPr>
        <p:spPr/>
        <p:txBody>
          <a:bodyPr/>
          <a:lstStyle/>
          <a:p>
            <a:fld id="{DD0E9D89-213C-4088-9066-5B3005093757}" type="slidenum">
              <a:rPr lang="en-US" smtClean="0"/>
              <a:t>‹#›</a:t>
            </a:fld>
            <a:endParaRPr lang="en-US"/>
          </a:p>
        </p:txBody>
      </p:sp>
    </p:spTree>
    <p:extLst>
      <p:ext uri="{BB962C8B-B14F-4D97-AF65-F5344CB8AC3E}">
        <p14:creationId xmlns:p14="http://schemas.microsoft.com/office/powerpoint/2010/main" val="3657459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65C4E0-FA92-8C06-64E6-4136D6F7BD3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78B83BD-80D8-EA1A-54C6-26135FDD929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7E536DA-B4AA-98C7-7253-45DB2CCA7DF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0E73105-4077-2EDB-19FB-22B96A8A161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3C7DB11-8A7E-1D2D-5FAB-26453E10BB4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5461C3F-9FB4-CE35-DA07-DA87D682300D}"/>
              </a:ext>
            </a:extLst>
          </p:cNvPr>
          <p:cNvSpPr>
            <a:spLocks noGrp="1"/>
          </p:cNvSpPr>
          <p:nvPr>
            <p:ph type="dt" sz="half" idx="10"/>
          </p:nvPr>
        </p:nvSpPr>
        <p:spPr/>
        <p:txBody>
          <a:bodyPr/>
          <a:lstStyle/>
          <a:p>
            <a:fld id="{EF35DE9D-9BE4-45F4-AD21-FFF39239BB0D}" type="datetime1">
              <a:rPr lang="en-US" smtClean="0"/>
              <a:t>4/23/2023</a:t>
            </a:fld>
            <a:endParaRPr lang="en-US"/>
          </a:p>
        </p:txBody>
      </p:sp>
      <p:sp>
        <p:nvSpPr>
          <p:cNvPr id="8" name="Footer Placeholder 7">
            <a:extLst>
              <a:ext uri="{FF2B5EF4-FFF2-40B4-BE49-F238E27FC236}">
                <a16:creationId xmlns:a16="http://schemas.microsoft.com/office/drawing/2014/main" id="{71BB8BC0-D786-C9B4-302F-06F61BF36D7C}"/>
              </a:ext>
            </a:extLst>
          </p:cNvPr>
          <p:cNvSpPr>
            <a:spLocks noGrp="1"/>
          </p:cNvSpPr>
          <p:nvPr>
            <p:ph type="ftr" sz="quarter" idx="11"/>
          </p:nvPr>
        </p:nvSpPr>
        <p:spPr/>
        <p:txBody>
          <a:bodyPr/>
          <a:lstStyle/>
          <a:p>
            <a:r>
              <a:rPr lang="en-US"/>
              <a:t>sdfsdfsd</a:t>
            </a:r>
          </a:p>
        </p:txBody>
      </p:sp>
      <p:sp>
        <p:nvSpPr>
          <p:cNvPr id="9" name="Slide Number Placeholder 8">
            <a:extLst>
              <a:ext uri="{FF2B5EF4-FFF2-40B4-BE49-F238E27FC236}">
                <a16:creationId xmlns:a16="http://schemas.microsoft.com/office/drawing/2014/main" id="{94DF20F9-DB5E-A690-5C53-2129B259E404}"/>
              </a:ext>
            </a:extLst>
          </p:cNvPr>
          <p:cNvSpPr>
            <a:spLocks noGrp="1"/>
          </p:cNvSpPr>
          <p:nvPr>
            <p:ph type="sldNum" sz="quarter" idx="12"/>
          </p:nvPr>
        </p:nvSpPr>
        <p:spPr/>
        <p:txBody>
          <a:bodyPr/>
          <a:lstStyle/>
          <a:p>
            <a:fld id="{DD0E9D89-213C-4088-9066-5B3005093757}" type="slidenum">
              <a:rPr lang="en-US" smtClean="0"/>
              <a:t>‹#›</a:t>
            </a:fld>
            <a:endParaRPr lang="en-US"/>
          </a:p>
        </p:txBody>
      </p:sp>
    </p:spTree>
    <p:extLst>
      <p:ext uri="{BB962C8B-B14F-4D97-AF65-F5344CB8AC3E}">
        <p14:creationId xmlns:p14="http://schemas.microsoft.com/office/powerpoint/2010/main" val="762864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36F76F-9BA4-C98C-5D4F-229271BA7B7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2CE464A-7A11-B45A-5FF2-72DECC438BEF}"/>
              </a:ext>
            </a:extLst>
          </p:cNvPr>
          <p:cNvSpPr>
            <a:spLocks noGrp="1"/>
          </p:cNvSpPr>
          <p:nvPr>
            <p:ph type="dt" sz="half" idx="10"/>
          </p:nvPr>
        </p:nvSpPr>
        <p:spPr/>
        <p:txBody>
          <a:bodyPr/>
          <a:lstStyle/>
          <a:p>
            <a:fld id="{C5C7791E-242B-46FA-A5D2-6736564DC499}" type="datetime1">
              <a:rPr lang="en-US" smtClean="0"/>
              <a:t>4/23/2023</a:t>
            </a:fld>
            <a:endParaRPr lang="en-US"/>
          </a:p>
        </p:txBody>
      </p:sp>
      <p:sp>
        <p:nvSpPr>
          <p:cNvPr id="4" name="Footer Placeholder 3">
            <a:extLst>
              <a:ext uri="{FF2B5EF4-FFF2-40B4-BE49-F238E27FC236}">
                <a16:creationId xmlns:a16="http://schemas.microsoft.com/office/drawing/2014/main" id="{7E715D0E-DC43-ADD0-F51A-FB94BB139E1D}"/>
              </a:ext>
            </a:extLst>
          </p:cNvPr>
          <p:cNvSpPr>
            <a:spLocks noGrp="1"/>
          </p:cNvSpPr>
          <p:nvPr>
            <p:ph type="ftr" sz="quarter" idx="11"/>
          </p:nvPr>
        </p:nvSpPr>
        <p:spPr/>
        <p:txBody>
          <a:bodyPr/>
          <a:lstStyle/>
          <a:p>
            <a:r>
              <a:rPr lang="en-US"/>
              <a:t>sdfsdfsd</a:t>
            </a:r>
          </a:p>
        </p:txBody>
      </p:sp>
      <p:sp>
        <p:nvSpPr>
          <p:cNvPr id="5" name="Slide Number Placeholder 4">
            <a:extLst>
              <a:ext uri="{FF2B5EF4-FFF2-40B4-BE49-F238E27FC236}">
                <a16:creationId xmlns:a16="http://schemas.microsoft.com/office/drawing/2014/main" id="{CBE969F4-691E-EB28-3748-D9C3801A9DF4}"/>
              </a:ext>
            </a:extLst>
          </p:cNvPr>
          <p:cNvSpPr>
            <a:spLocks noGrp="1"/>
          </p:cNvSpPr>
          <p:nvPr>
            <p:ph type="sldNum" sz="quarter" idx="12"/>
          </p:nvPr>
        </p:nvSpPr>
        <p:spPr/>
        <p:txBody>
          <a:bodyPr/>
          <a:lstStyle/>
          <a:p>
            <a:fld id="{DD0E9D89-213C-4088-9066-5B3005093757}" type="slidenum">
              <a:rPr lang="en-US" smtClean="0"/>
              <a:t>‹#›</a:t>
            </a:fld>
            <a:endParaRPr lang="en-US"/>
          </a:p>
        </p:txBody>
      </p:sp>
    </p:spTree>
    <p:extLst>
      <p:ext uri="{BB962C8B-B14F-4D97-AF65-F5344CB8AC3E}">
        <p14:creationId xmlns:p14="http://schemas.microsoft.com/office/powerpoint/2010/main" val="40027311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341C5C4-4638-F777-9E2C-C4A4208622A6}"/>
              </a:ext>
            </a:extLst>
          </p:cNvPr>
          <p:cNvSpPr>
            <a:spLocks noGrp="1"/>
          </p:cNvSpPr>
          <p:nvPr>
            <p:ph type="dt" sz="half" idx="10"/>
          </p:nvPr>
        </p:nvSpPr>
        <p:spPr/>
        <p:txBody>
          <a:bodyPr/>
          <a:lstStyle/>
          <a:p>
            <a:fld id="{00FF864F-4EAB-40C7-997A-11AEE6BC1FBD}" type="datetime1">
              <a:rPr lang="en-US" smtClean="0"/>
              <a:t>4/23/2023</a:t>
            </a:fld>
            <a:endParaRPr lang="en-US"/>
          </a:p>
        </p:txBody>
      </p:sp>
      <p:sp>
        <p:nvSpPr>
          <p:cNvPr id="3" name="Footer Placeholder 2">
            <a:extLst>
              <a:ext uri="{FF2B5EF4-FFF2-40B4-BE49-F238E27FC236}">
                <a16:creationId xmlns:a16="http://schemas.microsoft.com/office/drawing/2014/main" id="{9DEEEB0D-3018-DCFB-F42C-2B78279CB1BB}"/>
              </a:ext>
            </a:extLst>
          </p:cNvPr>
          <p:cNvSpPr>
            <a:spLocks noGrp="1"/>
          </p:cNvSpPr>
          <p:nvPr>
            <p:ph type="ftr" sz="quarter" idx="11"/>
          </p:nvPr>
        </p:nvSpPr>
        <p:spPr/>
        <p:txBody>
          <a:bodyPr/>
          <a:lstStyle/>
          <a:p>
            <a:r>
              <a:rPr lang="en-US"/>
              <a:t>sdfsdfsd</a:t>
            </a:r>
          </a:p>
        </p:txBody>
      </p:sp>
      <p:sp>
        <p:nvSpPr>
          <p:cNvPr id="4" name="Slide Number Placeholder 3">
            <a:extLst>
              <a:ext uri="{FF2B5EF4-FFF2-40B4-BE49-F238E27FC236}">
                <a16:creationId xmlns:a16="http://schemas.microsoft.com/office/drawing/2014/main" id="{4FD2A4F8-132E-AF67-CAD9-4A4BD86F17E1}"/>
              </a:ext>
            </a:extLst>
          </p:cNvPr>
          <p:cNvSpPr>
            <a:spLocks noGrp="1"/>
          </p:cNvSpPr>
          <p:nvPr>
            <p:ph type="sldNum" sz="quarter" idx="12"/>
          </p:nvPr>
        </p:nvSpPr>
        <p:spPr/>
        <p:txBody>
          <a:bodyPr/>
          <a:lstStyle/>
          <a:p>
            <a:fld id="{DD0E9D89-213C-4088-9066-5B3005093757}" type="slidenum">
              <a:rPr lang="en-US" smtClean="0"/>
              <a:t>‹#›</a:t>
            </a:fld>
            <a:endParaRPr lang="en-US"/>
          </a:p>
        </p:txBody>
      </p:sp>
    </p:spTree>
    <p:extLst>
      <p:ext uri="{BB962C8B-B14F-4D97-AF65-F5344CB8AC3E}">
        <p14:creationId xmlns:p14="http://schemas.microsoft.com/office/powerpoint/2010/main" val="21999022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F20381-BD20-5F36-77D2-E2C4B13EF5C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BCAD65D-721C-2208-2B72-9DD2704FDC2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E784E71-050C-9AE9-129A-B8BF9E6A74D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43EA6B7-9AA4-4D4E-EE87-77D18E08F4EF}"/>
              </a:ext>
            </a:extLst>
          </p:cNvPr>
          <p:cNvSpPr>
            <a:spLocks noGrp="1"/>
          </p:cNvSpPr>
          <p:nvPr>
            <p:ph type="dt" sz="half" idx="10"/>
          </p:nvPr>
        </p:nvSpPr>
        <p:spPr/>
        <p:txBody>
          <a:bodyPr/>
          <a:lstStyle/>
          <a:p>
            <a:fld id="{BBEC4BDC-7EBC-4478-BA56-AE766BCD9834}" type="datetime1">
              <a:rPr lang="en-US" smtClean="0"/>
              <a:t>4/23/2023</a:t>
            </a:fld>
            <a:endParaRPr lang="en-US"/>
          </a:p>
        </p:txBody>
      </p:sp>
      <p:sp>
        <p:nvSpPr>
          <p:cNvPr id="6" name="Footer Placeholder 5">
            <a:extLst>
              <a:ext uri="{FF2B5EF4-FFF2-40B4-BE49-F238E27FC236}">
                <a16:creationId xmlns:a16="http://schemas.microsoft.com/office/drawing/2014/main" id="{E4A2E219-85B7-E40F-F6BD-BB8953C62654}"/>
              </a:ext>
            </a:extLst>
          </p:cNvPr>
          <p:cNvSpPr>
            <a:spLocks noGrp="1"/>
          </p:cNvSpPr>
          <p:nvPr>
            <p:ph type="ftr" sz="quarter" idx="11"/>
          </p:nvPr>
        </p:nvSpPr>
        <p:spPr/>
        <p:txBody>
          <a:bodyPr/>
          <a:lstStyle/>
          <a:p>
            <a:r>
              <a:rPr lang="en-US"/>
              <a:t>sdfsdfsd</a:t>
            </a:r>
          </a:p>
        </p:txBody>
      </p:sp>
      <p:sp>
        <p:nvSpPr>
          <p:cNvPr id="7" name="Slide Number Placeholder 6">
            <a:extLst>
              <a:ext uri="{FF2B5EF4-FFF2-40B4-BE49-F238E27FC236}">
                <a16:creationId xmlns:a16="http://schemas.microsoft.com/office/drawing/2014/main" id="{D0E998F6-E1AF-54F3-35A8-961256418B65}"/>
              </a:ext>
            </a:extLst>
          </p:cNvPr>
          <p:cNvSpPr>
            <a:spLocks noGrp="1"/>
          </p:cNvSpPr>
          <p:nvPr>
            <p:ph type="sldNum" sz="quarter" idx="12"/>
          </p:nvPr>
        </p:nvSpPr>
        <p:spPr/>
        <p:txBody>
          <a:bodyPr/>
          <a:lstStyle/>
          <a:p>
            <a:fld id="{DD0E9D89-213C-4088-9066-5B3005093757}" type="slidenum">
              <a:rPr lang="en-US" smtClean="0"/>
              <a:t>‹#›</a:t>
            </a:fld>
            <a:endParaRPr lang="en-US"/>
          </a:p>
        </p:txBody>
      </p:sp>
    </p:spTree>
    <p:extLst>
      <p:ext uri="{BB962C8B-B14F-4D97-AF65-F5344CB8AC3E}">
        <p14:creationId xmlns:p14="http://schemas.microsoft.com/office/powerpoint/2010/main" val="10193002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897E3-56C8-1581-47AB-731D23A5830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457A972-E9FE-E99E-EF08-73B58C9AE37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9B48844-B912-A84A-BB8F-CFFC142FB3E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AE1F0CC-CF22-7B87-44C6-F3668CC97A91}"/>
              </a:ext>
            </a:extLst>
          </p:cNvPr>
          <p:cNvSpPr>
            <a:spLocks noGrp="1"/>
          </p:cNvSpPr>
          <p:nvPr>
            <p:ph type="dt" sz="half" idx="10"/>
          </p:nvPr>
        </p:nvSpPr>
        <p:spPr/>
        <p:txBody>
          <a:bodyPr/>
          <a:lstStyle/>
          <a:p>
            <a:fld id="{F6BFA67F-4E3F-47EF-B1B3-A05B57F0575C}" type="datetime1">
              <a:rPr lang="en-US" smtClean="0"/>
              <a:t>4/23/2023</a:t>
            </a:fld>
            <a:endParaRPr lang="en-US"/>
          </a:p>
        </p:txBody>
      </p:sp>
      <p:sp>
        <p:nvSpPr>
          <p:cNvPr id="6" name="Footer Placeholder 5">
            <a:extLst>
              <a:ext uri="{FF2B5EF4-FFF2-40B4-BE49-F238E27FC236}">
                <a16:creationId xmlns:a16="http://schemas.microsoft.com/office/drawing/2014/main" id="{43814D09-623B-6B7C-634E-EC350600383F}"/>
              </a:ext>
            </a:extLst>
          </p:cNvPr>
          <p:cNvSpPr>
            <a:spLocks noGrp="1"/>
          </p:cNvSpPr>
          <p:nvPr>
            <p:ph type="ftr" sz="quarter" idx="11"/>
          </p:nvPr>
        </p:nvSpPr>
        <p:spPr/>
        <p:txBody>
          <a:bodyPr/>
          <a:lstStyle/>
          <a:p>
            <a:r>
              <a:rPr lang="en-US"/>
              <a:t>sdfsdfsd</a:t>
            </a:r>
          </a:p>
        </p:txBody>
      </p:sp>
      <p:sp>
        <p:nvSpPr>
          <p:cNvPr id="7" name="Slide Number Placeholder 6">
            <a:extLst>
              <a:ext uri="{FF2B5EF4-FFF2-40B4-BE49-F238E27FC236}">
                <a16:creationId xmlns:a16="http://schemas.microsoft.com/office/drawing/2014/main" id="{399848FF-AEE2-32CA-D19A-A34DEA68232A}"/>
              </a:ext>
            </a:extLst>
          </p:cNvPr>
          <p:cNvSpPr>
            <a:spLocks noGrp="1"/>
          </p:cNvSpPr>
          <p:nvPr>
            <p:ph type="sldNum" sz="quarter" idx="12"/>
          </p:nvPr>
        </p:nvSpPr>
        <p:spPr/>
        <p:txBody>
          <a:bodyPr/>
          <a:lstStyle/>
          <a:p>
            <a:fld id="{DD0E9D89-213C-4088-9066-5B3005093757}" type="slidenum">
              <a:rPr lang="en-US" smtClean="0"/>
              <a:t>‹#›</a:t>
            </a:fld>
            <a:endParaRPr lang="en-US"/>
          </a:p>
        </p:txBody>
      </p:sp>
    </p:spTree>
    <p:extLst>
      <p:ext uri="{BB962C8B-B14F-4D97-AF65-F5344CB8AC3E}">
        <p14:creationId xmlns:p14="http://schemas.microsoft.com/office/powerpoint/2010/main" val="28759054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64B5077-71EB-34EB-7337-6E1B00C7D63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4E8B677-7C92-3AEF-FAFC-C0A4CE63807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556FD95-F88B-0D24-DC32-741A60FD9A1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B5C8856-0D8E-405C-9020-7F79EAAFB3A5}" type="datetime1">
              <a:rPr lang="en-US" smtClean="0"/>
              <a:t>4/23/2023</a:t>
            </a:fld>
            <a:endParaRPr lang="en-US"/>
          </a:p>
        </p:txBody>
      </p:sp>
      <p:sp>
        <p:nvSpPr>
          <p:cNvPr id="5" name="Footer Placeholder 4">
            <a:extLst>
              <a:ext uri="{FF2B5EF4-FFF2-40B4-BE49-F238E27FC236}">
                <a16:creationId xmlns:a16="http://schemas.microsoft.com/office/drawing/2014/main" id="{8DBEBC92-E52F-0EB4-8774-C0B8FD72550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sdfsdfsd</a:t>
            </a:r>
          </a:p>
        </p:txBody>
      </p:sp>
      <p:sp>
        <p:nvSpPr>
          <p:cNvPr id="6" name="Slide Number Placeholder 5">
            <a:extLst>
              <a:ext uri="{FF2B5EF4-FFF2-40B4-BE49-F238E27FC236}">
                <a16:creationId xmlns:a16="http://schemas.microsoft.com/office/drawing/2014/main" id="{F010B5A4-6AF9-870F-E528-03D3AB78F2F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D0E9D89-213C-4088-9066-5B3005093757}" type="slidenum">
              <a:rPr lang="en-US" smtClean="0"/>
              <a:t>‹#›</a:t>
            </a:fld>
            <a:endParaRPr lang="en-US" dirty="0"/>
          </a:p>
        </p:txBody>
      </p:sp>
    </p:spTree>
    <p:extLst>
      <p:ext uri="{BB962C8B-B14F-4D97-AF65-F5344CB8AC3E}">
        <p14:creationId xmlns:p14="http://schemas.microsoft.com/office/powerpoint/2010/main" val="35133631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package" Target="../embeddings/Microsoft_Excel_Worksheet.xlsx"/><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package" Target="../embeddings/Microsoft_Excel_Worksheet1.xlsx"/><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32363-B5BA-2737-D646-4B6B885E32EF}"/>
              </a:ext>
            </a:extLst>
          </p:cNvPr>
          <p:cNvSpPr>
            <a:spLocks noGrp="1"/>
          </p:cNvSpPr>
          <p:nvPr>
            <p:ph type="ctrTitle"/>
          </p:nvPr>
        </p:nvSpPr>
        <p:spPr>
          <a:xfrm>
            <a:off x="838200" y="365125"/>
            <a:ext cx="10515600" cy="930275"/>
          </a:xfrm>
        </p:spPr>
        <p:txBody>
          <a:bodyPr vert="horz" lIns="91440" tIns="45720" rIns="91440" bIns="45720" rtlCol="0" anchor="ctr">
            <a:normAutofit/>
          </a:bodyPr>
          <a:lstStyle/>
          <a:p>
            <a:r>
              <a:rPr lang="en-US" dirty="0">
                <a:solidFill>
                  <a:schemeClr val="accent1">
                    <a:lumMod val="50000"/>
                  </a:schemeClr>
                </a:solidFill>
                <a:latin typeface="+mn-lt"/>
              </a:rPr>
              <a:t>Evaluation and Results</a:t>
            </a:r>
          </a:p>
        </p:txBody>
      </p:sp>
      <p:sp>
        <p:nvSpPr>
          <p:cNvPr id="24" name="Subtitle 23">
            <a:extLst>
              <a:ext uri="{FF2B5EF4-FFF2-40B4-BE49-F238E27FC236}">
                <a16:creationId xmlns:a16="http://schemas.microsoft.com/office/drawing/2014/main" id="{4BD3EB39-64A6-8504-7E86-C7351F72AEF1}"/>
              </a:ext>
            </a:extLst>
          </p:cNvPr>
          <p:cNvSpPr>
            <a:spLocks noGrp="1"/>
          </p:cNvSpPr>
          <p:nvPr>
            <p:ph type="subTitle" idx="1"/>
          </p:nvPr>
        </p:nvSpPr>
        <p:spPr>
          <a:xfrm>
            <a:off x="161925" y="1200150"/>
            <a:ext cx="10894851" cy="5514975"/>
          </a:xfrm>
        </p:spPr>
        <p:txBody>
          <a:bodyPr>
            <a:noAutofit/>
          </a:bodyPr>
          <a:lstStyle/>
          <a:p>
            <a:pPr marL="457200" indent="-457200" algn="l">
              <a:buFont typeface="Arial" panose="020B0604020202020204" pitchFamily="34" charset="0"/>
              <a:buChar char="•"/>
            </a:pPr>
            <a:r>
              <a:rPr lang="en-US" sz="2800" dirty="0">
                <a:solidFill>
                  <a:schemeClr val="accent1">
                    <a:lumMod val="50000"/>
                  </a:schemeClr>
                </a:solidFill>
              </a:rPr>
              <a:t>Scores from different embedding </a:t>
            </a:r>
          </a:p>
          <a:p>
            <a:pPr algn="l"/>
            <a:endParaRPr lang="en-US" sz="2800" dirty="0">
              <a:solidFill>
                <a:schemeClr val="accent1">
                  <a:lumMod val="50000"/>
                </a:schemeClr>
              </a:solidFill>
            </a:endParaRPr>
          </a:p>
          <a:p>
            <a:pPr algn="l"/>
            <a:endParaRPr lang="en-US" sz="2800" dirty="0">
              <a:solidFill>
                <a:schemeClr val="accent1">
                  <a:lumMod val="50000"/>
                </a:schemeClr>
              </a:solidFill>
            </a:endParaRPr>
          </a:p>
          <a:p>
            <a:endParaRPr lang="en-US" sz="3600" dirty="0">
              <a:solidFill>
                <a:schemeClr val="accent1">
                  <a:lumMod val="50000"/>
                </a:schemeClr>
              </a:solidFill>
            </a:endParaRPr>
          </a:p>
          <a:p>
            <a:pPr marL="457200" indent="-457200" algn="l">
              <a:lnSpc>
                <a:spcPct val="50000"/>
              </a:lnSpc>
              <a:spcBef>
                <a:spcPts val="600"/>
              </a:spcBef>
              <a:buFont typeface="Arial" panose="020B0604020202020204" pitchFamily="34" charset="0"/>
              <a:buChar char="•"/>
            </a:pPr>
            <a:endParaRPr lang="en-US" sz="2800" dirty="0">
              <a:solidFill>
                <a:schemeClr val="accent1">
                  <a:lumMod val="50000"/>
                </a:schemeClr>
              </a:solidFill>
            </a:endParaRPr>
          </a:p>
          <a:p>
            <a:pPr marL="457200" indent="-457200" algn="l">
              <a:lnSpc>
                <a:spcPct val="50000"/>
              </a:lnSpc>
              <a:spcBef>
                <a:spcPts val="600"/>
              </a:spcBef>
              <a:buFont typeface="Arial" panose="020B0604020202020204" pitchFamily="34" charset="0"/>
              <a:buChar char="•"/>
            </a:pPr>
            <a:endParaRPr lang="en-US" sz="2800" dirty="0">
              <a:solidFill>
                <a:schemeClr val="accent1">
                  <a:lumMod val="50000"/>
                </a:schemeClr>
              </a:solidFill>
            </a:endParaRPr>
          </a:p>
          <a:p>
            <a:pPr marL="457200" indent="-457200" algn="l">
              <a:lnSpc>
                <a:spcPct val="50000"/>
              </a:lnSpc>
              <a:spcBef>
                <a:spcPts val="600"/>
              </a:spcBef>
              <a:buFont typeface="Arial" panose="020B0604020202020204" pitchFamily="34" charset="0"/>
              <a:buChar char="•"/>
            </a:pPr>
            <a:r>
              <a:rPr lang="en-US" sz="2800" dirty="0">
                <a:solidFill>
                  <a:schemeClr val="accent1">
                    <a:lumMod val="50000"/>
                  </a:schemeClr>
                </a:solidFill>
              </a:rPr>
              <a:t>Inference</a:t>
            </a:r>
          </a:p>
          <a:p>
            <a:pPr marL="742950" lvl="1" indent="-285750" algn="l">
              <a:lnSpc>
                <a:spcPct val="100000"/>
              </a:lnSpc>
              <a:spcBef>
                <a:spcPts val="600"/>
              </a:spcBef>
              <a:buFont typeface="Wingdings" panose="05000000000000000000" pitchFamily="2" charset="2"/>
              <a:buChar char="v"/>
            </a:pPr>
            <a:r>
              <a:rPr lang="en-US" sz="1400" dirty="0">
                <a:solidFill>
                  <a:schemeClr val="accent1">
                    <a:lumMod val="50000"/>
                  </a:schemeClr>
                </a:solidFill>
              </a:rPr>
              <a:t>Sentence embedding has slightly higher performance parameters compared to </a:t>
            </a:r>
            <a:r>
              <a:rPr lang="en-US" sz="1400" dirty="0" err="1">
                <a:solidFill>
                  <a:schemeClr val="accent1">
                    <a:lumMod val="50000"/>
                  </a:schemeClr>
                </a:solidFill>
              </a:rPr>
              <a:t>GloVe</a:t>
            </a:r>
            <a:r>
              <a:rPr lang="en-US" sz="1400" dirty="0">
                <a:solidFill>
                  <a:schemeClr val="accent1">
                    <a:lumMod val="50000"/>
                  </a:schemeClr>
                </a:solidFill>
              </a:rPr>
              <a:t>(Word) embedding</a:t>
            </a:r>
          </a:p>
          <a:p>
            <a:pPr marL="742950" lvl="1" indent="-285750" algn="l">
              <a:lnSpc>
                <a:spcPct val="100000"/>
              </a:lnSpc>
              <a:spcBef>
                <a:spcPts val="600"/>
              </a:spcBef>
              <a:buFont typeface="Wingdings" panose="05000000000000000000" pitchFamily="2" charset="2"/>
              <a:buChar char="v"/>
            </a:pPr>
            <a:r>
              <a:rPr lang="en-US" sz="1400" dirty="0">
                <a:solidFill>
                  <a:schemeClr val="accent1">
                    <a:lumMod val="50000"/>
                  </a:schemeClr>
                </a:solidFill>
              </a:rPr>
              <a:t>However, the word embedding is not very effective to evaluate the insincere questions </a:t>
            </a:r>
          </a:p>
          <a:p>
            <a:pPr marL="742950" lvl="1" indent="-285750" algn="l">
              <a:lnSpc>
                <a:spcPct val="100000"/>
              </a:lnSpc>
              <a:spcBef>
                <a:spcPts val="600"/>
              </a:spcBef>
              <a:buFont typeface="Wingdings" panose="05000000000000000000" pitchFamily="2" charset="2"/>
              <a:buChar char="v"/>
            </a:pPr>
            <a:r>
              <a:rPr lang="en-US" sz="1400" dirty="0">
                <a:solidFill>
                  <a:schemeClr val="accent1">
                    <a:lumMod val="50000"/>
                  </a:schemeClr>
                </a:solidFill>
              </a:rPr>
              <a:t>Overall, the models are very effective in determining sincere question but not insincere questions </a:t>
            </a:r>
          </a:p>
          <a:p>
            <a:pPr lvl="1" algn="l">
              <a:lnSpc>
                <a:spcPct val="50000"/>
              </a:lnSpc>
              <a:spcBef>
                <a:spcPts val="600"/>
              </a:spcBef>
            </a:pPr>
            <a:endParaRPr lang="en-US" sz="1400" dirty="0">
              <a:solidFill>
                <a:schemeClr val="accent1">
                  <a:lumMod val="50000"/>
                </a:schemeClr>
              </a:solidFill>
            </a:endParaRPr>
          </a:p>
          <a:p>
            <a:pPr marL="457200" indent="-457200" algn="l">
              <a:lnSpc>
                <a:spcPct val="50000"/>
              </a:lnSpc>
              <a:spcBef>
                <a:spcPts val="600"/>
              </a:spcBef>
              <a:buFont typeface="Arial" panose="020B0604020202020204" pitchFamily="34" charset="0"/>
              <a:buChar char="•"/>
            </a:pPr>
            <a:endParaRPr lang="en-US" sz="1800" dirty="0">
              <a:solidFill>
                <a:schemeClr val="accent1">
                  <a:lumMod val="50000"/>
                </a:schemeClr>
              </a:solidFill>
            </a:endParaRPr>
          </a:p>
          <a:p>
            <a:pPr marL="457200" indent="-457200" algn="l">
              <a:buFont typeface="Arial" panose="020B0604020202020204" pitchFamily="34" charset="0"/>
              <a:buChar char="•"/>
            </a:pPr>
            <a:endParaRPr lang="en-US" sz="2800" dirty="0">
              <a:solidFill>
                <a:schemeClr val="accent1">
                  <a:lumMod val="50000"/>
                </a:schemeClr>
              </a:solidFill>
            </a:endParaRPr>
          </a:p>
        </p:txBody>
      </p:sp>
      <p:graphicFrame>
        <p:nvGraphicFramePr>
          <p:cNvPr id="5" name="Object 4">
            <a:extLst>
              <a:ext uri="{FF2B5EF4-FFF2-40B4-BE49-F238E27FC236}">
                <a16:creationId xmlns:a16="http://schemas.microsoft.com/office/drawing/2014/main" id="{476FBF5B-865B-AC0C-6C76-32A9B58986ED}"/>
              </a:ext>
            </a:extLst>
          </p:cNvPr>
          <p:cNvGraphicFramePr>
            <a:graphicFrameLocks noChangeAspect="1"/>
          </p:cNvGraphicFramePr>
          <p:nvPr>
            <p:extLst>
              <p:ext uri="{D42A27DB-BD31-4B8C-83A1-F6EECF244321}">
                <p14:modId xmlns:p14="http://schemas.microsoft.com/office/powerpoint/2010/main" val="534977063"/>
              </p:ext>
            </p:extLst>
          </p:nvPr>
        </p:nvGraphicFramePr>
        <p:xfrm>
          <a:off x="595313" y="1792288"/>
          <a:ext cx="9840912" cy="1758950"/>
        </p:xfrm>
        <a:graphic>
          <a:graphicData uri="http://schemas.openxmlformats.org/presentationml/2006/ole">
            <mc:AlternateContent xmlns:mc="http://schemas.openxmlformats.org/markup-compatibility/2006">
              <mc:Choice xmlns:v="urn:schemas-microsoft-com:vml" Requires="v">
                <p:oleObj name="Worksheet" r:id="rId2" imgW="9311847" imgH="1104847" progId="Excel.Sheet.12">
                  <p:embed/>
                </p:oleObj>
              </mc:Choice>
              <mc:Fallback>
                <p:oleObj name="Worksheet" r:id="rId2" imgW="9311847" imgH="1104847" progId="Excel.Sheet.12">
                  <p:embed/>
                  <p:pic>
                    <p:nvPicPr>
                      <p:cNvPr id="5" name="Object 4">
                        <a:extLst>
                          <a:ext uri="{FF2B5EF4-FFF2-40B4-BE49-F238E27FC236}">
                            <a16:creationId xmlns:a16="http://schemas.microsoft.com/office/drawing/2014/main" id="{476FBF5B-865B-AC0C-6C76-32A9B58986ED}"/>
                          </a:ext>
                        </a:extLst>
                      </p:cNvPr>
                      <p:cNvPicPr/>
                      <p:nvPr/>
                    </p:nvPicPr>
                    <p:blipFill>
                      <a:blip r:embed="rId3"/>
                      <a:stretch>
                        <a:fillRect/>
                      </a:stretch>
                    </p:blipFill>
                    <p:spPr>
                      <a:xfrm>
                        <a:off x="595313" y="1792288"/>
                        <a:ext cx="9840912" cy="1758950"/>
                      </a:xfrm>
                      <a:prstGeom prst="rect">
                        <a:avLst/>
                      </a:prstGeom>
                    </p:spPr>
                  </p:pic>
                </p:oleObj>
              </mc:Fallback>
            </mc:AlternateContent>
          </a:graphicData>
        </a:graphic>
      </p:graphicFrame>
    </p:spTree>
    <p:extLst>
      <p:ext uri="{BB962C8B-B14F-4D97-AF65-F5344CB8AC3E}">
        <p14:creationId xmlns:p14="http://schemas.microsoft.com/office/powerpoint/2010/main" val="35909504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32363-B5BA-2737-D646-4B6B885E32EF}"/>
              </a:ext>
            </a:extLst>
          </p:cNvPr>
          <p:cNvSpPr>
            <a:spLocks noGrp="1"/>
          </p:cNvSpPr>
          <p:nvPr>
            <p:ph type="ctrTitle"/>
          </p:nvPr>
        </p:nvSpPr>
        <p:spPr>
          <a:xfrm>
            <a:off x="838200" y="365125"/>
            <a:ext cx="10515600" cy="930275"/>
          </a:xfrm>
        </p:spPr>
        <p:txBody>
          <a:bodyPr vert="horz" lIns="91440" tIns="45720" rIns="91440" bIns="45720" rtlCol="0" anchor="ctr">
            <a:normAutofit fontScale="90000"/>
          </a:bodyPr>
          <a:lstStyle/>
          <a:p>
            <a:r>
              <a:rPr lang="en-US" dirty="0">
                <a:solidFill>
                  <a:schemeClr val="accent1">
                    <a:lumMod val="50000"/>
                  </a:schemeClr>
                </a:solidFill>
                <a:latin typeface="+mn-lt"/>
              </a:rPr>
              <a:t>Evaluation and Results (continued)</a:t>
            </a:r>
          </a:p>
        </p:txBody>
      </p:sp>
      <p:sp>
        <p:nvSpPr>
          <p:cNvPr id="24" name="Subtitle 23">
            <a:extLst>
              <a:ext uri="{FF2B5EF4-FFF2-40B4-BE49-F238E27FC236}">
                <a16:creationId xmlns:a16="http://schemas.microsoft.com/office/drawing/2014/main" id="{4BD3EB39-64A6-8504-7E86-C7351F72AEF1}"/>
              </a:ext>
            </a:extLst>
          </p:cNvPr>
          <p:cNvSpPr>
            <a:spLocks noGrp="1"/>
          </p:cNvSpPr>
          <p:nvPr>
            <p:ph type="subTitle" idx="1"/>
          </p:nvPr>
        </p:nvSpPr>
        <p:spPr>
          <a:xfrm>
            <a:off x="161925" y="1200150"/>
            <a:ext cx="10894851" cy="5514975"/>
          </a:xfrm>
        </p:spPr>
        <p:txBody>
          <a:bodyPr>
            <a:noAutofit/>
          </a:bodyPr>
          <a:lstStyle/>
          <a:p>
            <a:pPr marL="457200" indent="-457200" algn="l">
              <a:buFont typeface="Arial" panose="020B0604020202020204" pitchFamily="34" charset="0"/>
              <a:buChar char="•"/>
            </a:pPr>
            <a:r>
              <a:rPr lang="en-US" sz="2800" dirty="0">
                <a:solidFill>
                  <a:schemeClr val="accent1">
                    <a:lumMod val="50000"/>
                  </a:schemeClr>
                </a:solidFill>
              </a:rPr>
              <a:t>AUC Scores from different embedding </a:t>
            </a:r>
          </a:p>
          <a:p>
            <a:pPr algn="l"/>
            <a:endParaRPr lang="en-US" sz="2800" dirty="0">
              <a:solidFill>
                <a:schemeClr val="accent1">
                  <a:lumMod val="50000"/>
                </a:schemeClr>
              </a:solidFill>
            </a:endParaRPr>
          </a:p>
          <a:p>
            <a:endParaRPr lang="en-US" sz="2800" dirty="0">
              <a:solidFill>
                <a:schemeClr val="accent1">
                  <a:lumMod val="50000"/>
                </a:schemeClr>
              </a:solidFill>
            </a:endParaRPr>
          </a:p>
          <a:p>
            <a:endParaRPr lang="en-US" sz="2800" dirty="0">
              <a:solidFill>
                <a:schemeClr val="accent1">
                  <a:lumMod val="50000"/>
                </a:schemeClr>
              </a:solidFill>
            </a:endParaRPr>
          </a:p>
          <a:p>
            <a:pPr algn="l"/>
            <a:endParaRPr lang="en-US" sz="2100" dirty="0">
              <a:solidFill>
                <a:schemeClr val="accent1">
                  <a:lumMod val="50000"/>
                </a:schemeClr>
              </a:solidFill>
            </a:endParaRPr>
          </a:p>
          <a:p>
            <a:pPr marL="571500" indent="-571500" algn="l">
              <a:buFont typeface="Arial" panose="020B0604020202020204" pitchFamily="34" charset="0"/>
              <a:buChar char="•"/>
            </a:pPr>
            <a:endParaRPr lang="en-US" sz="2800" dirty="0">
              <a:solidFill>
                <a:schemeClr val="accent1">
                  <a:lumMod val="50000"/>
                </a:schemeClr>
              </a:solidFill>
            </a:endParaRPr>
          </a:p>
          <a:p>
            <a:endParaRPr lang="en-US" sz="3600" dirty="0">
              <a:solidFill>
                <a:schemeClr val="accent1">
                  <a:lumMod val="50000"/>
                </a:schemeClr>
              </a:solidFill>
            </a:endParaRPr>
          </a:p>
          <a:p>
            <a:pPr marL="457200" indent="-457200" algn="l">
              <a:lnSpc>
                <a:spcPct val="50000"/>
              </a:lnSpc>
              <a:spcBef>
                <a:spcPts val="600"/>
              </a:spcBef>
              <a:buFont typeface="Arial" panose="020B0604020202020204" pitchFamily="34" charset="0"/>
              <a:buChar char="•"/>
            </a:pPr>
            <a:endParaRPr lang="en-US" sz="2800" dirty="0">
              <a:solidFill>
                <a:schemeClr val="accent1">
                  <a:lumMod val="50000"/>
                </a:schemeClr>
              </a:solidFill>
            </a:endParaRPr>
          </a:p>
          <a:p>
            <a:pPr marL="457200" indent="-457200" algn="l">
              <a:lnSpc>
                <a:spcPct val="50000"/>
              </a:lnSpc>
              <a:spcBef>
                <a:spcPts val="600"/>
              </a:spcBef>
              <a:buFont typeface="Arial" panose="020B0604020202020204" pitchFamily="34" charset="0"/>
              <a:buChar char="•"/>
            </a:pPr>
            <a:endParaRPr lang="en-US" sz="2800" dirty="0">
              <a:solidFill>
                <a:schemeClr val="accent1">
                  <a:lumMod val="50000"/>
                </a:schemeClr>
              </a:solidFill>
            </a:endParaRPr>
          </a:p>
          <a:p>
            <a:pPr marL="457200" indent="-457200" algn="l">
              <a:lnSpc>
                <a:spcPct val="50000"/>
              </a:lnSpc>
              <a:spcBef>
                <a:spcPts val="600"/>
              </a:spcBef>
              <a:buFont typeface="Arial" panose="020B0604020202020204" pitchFamily="34" charset="0"/>
              <a:buChar char="•"/>
            </a:pPr>
            <a:r>
              <a:rPr lang="en-US" sz="2800" dirty="0">
                <a:solidFill>
                  <a:schemeClr val="accent1">
                    <a:lumMod val="50000"/>
                  </a:schemeClr>
                </a:solidFill>
              </a:rPr>
              <a:t>Inference</a:t>
            </a:r>
          </a:p>
          <a:p>
            <a:pPr marL="742950" lvl="1" indent="-285750" algn="l">
              <a:lnSpc>
                <a:spcPct val="100000"/>
              </a:lnSpc>
              <a:spcBef>
                <a:spcPts val="600"/>
              </a:spcBef>
              <a:buFont typeface="Wingdings" panose="05000000000000000000" pitchFamily="2" charset="2"/>
              <a:buChar char="v"/>
            </a:pPr>
            <a:r>
              <a:rPr lang="en-US" sz="1400" dirty="0">
                <a:solidFill>
                  <a:schemeClr val="accent1">
                    <a:lumMod val="50000"/>
                  </a:schemeClr>
                </a:solidFill>
              </a:rPr>
              <a:t>Sentence embedding has superior AUC-ROC compared to </a:t>
            </a:r>
            <a:r>
              <a:rPr lang="en-US" sz="1400" dirty="0" err="1">
                <a:solidFill>
                  <a:schemeClr val="accent1">
                    <a:lumMod val="50000"/>
                  </a:schemeClr>
                </a:solidFill>
              </a:rPr>
              <a:t>GloVe</a:t>
            </a:r>
            <a:r>
              <a:rPr lang="en-US" sz="1400" dirty="0">
                <a:solidFill>
                  <a:schemeClr val="accent1">
                    <a:lumMod val="50000"/>
                  </a:schemeClr>
                </a:solidFill>
              </a:rPr>
              <a:t>(Word) embedding</a:t>
            </a:r>
          </a:p>
          <a:p>
            <a:pPr marL="742950" lvl="1" indent="-285750" algn="l">
              <a:lnSpc>
                <a:spcPct val="100000"/>
              </a:lnSpc>
              <a:spcBef>
                <a:spcPts val="600"/>
              </a:spcBef>
              <a:buFont typeface="Wingdings" panose="05000000000000000000" pitchFamily="2" charset="2"/>
              <a:buChar char="v"/>
            </a:pPr>
            <a:r>
              <a:rPr lang="en-US" sz="1400" dirty="0">
                <a:solidFill>
                  <a:schemeClr val="accent1">
                    <a:lumMod val="50000"/>
                  </a:schemeClr>
                </a:solidFill>
              </a:rPr>
              <a:t>The AUC-ROC score in word embedding is 50% and equivalent random guessing and hence not acceptable</a:t>
            </a:r>
          </a:p>
          <a:p>
            <a:pPr marL="742950" lvl="1" indent="-285750" algn="l">
              <a:lnSpc>
                <a:spcPct val="100000"/>
              </a:lnSpc>
              <a:spcBef>
                <a:spcPts val="600"/>
              </a:spcBef>
              <a:buFont typeface="Wingdings" panose="05000000000000000000" pitchFamily="2" charset="2"/>
              <a:buChar char="v"/>
            </a:pPr>
            <a:r>
              <a:rPr lang="en-US" sz="1400" dirty="0">
                <a:solidFill>
                  <a:schemeClr val="accent1">
                    <a:lumMod val="50000"/>
                  </a:schemeClr>
                </a:solidFill>
              </a:rPr>
              <a:t>One of the reasons of this unacceptable AUC in  word embedding is the models inability to predict the insincere question as mentioned in previous slide </a:t>
            </a:r>
          </a:p>
          <a:p>
            <a:pPr marL="457200" indent="-457200" algn="l">
              <a:lnSpc>
                <a:spcPct val="50000"/>
              </a:lnSpc>
              <a:spcBef>
                <a:spcPts val="600"/>
              </a:spcBef>
              <a:buFont typeface="Arial" panose="020B0604020202020204" pitchFamily="34" charset="0"/>
              <a:buChar char="•"/>
            </a:pPr>
            <a:endParaRPr lang="en-US" sz="1800" dirty="0">
              <a:solidFill>
                <a:schemeClr val="accent1">
                  <a:lumMod val="50000"/>
                </a:schemeClr>
              </a:solidFill>
            </a:endParaRPr>
          </a:p>
          <a:p>
            <a:pPr marL="457200" indent="-457200" algn="l">
              <a:buFont typeface="Arial" panose="020B0604020202020204" pitchFamily="34" charset="0"/>
              <a:buChar char="•"/>
            </a:pPr>
            <a:endParaRPr lang="en-US" sz="2800" dirty="0">
              <a:solidFill>
                <a:schemeClr val="accent1">
                  <a:lumMod val="50000"/>
                </a:schemeClr>
              </a:solidFill>
            </a:endParaRPr>
          </a:p>
        </p:txBody>
      </p:sp>
      <p:graphicFrame>
        <p:nvGraphicFramePr>
          <p:cNvPr id="5" name="Object 4">
            <a:extLst>
              <a:ext uri="{FF2B5EF4-FFF2-40B4-BE49-F238E27FC236}">
                <a16:creationId xmlns:a16="http://schemas.microsoft.com/office/drawing/2014/main" id="{476FBF5B-865B-AC0C-6C76-32A9B58986ED}"/>
              </a:ext>
            </a:extLst>
          </p:cNvPr>
          <p:cNvGraphicFramePr>
            <a:graphicFrameLocks noChangeAspect="1"/>
          </p:cNvGraphicFramePr>
          <p:nvPr>
            <p:extLst>
              <p:ext uri="{D42A27DB-BD31-4B8C-83A1-F6EECF244321}">
                <p14:modId xmlns:p14="http://schemas.microsoft.com/office/powerpoint/2010/main" val="1334078156"/>
              </p:ext>
            </p:extLst>
          </p:nvPr>
        </p:nvGraphicFramePr>
        <p:xfrm>
          <a:off x="595313" y="1792287"/>
          <a:ext cx="8889552" cy="930275"/>
        </p:xfrm>
        <a:graphic>
          <a:graphicData uri="http://schemas.openxmlformats.org/presentationml/2006/ole">
            <mc:AlternateContent xmlns:mc="http://schemas.openxmlformats.org/markup-compatibility/2006">
              <mc:Choice xmlns:v="urn:schemas-microsoft-com:vml" Requires="v">
                <p:oleObj name="Worksheet" r:id="rId2" imgW="8305711" imgH="1143158" progId="Excel.Sheet.12">
                  <p:embed/>
                </p:oleObj>
              </mc:Choice>
              <mc:Fallback>
                <p:oleObj name="Worksheet" r:id="rId2" imgW="8305711" imgH="1143158" progId="Excel.Sheet.12">
                  <p:embed/>
                  <p:pic>
                    <p:nvPicPr>
                      <p:cNvPr id="5" name="Object 4">
                        <a:extLst>
                          <a:ext uri="{FF2B5EF4-FFF2-40B4-BE49-F238E27FC236}">
                            <a16:creationId xmlns:a16="http://schemas.microsoft.com/office/drawing/2014/main" id="{476FBF5B-865B-AC0C-6C76-32A9B58986ED}"/>
                          </a:ext>
                        </a:extLst>
                      </p:cNvPr>
                      <p:cNvPicPr/>
                      <p:nvPr/>
                    </p:nvPicPr>
                    <p:blipFill>
                      <a:blip r:embed="rId3"/>
                      <a:stretch>
                        <a:fillRect/>
                      </a:stretch>
                    </p:blipFill>
                    <p:spPr>
                      <a:xfrm>
                        <a:off x="595313" y="1792287"/>
                        <a:ext cx="8889552" cy="930275"/>
                      </a:xfrm>
                      <a:prstGeom prst="rect">
                        <a:avLst/>
                      </a:prstGeom>
                    </p:spPr>
                  </p:pic>
                </p:oleObj>
              </mc:Fallback>
            </mc:AlternateContent>
          </a:graphicData>
        </a:graphic>
      </p:graphicFrame>
      <p:pic>
        <p:nvPicPr>
          <p:cNvPr id="4" name="Picture 3">
            <a:extLst>
              <a:ext uri="{FF2B5EF4-FFF2-40B4-BE49-F238E27FC236}">
                <a16:creationId xmlns:a16="http://schemas.microsoft.com/office/drawing/2014/main" id="{75101CA8-A1A9-A552-2227-2D298D03E93D}"/>
              </a:ext>
            </a:extLst>
          </p:cNvPr>
          <p:cNvPicPr>
            <a:picLocks noChangeAspect="1"/>
          </p:cNvPicPr>
          <p:nvPr/>
        </p:nvPicPr>
        <p:blipFill>
          <a:blip r:embed="rId4"/>
          <a:stretch>
            <a:fillRect/>
          </a:stretch>
        </p:blipFill>
        <p:spPr>
          <a:xfrm>
            <a:off x="6012024" y="2601524"/>
            <a:ext cx="2555156" cy="2513337"/>
          </a:xfrm>
          <a:prstGeom prst="rect">
            <a:avLst/>
          </a:prstGeom>
        </p:spPr>
      </p:pic>
      <p:pic>
        <p:nvPicPr>
          <p:cNvPr id="7" name="Picture 6">
            <a:extLst>
              <a:ext uri="{FF2B5EF4-FFF2-40B4-BE49-F238E27FC236}">
                <a16:creationId xmlns:a16="http://schemas.microsoft.com/office/drawing/2014/main" id="{6EAC439F-1109-C77F-1E34-90FCEE6C32DC}"/>
              </a:ext>
            </a:extLst>
          </p:cNvPr>
          <p:cNvPicPr>
            <a:picLocks noChangeAspect="1"/>
          </p:cNvPicPr>
          <p:nvPr/>
        </p:nvPicPr>
        <p:blipFill>
          <a:blip r:embed="rId5"/>
          <a:stretch>
            <a:fillRect/>
          </a:stretch>
        </p:blipFill>
        <p:spPr>
          <a:xfrm>
            <a:off x="2734941" y="2601524"/>
            <a:ext cx="2359398" cy="2412418"/>
          </a:xfrm>
          <a:prstGeom prst="rect">
            <a:avLst/>
          </a:prstGeom>
        </p:spPr>
      </p:pic>
      <p:sp>
        <p:nvSpPr>
          <p:cNvPr id="3" name="TextBox 2">
            <a:extLst>
              <a:ext uri="{FF2B5EF4-FFF2-40B4-BE49-F238E27FC236}">
                <a16:creationId xmlns:a16="http://schemas.microsoft.com/office/drawing/2014/main" id="{8D2B0EC5-552C-64B3-30EF-D10D5D3A2028}"/>
              </a:ext>
            </a:extLst>
          </p:cNvPr>
          <p:cNvSpPr txBox="1"/>
          <p:nvPr/>
        </p:nvSpPr>
        <p:spPr>
          <a:xfrm>
            <a:off x="2067802" y="2880656"/>
            <a:ext cx="2267339" cy="646331"/>
          </a:xfrm>
          <a:prstGeom prst="rect">
            <a:avLst/>
          </a:prstGeom>
          <a:solidFill>
            <a:schemeClr val="accent2">
              <a:lumMod val="20000"/>
              <a:lumOff val="80000"/>
            </a:schemeClr>
          </a:solidFill>
          <a:ln>
            <a:solidFill>
              <a:schemeClr val="accent1"/>
            </a:solidFill>
          </a:ln>
        </p:spPr>
        <p:txBody>
          <a:bodyPr wrap="square" rtlCol="0">
            <a:spAutoFit/>
          </a:bodyPr>
          <a:lstStyle/>
          <a:p>
            <a:r>
              <a:rPr lang="en-US" sz="1200" dirty="0"/>
              <a:t>Should we display this, is it not showing a very bad AUC ? Is it really showing 79% ?</a:t>
            </a:r>
          </a:p>
        </p:txBody>
      </p:sp>
    </p:spTree>
    <p:extLst>
      <p:ext uri="{BB962C8B-B14F-4D97-AF65-F5344CB8AC3E}">
        <p14:creationId xmlns:p14="http://schemas.microsoft.com/office/powerpoint/2010/main" val="13419220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32363-B5BA-2737-D646-4B6B885E32EF}"/>
              </a:ext>
            </a:extLst>
          </p:cNvPr>
          <p:cNvSpPr>
            <a:spLocks noGrp="1"/>
          </p:cNvSpPr>
          <p:nvPr>
            <p:ph type="ctrTitle"/>
          </p:nvPr>
        </p:nvSpPr>
        <p:spPr>
          <a:xfrm>
            <a:off x="0" y="0"/>
            <a:ext cx="12192000" cy="1320805"/>
          </a:xfrm>
        </p:spPr>
        <p:txBody>
          <a:bodyPr>
            <a:normAutofit/>
          </a:bodyPr>
          <a:lstStyle/>
          <a:p>
            <a:r>
              <a:rPr lang="en-US" dirty="0">
                <a:solidFill>
                  <a:schemeClr val="accent1">
                    <a:lumMod val="50000"/>
                  </a:schemeClr>
                </a:solidFill>
                <a:latin typeface="+mn-lt"/>
              </a:rPr>
              <a:t>Lessons Learnt, Conclusion</a:t>
            </a:r>
          </a:p>
        </p:txBody>
      </p:sp>
      <p:sp>
        <p:nvSpPr>
          <p:cNvPr id="24" name="Subtitle 23">
            <a:extLst>
              <a:ext uri="{FF2B5EF4-FFF2-40B4-BE49-F238E27FC236}">
                <a16:creationId xmlns:a16="http://schemas.microsoft.com/office/drawing/2014/main" id="{4BD3EB39-64A6-8504-7E86-C7351F72AEF1}"/>
              </a:ext>
            </a:extLst>
          </p:cNvPr>
          <p:cNvSpPr>
            <a:spLocks noGrp="1"/>
          </p:cNvSpPr>
          <p:nvPr>
            <p:ph type="subTitle" idx="1"/>
          </p:nvPr>
        </p:nvSpPr>
        <p:spPr>
          <a:xfrm>
            <a:off x="255231" y="1215618"/>
            <a:ext cx="11072132" cy="5493091"/>
          </a:xfrm>
        </p:spPr>
        <p:txBody>
          <a:bodyPr>
            <a:noAutofit/>
          </a:bodyPr>
          <a:lstStyle/>
          <a:p>
            <a:pPr marL="457200" indent="-457200" algn="l">
              <a:buFont typeface="Arial" panose="020B0604020202020204" pitchFamily="34" charset="0"/>
              <a:buChar char="•"/>
            </a:pPr>
            <a:r>
              <a:rPr lang="en-US" sz="2000" dirty="0">
                <a:solidFill>
                  <a:schemeClr val="accent1">
                    <a:lumMod val="50000"/>
                  </a:schemeClr>
                </a:solidFill>
              </a:rPr>
              <a:t>Had to change the direction of project from the initial plan a few times including technology and approach thus increasing the effort. In future, we would like to pay additional attention to feasibility of the proposed approach with special consideration of the free tier features. </a:t>
            </a:r>
          </a:p>
          <a:p>
            <a:pPr marL="1371600" lvl="2" indent="-457200" algn="l">
              <a:buFont typeface="Wingdings" panose="05000000000000000000" pitchFamily="2" charset="2"/>
              <a:buChar char="v"/>
            </a:pPr>
            <a:r>
              <a:rPr lang="en-US" sz="1600" dirty="0">
                <a:solidFill>
                  <a:schemeClr val="accent1">
                    <a:lumMod val="50000"/>
                  </a:schemeClr>
                </a:solidFill>
              </a:rPr>
              <a:t>Databricks free tier provides only 8 GB </a:t>
            </a:r>
            <a:r>
              <a:rPr lang="en-US" sz="1600" dirty="0" err="1">
                <a:solidFill>
                  <a:schemeClr val="accent1">
                    <a:lumMod val="50000"/>
                  </a:schemeClr>
                </a:solidFill>
              </a:rPr>
              <a:t>heapspace</a:t>
            </a:r>
            <a:r>
              <a:rPr lang="en-US" sz="1600" dirty="0">
                <a:solidFill>
                  <a:schemeClr val="accent1">
                    <a:lumMod val="50000"/>
                  </a:schemeClr>
                </a:solidFill>
              </a:rPr>
              <a:t> – not adequate for glove embedding analysis </a:t>
            </a:r>
          </a:p>
          <a:p>
            <a:pPr marL="1371600" lvl="2" indent="-457200" algn="l">
              <a:buFont typeface="Wingdings" panose="05000000000000000000" pitchFamily="2" charset="2"/>
              <a:buChar char="v"/>
            </a:pPr>
            <a:r>
              <a:rPr lang="en-US" sz="1600" dirty="0">
                <a:solidFill>
                  <a:schemeClr val="accent1">
                    <a:lumMod val="50000"/>
                  </a:schemeClr>
                </a:solidFill>
              </a:rPr>
              <a:t>Amazon EMR does not provide any free tier </a:t>
            </a:r>
          </a:p>
          <a:p>
            <a:pPr marL="457200" indent="-457200" algn="l">
              <a:buFont typeface="Arial" panose="020B0604020202020204" pitchFamily="34" charset="0"/>
              <a:buChar char="•"/>
            </a:pPr>
            <a:r>
              <a:rPr lang="en-US" sz="2000" dirty="0">
                <a:solidFill>
                  <a:schemeClr val="accent1">
                    <a:lumMod val="50000"/>
                  </a:schemeClr>
                </a:solidFill>
              </a:rPr>
              <a:t>The dataset being highly unbalanced towards sincere questions, the model development needed extra attention and processing to make sure the train, test data had proper representation of the actual data and not extra biased to sincere questions only</a:t>
            </a:r>
          </a:p>
          <a:p>
            <a:pPr marL="457200" indent="-457200" algn="l">
              <a:buFont typeface="Arial" panose="020B0604020202020204" pitchFamily="34" charset="0"/>
              <a:buChar char="•"/>
            </a:pPr>
            <a:r>
              <a:rPr lang="en-US" sz="2000" dirty="0">
                <a:solidFill>
                  <a:schemeClr val="accent1">
                    <a:lumMod val="50000"/>
                  </a:schemeClr>
                </a:solidFill>
              </a:rPr>
              <a:t>We have used F1 Score as metric between the predicted and the observed targets as the dataset is highly imbalanced. </a:t>
            </a:r>
          </a:p>
          <a:p>
            <a:pPr marL="457200" indent="-457200" algn="l">
              <a:buFont typeface="Arial" panose="020B0604020202020204" pitchFamily="34" charset="0"/>
              <a:buChar char="•"/>
            </a:pPr>
            <a:r>
              <a:rPr lang="en-US" sz="2000" dirty="0">
                <a:solidFill>
                  <a:schemeClr val="accent1">
                    <a:lumMod val="50000"/>
                  </a:schemeClr>
                </a:solidFill>
              </a:rPr>
              <a:t>Sentence and word embedding displays similar overall F1 score and accuracy, but word embedding does not provide good performance for insincere questions (F1, Precision, recall, AUC)</a:t>
            </a:r>
          </a:p>
          <a:p>
            <a:pPr algn="l"/>
            <a:endParaRPr lang="en-US" sz="2000" dirty="0">
              <a:solidFill>
                <a:srgbClr val="292929"/>
              </a:solidFill>
              <a:latin typeface="charter"/>
            </a:endParaRPr>
          </a:p>
          <a:p>
            <a:pPr algn="l">
              <a:buFont typeface="Arial" panose="020B0604020202020204" pitchFamily="34" charset="0"/>
              <a:buChar char="•"/>
            </a:pPr>
            <a:endParaRPr lang="en-US" sz="2000" b="0" i="0" dirty="0">
              <a:solidFill>
                <a:srgbClr val="292929"/>
              </a:solidFill>
              <a:effectLst/>
              <a:latin typeface="charter"/>
            </a:endParaRPr>
          </a:p>
          <a:p>
            <a:pPr algn="l">
              <a:buFont typeface="Arial" panose="020B0604020202020204" pitchFamily="34" charset="0"/>
              <a:buChar char="•"/>
            </a:pPr>
            <a:endParaRPr lang="en-US" sz="2000" b="0" i="0" dirty="0">
              <a:solidFill>
                <a:srgbClr val="292929"/>
              </a:solidFill>
              <a:effectLst/>
              <a:latin typeface="charter"/>
            </a:endParaRPr>
          </a:p>
          <a:p>
            <a:pPr marL="457200" indent="-457200" algn="l">
              <a:buFont typeface="Arial" panose="020B0604020202020204" pitchFamily="34" charset="0"/>
              <a:buChar char="•"/>
            </a:pPr>
            <a:endParaRPr lang="en-US" sz="2800" dirty="0">
              <a:solidFill>
                <a:schemeClr val="accent1">
                  <a:lumMod val="50000"/>
                </a:schemeClr>
              </a:solidFill>
            </a:endParaRPr>
          </a:p>
          <a:p>
            <a:endParaRPr lang="en-US" sz="2100" dirty="0">
              <a:solidFill>
                <a:schemeClr val="accent1">
                  <a:lumMod val="50000"/>
                </a:schemeClr>
              </a:solidFill>
            </a:endParaRPr>
          </a:p>
          <a:p>
            <a:pPr marL="571500" indent="-571500" algn="l">
              <a:buFont typeface="Arial" panose="020B0604020202020204" pitchFamily="34" charset="0"/>
              <a:buChar char="•"/>
            </a:pPr>
            <a:endParaRPr lang="en-US" sz="2800" dirty="0">
              <a:solidFill>
                <a:schemeClr val="accent1">
                  <a:lumMod val="50000"/>
                </a:schemeClr>
              </a:solidFill>
            </a:endParaRPr>
          </a:p>
          <a:p>
            <a:endParaRPr lang="en-US" sz="3600" dirty="0">
              <a:solidFill>
                <a:schemeClr val="accent1">
                  <a:lumMod val="50000"/>
                </a:schemeClr>
              </a:solidFill>
            </a:endParaRPr>
          </a:p>
        </p:txBody>
      </p:sp>
    </p:spTree>
    <p:extLst>
      <p:ext uri="{BB962C8B-B14F-4D97-AF65-F5344CB8AC3E}">
        <p14:creationId xmlns:p14="http://schemas.microsoft.com/office/powerpoint/2010/main" val="19756072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32363-B5BA-2737-D646-4B6B885E32EF}"/>
              </a:ext>
            </a:extLst>
          </p:cNvPr>
          <p:cNvSpPr>
            <a:spLocks noGrp="1"/>
          </p:cNvSpPr>
          <p:nvPr>
            <p:ph type="ctrTitle"/>
          </p:nvPr>
        </p:nvSpPr>
        <p:spPr>
          <a:xfrm>
            <a:off x="0" y="0"/>
            <a:ext cx="12192000" cy="1320805"/>
          </a:xfrm>
        </p:spPr>
        <p:txBody>
          <a:bodyPr>
            <a:normAutofit/>
          </a:bodyPr>
          <a:lstStyle/>
          <a:p>
            <a:r>
              <a:rPr lang="en-US" dirty="0">
                <a:solidFill>
                  <a:schemeClr val="accent1">
                    <a:lumMod val="50000"/>
                  </a:schemeClr>
                </a:solidFill>
                <a:latin typeface="+mn-lt"/>
              </a:rPr>
              <a:t>Future Work</a:t>
            </a:r>
          </a:p>
        </p:txBody>
      </p:sp>
      <p:sp>
        <p:nvSpPr>
          <p:cNvPr id="24" name="Subtitle 23">
            <a:extLst>
              <a:ext uri="{FF2B5EF4-FFF2-40B4-BE49-F238E27FC236}">
                <a16:creationId xmlns:a16="http://schemas.microsoft.com/office/drawing/2014/main" id="{4BD3EB39-64A6-8504-7E86-C7351F72AEF1}"/>
              </a:ext>
            </a:extLst>
          </p:cNvPr>
          <p:cNvSpPr>
            <a:spLocks noGrp="1"/>
          </p:cNvSpPr>
          <p:nvPr>
            <p:ph type="subTitle" idx="1"/>
          </p:nvPr>
        </p:nvSpPr>
        <p:spPr>
          <a:xfrm>
            <a:off x="255231" y="1215618"/>
            <a:ext cx="11072132" cy="5493091"/>
          </a:xfrm>
        </p:spPr>
        <p:txBody>
          <a:bodyPr>
            <a:noAutofit/>
          </a:bodyPr>
          <a:lstStyle/>
          <a:p>
            <a:pPr marL="457200" indent="-457200" algn="l">
              <a:buFont typeface="Arial" panose="020B0604020202020204" pitchFamily="34" charset="0"/>
              <a:buChar char="•"/>
            </a:pPr>
            <a:r>
              <a:rPr lang="en-US" sz="2000" dirty="0">
                <a:solidFill>
                  <a:schemeClr val="accent1">
                    <a:lumMod val="50000"/>
                  </a:schemeClr>
                </a:solidFill>
              </a:rPr>
              <a:t>Though word embedding provided overall F1 score and accuracy, but it does not provide good performance for insincere questions (F1, Precision, recall, AUC). Would like to understand the root cause and refine the model further </a:t>
            </a:r>
          </a:p>
          <a:p>
            <a:pPr marL="457200" indent="-457200" algn="l">
              <a:buFont typeface="Arial" panose="020B0604020202020204" pitchFamily="34" charset="0"/>
              <a:buChar char="•"/>
            </a:pPr>
            <a:r>
              <a:rPr lang="en-US" sz="2000" dirty="0">
                <a:solidFill>
                  <a:schemeClr val="accent1">
                    <a:lumMod val="50000"/>
                  </a:schemeClr>
                </a:solidFill>
              </a:rPr>
              <a:t>The AUC of the sentence embedding model provides 80% score, Would like to evaluate the options to increase it. </a:t>
            </a:r>
          </a:p>
          <a:p>
            <a:pPr marL="457200" indent="-457200" algn="l">
              <a:buFont typeface="Arial" panose="020B0604020202020204" pitchFamily="34" charset="0"/>
              <a:buChar char="•"/>
            </a:pPr>
            <a:r>
              <a:rPr lang="en-US" sz="2000" dirty="0">
                <a:solidFill>
                  <a:schemeClr val="accent1">
                    <a:lumMod val="50000"/>
                  </a:schemeClr>
                </a:solidFill>
              </a:rPr>
              <a:t>Applying of different text models like Random forest, SVM, and may be ensemble features to evaluate the best model </a:t>
            </a:r>
          </a:p>
          <a:p>
            <a:pPr marL="457200" indent="-457200" algn="l">
              <a:buFont typeface="Arial" panose="020B0604020202020204" pitchFamily="34" charset="0"/>
              <a:buChar char="•"/>
            </a:pPr>
            <a:r>
              <a:rPr lang="en-US" sz="2000" dirty="0">
                <a:solidFill>
                  <a:schemeClr val="accent1">
                    <a:lumMod val="50000"/>
                  </a:schemeClr>
                </a:solidFill>
              </a:rPr>
              <a:t>Apply the model and techniques to a different dataset like longer statements and declarative statements other than questions</a:t>
            </a:r>
          </a:p>
          <a:p>
            <a:pPr algn="l"/>
            <a:endParaRPr lang="en-US" sz="2000" dirty="0">
              <a:solidFill>
                <a:srgbClr val="292929"/>
              </a:solidFill>
              <a:latin typeface="charter"/>
            </a:endParaRPr>
          </a:p>
          <a:p>
            <a:pPr algn="l">
              <a:buFont typeface="Arial" panose="020B0604020202020204" pitchFamily="34" charset="0"/>
              <a:buChar char="•"/>
            </a:pPr>
            <a:endParaRPr lang="en-US" sz="2000" b="0" i="0" dirty="0">
              <a:solidFill>
                <a:srgbClr val="292929"/>
              </a:solidFill>
              <a:effectLst/>
              <a:latin typeface="charter"/>
            </a:endParaRPr>
          </a:p>
          <a:p>
            <a:pPr algn="l">
              <a:buFont typeface="Arial" panose="020B0604020202020204" pitchFamily="34" charset="0"/>
              <a:buChar char="•"/>
            </a:pPr>
            <a:endParaRPr lang="en-US" sz="2000" b="0" i="0" dirty="0">
              <a:solidFill>
                <a:srgbClr val="292929"/>
              </a:solidFill>
              <a:effectLst/>
              <a:latin typeface="charter"/>
            </a:endParaRPr>
          </a:p>
          <a:p>
            <a:pPr marL="457200" indent="-457200" algn="l">
              <a:buFont typeface="Arial" panose="020B0604020202020204" pitchFamily="34" charset="0"/>
              <a:buChar char="•"/>
            </a:pPr>
            <a:endParaRPr lang="en-US" sz="2800" dirty="0">
              <a:solidFill>
                <a:schemeClr val="accent1">
                  <a:lumMod val="50000"/>
                </a:schemeClr>
              </a:solidFill>
            </a:endParaRPr>
          </a:p>
          <a:p>
            <a:endParaRPr lang="en-US" sz="2100" dirty="0">
              <a:solidFill>
                <a:schemeClr val="accent1">
                  <a:lumMod val="50000"/>
                </a:schemeClr>
              </a:solidFill>
            </a:endParaRPr>
          </a:p>
          <a:p>
            <a:pPr marL="571500" indent="-571500" algn="l">
              <a:buFont typeface="Arial" panose="020B0604020202020204" pitchFamily="34" charset="0"/>
              <a:buChar char="•"/>
            </a:pPr>
            <a:endParaRPr lang="en-US" sz="2800" dirty="0">
              <a:solidFill>
                <a:schemeClr val="accent1">
                  <a:lumMod val="50000"/>
                </a:schemeClr>
              </a:solidFill>
            </a:endParaRPr>
          </a:p>
          <a:p>
            <a:endParaRPr lang="en-US" sz="3600" dirty="0">
              <a:solidFill>
                <a:schemeClr val="accent1">
                  <a:lumMod val="50000"/>
                </a:schemeClr>
              </a:solidFill>
            </a:endParaRPr>
          </a:p>
        </p:txBody>
      </p:sp>
    </p:spTree>
    <p:extLst>
      <p:ext uri="{BB962C8B-B14F-4D97-AF65-F5344CB8AC3E}">
        <p14:creationId xmlns:p14="http://schemas.microsoft.com/office/powerpoint/2010/main" val="25642875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3313</TotalTime>
  <Words>410</Words>
  <Application>Microsoft Office PowerPoint</Application>
  <PresentationFormat>Widescreen</PresentationFormat>
  <Paragraphs>49</Paragraphs>
  <Slides>4</Slides>
  <Notes>0</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4</vt:i4>
      </vt:variant>
    </vt:vector>
  </HeadingPairs>
  <TitlesOfParts>
    <vt:vector size="11" baseType="lpstr">
      <vt:lpstr>Arial</vt:lpstr>
      <vt:lpstr>Calibri</vt:lpstr>
      <vt:lpstr>Calibri Light</vt:lpstr>
      <vt:lpstr>charter</vt:lpstr>
      <vt:lpstr>Wingdings</vt:lpstr>
      <vt:lpstr>Office Theme</vt:lpstr>
      <vt:lpstr>Worksheet</vt:lpstr>
      <vt:lpstr>Evaluation and Results</vt:lpstr>
      <vt:lpstr>Evaluation and Results (continued)</vt:lpstr>
      <vt:lpstr>Lessons Learnt, Conclusion</vt:lpstr>
      <vt:lpstr>Future Work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Detecting Abrasive Online User Content</dc:title>
  <dc:creator>Joshua Robert Kloc</dc:creator>
  <cp:lastModifiedBy>ipal2</cp:lastModifiedBy>
  <cp:revision>86</cp:revision>
  <dcterms:created xsi:type="dcterms:W3CDTF">2022-08-06T00:27:37Z</dcterms:created>
  <dcterms:modified xsi:type="dcterms:W3CDTF">2023-04-23T12:45:59Z</dcterms:modified>
</cp:coreProperties>
</file>