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318" r:id="rId3"/>
    <p:sldId id="315" r:id="rId4"/>
    <p:sldId id="316" r:id="rId5"/>
    <p:sldId id="317" r:id="rId6"/>
    <p:sldId id="310" r:id="rId7"/>
    <p:sldId id="309" r:id="rId8"/>
    <p:sldId id="305" r:id="rId9"/>
    <p:sldId id="312" r:id="rId10"/>
    <p:sldId id="311" r:id="rId11"/>
    <p:sldId id="308" r:id="rId12"/>
    <p:sldId id="313" r:id="rId13"/>
    <p:sldId id="314" r:id="rId14"/>
    <p:sldId id="319" r:id="rId1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7"/>
      <p:bold r:id="rId18"/>
    </p:embeddedFont>
    <p:embeddedFont>
      <p:font typeface="Archivo Black" panose="020B0604020202020204" charset="0"/>
      <p:regular r:id="rId19"/>
    </p:embeddedFont>
    <p:embeddedFont>
      <p:font typeface="Archivo SemiBold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Helvetica" panose="020B0604020202020204" pitchFamily="34" charset="0"/>
      <p:regular r:id="rId30"/>
      <p:bold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3C78D8"/>
    <a:srgbClr val="33A8FF"/>
    <a:srgbClr val="FFC727"/>
    <a:srgbClr val="6699FF"/>
    <a:srgbClr val="0070C0"/>
    <a:srgbClr val="AD1FD6"/>
    <a:srgbClr val="674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DE7F0-2AD0-48AE-996E-B20262053609}">
  <a:tblStyle styleId="{614DE7F0-2AD0-48AE-996E-B202620536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6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9BDD5-B2E8-7641-BDA9-543BB93E402A}" type="doc">
      <dgm:prSet loTypeId="urn:microsoft.com/office/officeart/2005/8/layout/vList3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ACD5A-9B5C-1740-97EE-A4F2D9D12051}">
      <dgm:prSet phldrT="[Text]"/>
      <dgm:spPr/>
      <dgm:t>
        <a:bodyPr/>
        <a:lstStyle/>
        <a:p>
          <a:r>
            <a:rPr lang="en-US" sz="1700" dirty="0">
              <a:solidFill>
                <a:srgbClr val="002060"/>
              </a:solidFill>
            </a:rPr>
            <a:t>$30 </a:t>
          </a:r>
        </a:p>
      </dgm:t>
    </dgm:pt>
    <dgm:pt modelId="{EB8B98B9-A879-6A4E-8717-4F44C97AB567}" type="parTrans" cxnId="{16FB922B-E255-C846-83C7-D0A319C21B80}">
      <dgm:prSet/>
      <dgm:spPr/>
      <dgm:t>
        <a:bodyPr/>
        <a:lstStyle/>
        <a:p>
          <a:endParaRPr lang="en-US"/>
        </a:p>
      </dgm:t>
    </dgm:pt>
    <dgm:pt modelId="{13BDEBB7-38B7-D347-8C56-90CD5AC5868D}" type="sibTrans" cxnId="{16FB922B-E255-C846-83C7-D0A319C21B80}">
      <dgm:prSet/>
      <dgm:spPr/>
      <dgm:t>
        <a:bodyPr/>
        <a:lstStyle/>
        <a:p>
          <a:endParaRPr lang="en-US"/>
        </a:p>
      </dgm:t>
    </dgm:pt>
    <dgm:pt modelId="{C5CCDF43-63A3-9646-8C04-2DD58F3B8779}">
      <dgm:prSet phldrT="[Text]" custT="1"/>
      <dgm:spPr/>
      <dgm:t>
        <a:bodyPr/>
        <a:lstStyle/>
        <a:p>
          <a:r>
            <a:rPr lang="en-US" sz="1400" b="1" dirty="0"/>
            <a:t>Bracelet Cost</a:t>
          </a:r>
        </a:p>
      </dgm:t>
    </dgm:pt>
    <dgm:pt modelId="{5ECE8ACC-BBB5-B443-A80B-40F3EB5AF1EF}" type="parTrans" cxnId="{03EF58BC-67B2-6D4E-88F5-CA9549AEC95F}">
      <dgm:prSet/>
      <dgm:spPr/>
      <dgm:t>
        <a:bodyPr/>
        <a:lstStyle/>
        <a:p>
          <a:endParaRPr lang="en-US"/>
        </a:p>
      </dgm:t>
    </dgm:pt>
    <dgm:pt modelId="{85C5B7F6-60B1-944F-8069-114EE4CDF2E8}" type="sibTrans" cxnId="{03EF58BC-67B2-6D4E-88F5-CA9549AEC95F}">
      <dgm:prSet/>
      <dgm:spPr/>
      <dgm:t>
        <a:bodyPr/>
        <a:lstStyle/>
        <a:p>
          <a:endParaRPr lang="en-US"/>
        </a:p>
      </dgm:t>
    </dgm:pt>
    <dgm:pt modelId="{BA172F0C-8DD6-614D-A5DD-E1281C9CE062}">
      <dgm:prSet phldrT="[Text]"/>
      <dgm:spPr/>
      <dgm:t>
        <a:bodyPr/>
        <a:lstStyle/>
        <a:p>
          <a:pPr rtl="0"/>
          <a:r>
            <a:rPr lang="en-US" sz="1700" dirty="0">
              <a:solidFill>
                <a:srgbClr val="002060"/>
              </a:solidFill>
            </a:rPr>
            <a:t>25%</a:t>
          </a:r>
        </a:p>
      </dgm:t>
    </dgm:pt>
    <dgm:pt modelId="{A2F9A49A-3FEC-8A49-A540-3F0207D6BFC4}" type="parTrans" cxnId="{45C15D4F-3152-504C-8C2D-2997DACC68E5}">
      <dgm:prSet/>
      <dgm:spPr/>
      <dgm:t>
        <a:bodyPr/>
        <a:lstStyle/>
        <a:p>
          <a:endParaRPr lang="en-US"/>
        </a:p>
      </dgm:t>
    </dgm:pt>
    <dgm:pt modelId="{78014F3F-D687-E847-8D0D-A3EC8F34502B}" type="sibTrans" cxnId="{45C15D4F-3152-504C-8C2D-2997DACC68E5}">
      <dgm:prSet/>
      <dgm:spPr/>
      <dgm:t>
        <a:bodyPr/>
        <a:lstStyle/>
        <a:p>
          <a:endParaRPr lang="en-US"/>
        </a:p>
      </dgm:t>
    </dgm:pt>
    <dgm:pt modelId="{8798326D-FED6-884D-8348-BE398D3F3305}">
      <dgm:prSet phldrT="[Text]" custT="1"/>
      <dgm:spPr/>
      <dgm:t>
        <a:bodyPr/>
        <a:lstStyle/>
        <a:p>
          <a:pPr rtl="0"/>
          <a:r>
            <a:rPr lang="en-US" sz="1400" b="1" dirty="0"/>
            <a:t>Marketing</a:t>
          </a:r>
        </a:p>
      </dgm:t>
    </dgm:pt>
    <dgm:pt modelId="{F6C66A1B-C80B-F94A-99F1-AEC22DEB5D92}" type="parTrans" cxnId="{08A2444C-60A4-A842-AA26-CFE4ECAF7C24}">
      <dgm:prSet/>
      <dgm:spPr/>
      <dgm:t>
        <a:bodyPr/>
        <a:lstStyle/>
        <a:p>
          <a:endParaRPr lang="en-US"/>
        </a:p>
      </dgm:t>
    </dgm:pt>
    <dgm:pt modelId="{0E0A2934-D00A-A34E-8D17-1B1D35069D4A}" type="sibTrans" cxnId="{08A2444C-60A4-A842-AA26-CFE4ECAF7C24}">
      <dgm:prSet/>
      <dgm:spPr/>
      <dgm:t>
        <a:bodyPr/>
        <a:lstStyle/>
        <a:p>
          <a:endParaRPr lang="en-US"/>
        </a:p>
      </dgm:t>
    </dgm:pt>
    <dgm:pt modelId="{9BADAF34-8C7A-6044-9914-07CE6AEB5369}">
      <dgm:prSet phldrT="[Text]" custT="1"/>
      <dgm:spPr/>
      <dgm:t>
        <a:bodyPr/>
        <a:lstStyle/>
        <a:p>
          <a:pPr rtl="0"/>
          <a:r>
            <a:rPr lang="en-US" sz="1600" dirty="0">
              <a:solidFill>
                <a:srgbClr val="002060"/>
              </a:solidFill>
            </a:rPr>
            <a:t>15%</a:t>
          </a:r>
        </a:p>
      </dgm:t>
    </dgm:pt>
    <dgm:pt modelId="{63F599C8-7471-C143-8744-8AA8E7CEDF62}" type="parTrans" cxnId="{A3DA7157-3DF6-6F45-BFAE-5D44DC92B4FD}">
      <dgm:prSet/>
      <dgm:spPr/>
      <dgm:t>
        <a:bodyPr/>
        <a:lstStyle/>
        <a:p>
          <a:endParaRPr lang="en-US"/>
        </a:p>
      </dgm:t>
    </dgm:pt>
    <dgm:pt modelId="{52B06DF3-7A03-604F-A41A-BDB490F3E100}" type="sibTrans" cxnId="{A3DA7157-3DF6-6F45-BFAE-5D44DC92B4FD}">
      <dgm:prSet/>
      <dgm:spPr/>
      <dgm:t>
        <a:bodyPr/>
        <a:lstStyle/>
        <a:p>
          <a:endParaRPr lang="en-US"/>
        </a:p>
      </dgm:t>
    </dgm:pt>
    <dgm:pt modelId="{4FA807D9-F037-764A-8AC2-2551DAF6DDDB}">
      <dgm:prSet phldrT="[Text]" custT="1"/>
      <dgm:spPr/>
      <dgm:t>
        <a:bodyPr/>
        <a:lstStyle/>
        <a:p>
          <a:pPr rtl="0"/>
          <a:r>
            <a:rPr lang="en-US" sz="1600" b="1" dirty="0"/>
            <a:t>Taxes</a:t>
          </a:r>
        </a:p>
      </dgm:t>
    </dgm:pt>
    <dgm:pt modelId="{24E1B99E-F316-5F44-92DF-4FA593BC619F}" type="sibTrans" cxnId="{2611DE46-DA78-2341-93CB-065B2BDE88C6}">
      <dgm:prSet/>
      <dgm:spPr/>
      <dgm:t>
        <a:bodyPr/>
        <a:lstStyle/>
        <a:p>
          <a:endParaRPr lang="en-US"/>
        </a:p>
      </dgm:t>
    </dgm:pt>
    <dgm:pt modelId="{4B5F8C5A-B97C-7347-9677-7F34463691FD}" type="parTrans" cxnId="{2611DE46-DA78-2341-93CB-065B2BDE88C6}">
      <dgm:prSet/>
      <dgm:spPr/>
      <dgm:t>
        <a:bodyPr/>
        <a:lstStyle/>
        <a:p>
          <a:endParaRPr lang="en-US"/>
        </a:p>
      </dgm:t>
    </dgm:pt>
    <dgm:pt modelId="{D9B8AF8E-8255-1149-90E3-EC5A47551937}">
      <dgm:prSet/>
      <dgm:spPr/>
      <dgm:t>
        <a:bodyPr/>
        <a:lstStyle/>
        <a:p>
          <a:r>
            <a:rPr lang="en-US" sz="1500" dirty="0">
              <a:solidFill>
                <a:srgbClr val="002060"/>
              </a:solidFill>
            </a:rPr>
            <a:t>10%</a:t>
          </a:r>
        </a:p>
      </dgm:t>
    </dgm:pt>
    <dgm:pt modelId="{DC536C61-4012-E54C-BC7D-49F28A9E9F3F}" type="parTrans" cxnId="{349316AD-C3F8-B140-9A7B-029D81237DE0}">
      <dgm:prSet/>
      <dgm:spPr/>
      <dgm:t>
        <a:bodyPr/>
        <a:lstStyle/>
        <a:p>
          <a:endParaRPr lang="en-US"/>
        </a:p>
      </dgm:t>
    </dgm:pt>
    <dgm:pt modelId="{F2187314-7ECC-ED4E-BB0E-236D60E3760A}" type="sibTrans" cxnId="{349316AD-C3F8-B140-9A7B-029D81237DE0}">
      <dgm:prSet/>
      <dgm:spPr/>
      <dgm:t>
        <a:bodyPr/>
        <a:lstStyle/>
        <a:p>
          <a:endParaRPr lang="en-US"/>
        </a:p>
      </dgm:t>
    </dgm:pt>
    <dgm:pt modelId="{CAE31EA5-2F96-2749-9461-5D5896361818}">
      <dgm:prSet custT="1"/>
      <dgm:spPr/>
      <dgm:t>
        <a:bodyPr/>
        <a:lstStyle/>
        <a:p>
          <a:r>
            <a:rPr lang="en-US" sz="1400" b="1" dirty="0"/>
            <a:t>Application updates</a:t>
          </a:r>
        </a:p>
      </dgm:t>
    </dgm:pt>
    <dgm:pt modelId="{C754CEE6-26D3-1A40-92A2-035107C50C3B}" type="parTrans" cxnId="{E4F89DFA-14EE-224A-9BF2-DA2D6A1271D5}">
      <dgm:prSet/>
      <dgm:spPr/>
      <dgm:t>
        <a:bodyPr/>
        <a:lstStyle/>
        <a:p>
          <a:endParaRPr lang="en-US"/>
        </a:p>
      </dgm:t>
    </dgm:pt>
    <dgm:pt modelId="{FDABCE8C-6E45-AA45-9A00-DFD7D61BF2D1}" type="sibTrans" cxnId="{E4F89DFA-14EE-224A-9BF2-DA2D6A1271D5}">
      <dgm:prSet/>
      <dgm:spPr/>
      <dgm:t>
        <a:bodyPr/>
        <a:lstStyle/>
        <a:p>
          <a:endParaRPr lang="en-US"/>
        </a:p>
      </dgm:t>
    </dgm:pt>
    <dgm:pt modelId="{AE2615BB-C2E6-A247-AFD8-98A289DBECE5}" type="pres">
      <dgm:prSet presAssocID="{D269BDD5-B2E8-7641-BDA9-543BB93E402A}" presName="linearFlow" presStyleCnt="0">
        <dgm:presLayoutVars>
          <dgm:dir/>
          <dgm:resizeHandles val="exact"/>
        </dgm:presLayoutVars>
      </dgm:prSet>
      <dgm:spPr/>
    </dgm:pt>
    <dgm:pt modelId="{038DD58E-BF04-294E-9558-62E52597ACE2}" type="pres">
      <dgm:prSet presAssocID="{996ACD5A-9B5C-1740-97EE-A4F2D9D12051}" presName="composite" presStyleCnt="0"/>
      <dgm:spPr/>
    </dgm:pt>
    <dgm:pt modelId="{C5CE6FF9-79A4-B147-ABCA-F1AB38F3543B}" type="pres">
      <dgm:prSet presAssocID="{996ACD5A-9B5C-1740-97EE-A4F2D9D12051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F70278AB-B61B-4F4A-BC69-03829B917B60}" type="pres">
      <dgm:prSet presAssocID="{996ACD5A-9B5C-1740-97EE-A4F2D9D12051}" presName="txShp" presStyleLbl="node1" presStyleIdx="0" presStyleCnt="4">
        <dgm:presLayoutVars>
          <dgm:bulletEnabled val="1"/>
        </dgm:presLayoutVars>
      </dgm:prSet>
      <dgm:spPr/>
    </dgm:pt>
    <dgm:pt modelId="{B9C1576F-0184-1C44-BF40-89EFE7F875AF}" type="pres">
      <dgm:prSet presAssocID="{13BDEBB7-38B7-D347-8C56-90CD5AC5868D}" presName="spacing" presStyleCnt="0"/>
      <dgm:spPr/>
    </dgm:pt>
    <dgm:pt modelId="{238D2EF2-6E5F-9240-997D-B1660E9A1CF4}" type="pres">
      <dgm:prSet presAssocID="{BA172F0C-8DD6-614D-A5DD-E1281C9CE062}" presName="composite" presStyleCnt="0"/>
      <dgm:spPr/>
    </dgm:pt>
    <dgm:pt modelId="{5DDC42FF-9B08-B24B-83BD-FF4102BDB54B}" type="pres">
      <dgm:prSet presAssocID="{BA172F0C-8DD6-614D-A5DD-E1281C9CE062}" presName="imgShp" presStyleLbl="fgImgPlace1" presStyleIdx="1" presStyleCnt="4" custLinFactNeighborX="3006" custLinFactNeighborY="-207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4FCB313F-4E1E-0340-B5EE-6009FC1ABECE}" type="pres">
      <dgm:prSet presAssocID="{BA172F0C-8DD6-614D-A5DD-E1281C9CE062}" presName="txShp" presStyleLbl="node1" presStyleIdx="1" presStyleCnt="4">
        <dgm:presLayoutVars>
          <dgm:bulletEnabled val="1"/>
        </dgm:presLayoutVars>
      </dgm:prSet>
      <dgm:spPr/>
    </dgm:pt>
    <dgm:pt modelId="{532843B5-D1EB-0646-AB14-1D6124A20DDC}" type="pres">
      <dgm:prSet presAssocID="{78014F3F-D687-E847-8D0D-A3EC8F34502B}" presName="spacing" presStyleCnt="0"/>
      <dgm:spPr/>
    </dgm:pt>
    <dgm:pt modelId="{5891DA2B-14ED-ED47-87F2-BB0BA6E2CCA0}" type="pres">
      <dgm:prSet presAssocID="{9BADAF34-8C7A-6044-9914-07CE6AEB5369}" presName="composite" presStyleCnt="0"/>
      <dgm:spPr/>
    </dgm:pt>
    <dgm:pt modelId="{74FAB223-334D-4746-A74D-30602E65A3EA}" type="pres">
      <dgm:prSet presAssocID="{9BADAF34-8C7A-6044-9914-07CE6AEB5369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580DA307-6781-2341-9CEA-C805C37B199C}" type="pres">
      <dgm:prSet presAssocID="{9BADAF34-8C7A-6044-9914-07CE6AEB5369}" presName="txShp" presStyleLbl="node1" presStyleIdx="2" presStyleCnt="4" custLinFactNeighborX="-57">
        <dgm:presLayoutVars>
          <dgm:bulletEnabled val="1"/>
        </dgm:presLayoutVars>
      </dgm:prSet>
      <dgm:spPr/>
    </dgm:pt>
    <dgm:pt modelId="{DA9EA651-B292-4C48-9F34-5ABFA5E9067A}" type="pres">
      <dgm:prSet presAssocID="{52B06DF3-7A03-604F-A41A-BDB490F3E100}" presName="spacing" presStyleCnt="0"/>
      <dgm:spPr/>
    </dgm:pt>
    <dgm:pt modelId="{FD4B64F9-997C-8545-B32B-9864BF48030D}" type="pres">
      <dgm:prSet presAssocID="{D9B8AF8E-8255-1149-90E3-EC5A47551937}" presName="composite" presStyleCnt="0"/>
      <dgm:spPr/>
    </dgm:pt>
    <dgm:pt modelId="{F79F545A-5442-5A44-9437-93D0A8FA59A6}" type="pres">
      <dgm:prSet presAssocID="{D9B8AF8E-8255-1149-90E3-EC5A47551937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60B08C10-98A1-8444-9F16-7F4EC340F071}" type="pres">
      <dgm:prSet presAssocID="{D9B8AF8E-8255-1149-90E3-EC5A47551937}" presName="txShp" presStyleLbl="node1" presStyleIdx="3" presStyleCnt="4" custScaleX="104093">
        <dgm:presLayoutVars>
          <dgm:bulletEnabled val="1"/>
        </dgm:presLayoutVars>
      </dgm:prSet>
      <dgm:spPr/>
    </dgm:pt>
  </dgm:ptLst>
  <dgm:cxnLst>
    <dgm:cxn modelId="{9D5E4128-E735-CB42-80B1-9DEBA4394BF0}" type="presOf" srcId="{D9B8AF8E-8255-1149-90E3-EC5A47551937}" destId="{60B08C10-98A1-8444-9F16-7F4EC340F071}" srcOrd="0" destOrd="0" presId="urn:microsoft.com/office/officeart/2005/8/layout/vList3"/>
    <dgm:cxn modelId="{16FB922B-E255-C846-83C7-D0A319C21B80}" srcId="{D269BDD5-B2E8-7641-BDA9-543BB93E402A}" destId="{996ACD5A-9B5C-1740-97EE-A4F2D9D12051}" srcOrd="0" destOrd="0" parTransId="{EB8B98B9-A879-6A4E-8717-4F44C97AB567}" sibTransId="{13BDEBB7-38B7-D347-8C56-90CD5AC5868D}"/>
    <dgm:cxn modelId="{277A6433-BE8C-6342-AED3-1011A22C3D63}" type="presOf" srcId="{4FA807D9-F037-764A-8AC2-2551DAF6DDDB}" destId="{580DA307-6781-2341-9CEA-C805C37B199C}" srcOrd="0" destOrd="1" presId="urn:microsoft.com/office/officeart/2005/8/layout/vList3"/>
    <dgm:cxn modelId="{9CA8E53F-3DD6-FE41-AD13-CF420CDB60E3}" type="presOf" srcId="{CAE31EA5-2F96-2749-9461-5D5896361818}" destId="{60B08C10-98A1-8444-9F16-7F4EC340F071}" srcOrd="0" destOrd="1" presId="urn:microsoft.com/office/officeart/2005/8/layout/vList3"/>
    <dgm:cxn modelId="{E9CDB95F-3E3F-8845-B58C-E89698DEE9A0}" type="presOf" srcId="{BA172F0C-8DD6-614D-A5DD-E1281C9CE062}" destId="{4FCB313F-4E1E-0340-B5EE-6009FC1ABECE}" srcOrd="0" destOrd="0" presId="urn:microsoft.com/office/officeart/2005/8/layout/vList3"/>
    <dgm:cxn modelId="{2611DE46-DA78-2341-93CB-065B2BDE88C6}" srcId="{9BADAF34-8C7A-6044-9914-07CE6AEB5369}" destId="{4FA807D9-F037-764A-8AC2-2551DAF6DDDB}" srcOrd="0" destOrd="0" parTransId="{4B5F8C5A-B97C-7347-9677-7F34463691FD}" sibTransId="{24E1B99E-F316-5F44-92DF-4FA593BC619F}"/>
    <dgm:cxn modelId="{08A2444C-60A4-A842-AA26-CFE4ECAF7C24}" srcId="{BA172F0C-8DD6-614D-A5DD-E1281C9CE062}" destId="{8798326D-FED6-884D-8348-BE398D3F3305}" srcOrd="0" destOrd="0" parTransId="{F6C66A1B-C80B-F94A-99F1-AEC22DEB5D92}" sibTransId="{0E0A2934-D00A-A34E-8D17-1B1D35069D4A}"/>
    <dgm:cxn modelId="{FEC2A64D-A6E3-A942-A33D-AB2DC876FFE8}" type="presOf" srcId="{9BADAF34-8C7A-6044-9914-07CE6AEB5369}" destId="{580DA307-6781-2341-9CEA-C805C37B199C}" srcOrd="0" destOrd="0" presId="urn:microsoft.com/office/officeart/2005/8/layout/vList3"/>
    <dgm:cxn modelId="{45C15D4F-3152-504C-8C2D-2997DACC68E5}" srcId="{D269BDD5-B2E8-7641-BDA9-543BB93E402A}" destId="{BA172F0C-8DD6-614D-A5DD-E1281C9CE062}" srcOrd="1" destOrd="0" parTransId="{A2F9A49A-3FEC-8A49-A540-3F0207D6BFC4}" sibTransId="{78014F3F-D687-E847-8D0D-A3EC8F34502B}"/>
    <dgm:cxn modelId="{A3DA7157-3DF6-6F45-BFAE-5D44DC92B4FD}" srcId="{D269BDD5-B2E8-7641-BDA9-543BB93E402A}" destId="{9BADAF34-8C7A-6044-9914-07CE6AEB5369}" srcOrd="2" destOrd="0" parTransId="{63F599C8-7471-C143-8744-8AA8E7CEDF62}" sibTransId="{52B06DF3-7A03-604F-A41A-BDB490F3E100}"/>
    <dgm:cxn modelId="{8490857D-A8E9-B142-B2D1-968A89B190BB}" type="presOf" srcId="{D269BDD5-B2E8-7641-BDA9-543BB93E402A}" destId="{AE2615BB-C2E6-A247-AFD8-98A289DBECE5}" srcOrd="0" destOrd="0" presId="urn:microsoft.com/office/officeart/2005/8/layout/vList3"/>
    <dgm:cxn modelId="{7EAA4590-910E-F948-A4C4-0C40992DE23C}" type="presOf" srcId="{996ACD5A-9B5C-1740-97EE-A4F2D9D12051}" destId="{F70278AB-B61B-4F4A-BC69-03829B917B60}" srcOrd="0" destOrd="0" presId="urn:microsoft.com/office/officeart/2005/8/layout/vList3"/>
    <dgm:cxn modelId="{78A2C2A9-7B64-E243-A507-B122E0C140C3}" type="presOf" srcId="{C5CCDF43-63A3-9646-8C04-2DD58F3B8779}" destId="{F70278AB-B61B-4F4A-BC69-03829B917B60}" srcOrd="0" destOrd="1" presId="urn:microsoft.com/office/officeart/2005/8/layout/vList3"/>
    <dgm:cxn modelId="{99DADCA9-A733-8144-BD6D-2681BFC04B32}" type="presOf" srcId="{8798326D-FED6-884D-8348-BE398D3F3305}" destId="{4FCB313F-4E1E-0340-B5EE-6009FC1ABECE}" srcOrd="0" destOrd="1" presId="urn:microsoft.com/office/officeart/2005/8/layout/vList3"/>
    <dgm:cxn modelId="{349316AD-C3F8-B140-9A7B-029D81237DE0}" srcId="{D269BDD5-B2E8-7641-BDA9-543BB93E402A}" destId="{D9B8AF8E-8255-1149-90E3-EC5A47551937}" srcOrd="3" destOrd="0" parTransId="{DC536C61-4012-E54C-BC7D-49F28A9E9F3F}" sibTransId="{F2187314-7ECC-ED4E-BB0E-236D60E3760A}"/>
    <dgm:cxn modelId="{03EF58BC-67B2-6D4E-88F5-CA9549AEC95F}" srcId="{996ACD5A-9B5C-1740-97EE-A4F2D9D12051}" destId="{C5CCDF43-63A3-9646-8C04-2DD58F3B8779}" srcOrd="0" destOrd="0" parTransId="{5ECE8ACC-BBB5-B443-A80B-40F3EB5AF1EF}" sibTransId="{85C5B7F6-60B1-944F-8069-114EE4CDF2E8}"/>
    <dgm:cxn modelId="{E4F89DFA-14EE-224A-9BF2-DA2D6A1271D5}" srcId="{D9B8AF8E-8255-1149-90E3-EC5A47551937}" destId="{CAE31EA5-2F96-2749-9461-5D5896361818}" srcOrd="0" destOrd="0" parTransId="{C754CEE6-26D3-1A40-92A2-035107C50C3B}" sibTransId="{FDABCE8C-6E45-AA45-9A00-DFD7D61BF2D1}"/>
    <dgm:cxn modelId="{A64D08EC-CCE9-D644-AC0F-56CD3EC515B3}" type="presParOf" srcId="{AE2615BB-C2E6-A247-AFD8-98A289DBECE5}" destId="{038DD58E-BF04-294E-9558-62E52597ACE2}" srcOrd="0" destOrd="0" presId="urn:microsoft.com/office/officeart/2005/8/layout/vList3"/>
    <dgm:cxn modelId="{25B01A5F-C608-DB45-B620-2CF1992BF11D}" type="presParOf" srcId="{038DD58E-BF04-294E-9558-62E52597ACE2}" destId="{C5CE6FF9-79A4-B147-ABCA-F1AB38F3543B}" srcOrd="0" destOrd="0" presId="urn:microsoft.com/office/officeart/2005/8/layout/vList3"/>
    <dgm:cxn modelId="{82D3C6A2-3F69-B14C-B643-631B6D65004B}" type="presParOf" srcId="{038DD58E-BF04-294E-9558-62E52597ACE2}" destId="{F70278AB-B61B-4F4A-BC69-03829B917B60}" srcOrd="1" destOrd="0" presId="urn:microsoft.com/office/officeart/2005/8/layout/vList3"/>
    <dgm:cxn modelId="{06E829A6-5934-2448-8E93-D7D98F2E45FD}" type="presParOf" srcId="{AE2615BB-C2E6-A247-AFD8-98A289DBECE5}" destId="{B9C1576F-0184-1C44-BF40-89EFE7F875AF}" srcOrd="1" destOrd="0" presId="urn:microsoft.com/office/officeart/2005/8/layout/vList3"/>
    <dgm:cxn modelId="{A29D8825-2418-D145-B6C6-C81213399EBE}" type="presParOf" srcId="{AE2615BB-C2E6-A247-AFD8-98A289DBECE5}" destId="{238D2EF2-6E5F-9240-997D-B1660E9A1CF4}" srcOrd="2" destOrd="0" presId="urn:microsoft.com/office/officeart/2005/8/layout/vList3"/>
    <dgm:cxn modelId="{D55620D7-03D7-B94F-AA73-4F5277A7B8DC}" type="presParOf" srcId="{238D2EF2-6E5F-9240-997D-B1660E9A1CF4}" destId="{5DDC42FF-9B08-B24B-83BD-FF4102BDB54B}" srcOrd="0" destOrd="0" presId="urn:microsoft.com/office/officeart/2005/8/layout/vList3"/>
    <dgm:cxn modelId="{F92300DA-5528-964A-B09D-3BD248036DD5}" type="presParOf" srcId="{238D2EF2-6E5F-9240-997D-B1660E9A1CF4}" destId="{4FCB313F-4E1E-0340-B5EE-6009FC1ABECE}" srcOrd="1" destOrd="0" presId="urn:microsoft.com/office/officeart/2005/8/layout/vList3"/>
    <dgm:cxn modelId="{F01CB532-5C26-304A-A71A-368956C07552}" type="presParOf" srcId="{AE2615BB-C2E6-A247-AFD8-98A289DBECE5}" destId="{532843B5-D1EB-0646-AB14-1D6124A20DDC}" srcOrd="3" destOrd="0" presId="urn:microsoft.com/office/officeart/2005/8/layout/vList3"/>
    <dgm:cxn modelId="{077115E7-9D23-F045-BF5E-079B4B173D72}" type="presParOf" srcId="{AE2615BB-C2E6-A247-AFD8-98A289DBECE5}" destId="{5891DA2B-14ED-ED47-87F2-BB0BA6E2CCA0}" srcOrd="4" destOrd="0" presId="urn:microsoft.com/office/officeart/2005/8/layout/vList3"/>
    <dgm:cxn modelId="{30D90749-68CA-7444-B51F-F891534FEEE1}" type="presParOf" srcId="{5891DA2B-14ED-ED47-87F2-BB0BA6E2CCA0}" destId="{74FAB223-334D-4746-A74D-30602E65A3EA}" srcOrd="0" destOrd="0" presId="urn:microsoft.com/office/officeart/2005/8/layout/vList3"/>
    <dgm:cxn modelId="{682EEBAB-D515-9140-8E26-67DC2467665D}" type="presParOf" srcId="{5891DA2B-14ED-ED47-87F2-BB0BA6E2CCA0}" destId="{580DA307-6781-2341-9CEA-C805C37B199C}" srcOrd="1" destOrd="0" presId="urn:microsoft.com/office/officeart/2005/8/layout/vList3"/>
    <dgm:cxn modelId="{2997CB3B-D51C-B54D-A807-973C158FE80B}" type="presParOf" srcId="{AE2615BB-C2E6-A247-AFD8-98A289DBECE5}" destId="{DA9EA651-B292-4C48-9F34-5ABFA5E9067A}" srcOrd="5" destOrd="0" presId="urn:microsoft.com/office/officeart/2005/8/layout/vList3"/>
    <dgm:cxn modelId="{D9122E28-5023-8847-80B5-31583AB87062}" type="presParOf" srcId="{AE2615BB-C2E6-A247-AFD8-98A289DBECE5}" destId="{FD4B64F9-997C-8545-B32B-9864BF48030D}" srcOrd="6" destOrd="0" presId="urn:microsoft.com/office/officeart/2005/8/layout/vList3"/>
    <dgm:cxn modelId="{6779CA5E-22EA-9146-8BB9-3B3EE8291789}" type="presParOf" srcId="{FD4B64F9-997C-8545-B32B-9864BF48030D}" destId="{F79F545A-5442-5A44-9437-93D0A8FA59A6}" srcOrd="0" destOrd="0" presId="urn:microsoft.com/office/officeart/2005/8/layout/vList3"/>
    <dgm:cxn modelId="{512DAFC2-DFF9-7B4B-AA6A-E1E483AD9D68}" type="presParOf" srcId="{FD4B64F9-997C-8545-B32B-9864BF48030D}" destId="{60B08C10-98A1-8444-9F16-7F4EC340F07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278AB-B61B-4F4A-BC69-03829B917B60}">
      <dsp:nvSpPr>
        <dsp:cNvPr id="0" name=""/>
        <dsp:cNvSpPr/>
      </dsp:nvSpPr>
      <dsp:spPr>
        <a:xfrm rot="10800000">
          <a:off x="709751" y="726"/>
          <a:ext cx="2256899" cy="56513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209" tIns="53340" rIns="99568" bIns="5334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2060"/>
              </a:solidFill>
            </a:rPr>
            <a:t>$30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Bracelet Cost</a:t>
          </a:r>
        </a:p>
      </dsp:txBody>
      <dsp:txXfrm rot="10800000">
        <a:off x="851035" y="726"/>
        <a:ext cx="2115615" cy="565136"/>
      </dsp:txXfrm>
    </dsp:sp>
    <dsp:sp modelId="{C5CE6FF9-79A4-B147-ABCA-F1AB38F3543B}">
      <dsp:nvSpPr>
        <dsp:cNvPr id="0" name=""/>
        <dsp:cNvSpPr/>
      </dsp:nvSpPr>
      <dsp:spPr>
        <a:xfrm>
          <a:off x="427183" y="726"/>
          <a:ext cx="565136" cy="56513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B313F-4E1E-0340-B5EE-6009FC1ABECE}">
      <dsp:nvSpPr>
        <dsp:cNvPr id="0" name=""/>
        <dsp:cNvSpPr/>
      </dsp:nvSpPr>
      <dsp:spPr>
        <a:xfrm rot="10800000">
          <a:off x="709751" y="734559"/>
          <a:ext cx="2256899" cy="56513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209" tIns="53340" rIns="99568" bIns="5334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2060"/>
              </a:solidFill>
            </a:rPr>
            <a:t>25%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Marketing</a:t>
          </a:r>
        </a:p>
      </dsp:txBody>
      <dsp:txXfrm rot="10800000">
        <a:off x="851035" y="734559"/>
        <a:ext cx="2115615" cy="565136"/>
      </dsp:txXfrm>
    </dsp:sp>
    <dsp:sp modelId="{5DDC42FF-9B08-B24B-83BD-FF4102BDB54B}">
      <dsp:nvSpPr>
        <dsp:cNvPr id="0" name=""/>
        <dsp:cNvSpPr/>
      </dsp:nvSpPr>
      <dsp:spPr>
        <a:xfrm>
          <a:off x="444171" y="722850"/>
          <a:ext cx="565136" cy="56513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DA307-6781-2341-9CEA-C805C37B199C}">
      <dsp:nvSpPr>
        <dsp:cNvPr id="0" name=""/>
        <dsp:cNvSpPr/>
      </dsp:nvSpPr>
      <dsp:spPr>
        <a:xfrm rot="10800000">
          <a:off x="708464" y="1468393"/>
          <a:ext cx="2256899" cy="56513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209" tIns="60960" rIns="113792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</a:rPr>
            <a:t>15%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Taxes</a:t>
          </a:r>
        </a:p>
      </dsp:txBody>
      <dsp:txXfrm rot="10800000">
        <a:off x="849748" y="1468393"/>
        <a:ext cx="2115615" cy="565136"/>
      </dsp:txXfrm>
    </dsp:sp>
    <dsp:sp modelId="{74FAB223-334D-4746-A74D-30602E65A3EA}">
      <dsp:nvSpPr>
        <dsp:cNvPr id="0" name=""/>
        <dsp:cNvSpPr/>
      </dsp:nvSpPr>
      <dsp:spPr>
        <a:xfrm>
          <a:off x="427183" y="1468393"/>
          <a:ext cx="565136" cy="56513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08C10-98A1-8444-9F16-7F4EC340F071}">
      <dsp:nvSpPr>
        <dsp:cNvPr id="0" name=""/>
        <dsp:cNvSpPr/>
      </dsp:nvSpPr>
      <dsp:spPr>
        <a:xfrm rot="10800000">
          <a:off x="640470" y="2202227"/>
          <a:ext cx="2349274" cy="56513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209" tIns="53340" rIns="99568" bIns="5334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2060"/>
              </a:solidFill>
            </a:rPr>
            <a:t>10%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Application updates</a:t>
          </a:r>
        </a:p>
      </dsp:txBody>
      <dsp:txXfrm rot="10800000">
        <a:off x="781754" y="2202227"/>
        <a:ext cx="2207990" cy="565136"/>
      </dsp:txXfrm>
    </dsp:sp>
    <dsp:sp modelId="{F79F545A-5442-5A44-9437-93D0A8FA59A6}">
      <dsp:nvSpPr>
        <dsp:cNvPr id="0" name=""/>
        <dsp:cNvSpPr/>
      </dsp:nvSpPr>
      <dsp:spPr>
        <a:xfrm>
          <a:off x="404089" y="2202227"/>
          <a:ext cx="565136" cy="56513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025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92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919cc0fa9a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919cc0fa9a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00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23fd3c6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23fd3c6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71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fc1f8f685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fc1f8f685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92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919cc0fa9a_0_1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Google Shape;2271;g919cc0fa9a_0_1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66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798825" y="47178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992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6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3161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1272375"/>
            <a:ext cx="3887700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00" y="3078500"/>
            <a:ext cx="3236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738150" y="540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 rot="10800000">
            <a:off x="-1296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 rot="10800000">
            <a:off x="8332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 rot="10800000">
            <a:off x="3232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/>
          <p:nvPr/>
        </p:nvSpPr>
        <p:spPr>
          <a:xfrm rot="10800000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 rot="10800000">
            <a:off x="9687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19150" y="214313"/>
            <a:ext cx="7137226" cy="42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457200" y="857250"/>
            <a:ext cx="8382000" cy="38290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8575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▪"/>
              <a:defRPr/>
            </a:lvl1pPr>
            <a:lvl2pPr marL="685800" lvl="1" indent="-28575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▪"/>
              <a:defRPr/>
            </a:lvl2pPr>
            <a:lvl3pPr marL="1028700" lvl="2" indent="-266700" algn="r" rt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Cambria"/>
              <a:buChar char="•"/>
              <a:defRPr/>
            </a:lvl3pPr>
            <a:lvl4pPr marL="1371600" lvl="3" indent="-266700" algn="r" rt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–"/>
              <a:defRPr/>
            </a:lvl4pPr>
            <a:lvl5pPr marL="1714500" lvl="4" indent="-266700" algn="r" rt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»"/>
              <a:defRPr/>
            </a:lvl5pPr>
            <a:lvl6pPr marL="2057400" lvl="5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2400300" lvl="6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2743200" lvl="7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3086100" lvl="8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191000" y="4829175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6553200" y="4829175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534400" y="4814888"/>
            <a:ext cx="457200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3764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1274863"/>
            <a:ext cx="2211900" cy="1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720000" y="2409738"/>
            <a:ext cx="2574600" cy="14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494275" y="-404575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2428950" y="-18433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274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67350" y="285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518550" y="46035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999200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-15556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 flipH="1">
            <a:off x="7092698" y="961120"/>
            <a:ext cx="1397509" cy="3373666"/>
            <a:chOff x="1197548" y="1137333"/>
            <a:chExt cx="1397509" cy="3373666"/>
          </a:xfrm>
        </p:grpSpPr>
        <p:sp>
          <p:nvSpPr>
            <p:cNvPr id="71" name="Google Shape;71;p8"/>
            <p:cNvSpPr/>
            <p:nvPr/>
          </p:nvSpPr>
          <p:spPr>
            <a:xfrm>
              <a:off x="1197548" y="29101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524232" y="4442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2181109" y="3708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128957" y="11373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8"/>
          <p:cNvSpPr/>
          <p:nvPr/>
        </p:nvSpPr>
        <p:spPr>
          <a:xfrm rot="10800000" flipH="1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 rot="10800000" flipH="1">
            <a:off x="58153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10800000" flipH="1">
            <a:off x="83107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rot="10800000" flipH="1">
            <a:off x="76653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653798" y="961120"/>
            <a:ext cx="1397509" cy="3373666"/>
            <a:chOff x="1197548" y="1137333"/>
            <a:chExt cx="1397509" cy="3373666"/>
          </a:xfrm>
        </p:grpSpPr>
        <p:sp>
          <p:nvSpPr>
            <p:cNvPr id="81" name="Google Shape;81;p8"/>
            <p:cNvSpPr/>
            <p:nvPr/>
          </p:nvSpPr>
          <p:spPr>
            <a:xfrm>
              <a:off x="1197548" y="29101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524232" y="4442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181109" y="3708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2128957" y="11373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 rot="10800000" flipH="1">
            <a:off x="-129600" y="44937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rot="10800000" flipH="1">
            <a:off x="-952500" y="-153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696600" y="1233175"/>
            <a:ext cx="3341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696600" y="2803075"/>
            <a:ext cx="3341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5212500" y="724075"/>
            <a:ext cx="3341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/>
          <p:nvPr/>
        </p:nvSpPr>
        <p:spPr>
          <a:xfrm rot="10800000" flipH="1">
            <a:off x="-1403250" y="-16526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 rot="10800000" flipH="1">
            <a:off x="-291437" y="9520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1"/>
          </p:nvPr>
        </p:nvSpPr>
        <p:spPr>
          <a:xfrm>
            <a:off x="720000" y="1332650"/>
            <a:ext cx="77040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8243100" y="42804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 flipH="1">
            <a:off x="-215575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 flipH="1">
            <a:off x="-1038475" y="-17791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 flipH="1">
            <a:off x="-219325" y="8653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 flipH="1">
            <a:off x="7828025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 flipH="1">
            <a:off x="8338025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1"/>
          </p:nvPr>
        </p:nvSpPr>
        <p:spPr>
          <a:xfrm>
            <a:off x="975650" y="198675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2"/>
          </p:nvPr>
        </p:nvSpPr>
        <p:spPr>
          <a:xfrm>
            <a:off x="1132700" y="233115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ubTitle" idx="3"/>
          </p:nvPr>
        </p:nvSpPr>
        <p:spPr>
          <a:xfrm>
            <a:off x="5739838" y="198675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4"/>
          </p:nvPr>
        </p:nvSpPr>
        <p:spPr>
          <a:xfrm>
            <a:off x="5896888" y="233115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5"/>
          </p:nvPr>
        </p:nvSpPr>
        <p:spPr>
          <a:xfrm>
            <a:off x="975650" y="36621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6"/>
          </p:nvPr>
        </p:nvSpPr>
        <p:spPr>
          <a:xfrm>
            <a:off x="1132700" y="40065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7"/>
          </p:nvPr>
        </p:nvSpPr>
        <p:spPr>
          <a:xfrm>
            <a:off x="5739838" y="36621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8"/>
          </p:nvPr>
        </p:nvSpPr>
        <p:spPr>
          <a:xfrm>
            <a:off x="5896888" y="40065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720000" y="-2395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-129600" y="-1333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-1296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"/>
          <p:cNvSpPr/>
          <p:nvPr/>
        </p:nvSpPr>
        <p:spPr>
          <a:xfrm flipH="1">
            <a:off x="7914000" y="-2395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/>
          <p:nvPr/>
        </p:nvSpPr>
        <p:spPr>
          <a:xfrm flipH="1">
            <a:off x="8424000" y="-1333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8421538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7764763" y="-1431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86143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-153462" y="4864350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/>
          <p:nvPr/>
        </p:nvSpPr>
        <p:spPr>
          <a:xfrm>
            <a:off x="-1451875" y="41661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720000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-129600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6" r:id="rId7"/>
    <p:sldLayoutId id="2147483675" r:id="rId8"/>
    <p:sldLayoutId id="2147483676" r:id="rId9"/>
    <p:sldLayoutId id="2147483677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f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1055790" y="2024145"/>
            <a:ext cx="3755511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sz="8800" dirty="0">
                <a:latin typeface="Calibri" panose="020F0502020204030204" pitchFamily="34" charset="0"/>
                <a:cs typeface="Calibri" panose="020F0502020204030204" pitchFamily="34" charset="0"/>
              </a:rPr>
              <a:t>أمانك</a:t>
            </a:r>
            <a:endParaRPr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9" name="Google Shape;339;p34"/>
          <p:cNvCxnSpPr/>
          <p:nvPr/>
        </p:nvCxnSpPr>
        <p:spPr>
          <a:xfrm>
            <a:off x="632910" y="3684480"/>
            <a:ext cx="3524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34"/>
          <p:cNvSpPr/>
          <p:nvPr/>
        </p:nvSpPr>
        <p:spPr>
          <a:xfrm>
            <a:off x="7197" y="848763"/>
            <a:ext cx="45315" cy="43821"/>
          </a:xfrm>
          <a:custGeom>
            <a:avLst/>
            <a:gdLst/>
            <a:ahLst/>
            <a:cxnLst/>
            <a:rect l="l" t="t" r="r" b="b"/>
            <a:pathLst>
              <a:path w="2002" h="1936" extrusionOk="0">
                <a:moveTo>
                  <a:pt x="1001" y="1"/>
                </a:moveTo>
                <a:lnTo>
                  <a:pt x="701" y="634"/>
                </a:lnTo>
                <a:lnTo>
                  <a:pt x="0" y="735"/>
                </a:lnTo>
                <a:lnTo>
                  <a:pt x="501" y="1235"/>
                </a:lnTo>
                <a:lnTo>
                  <a:pt x="400" y="1935"/>
                </a:lnTo>
                <a:lnTo>
                  <a:pt x="1001" y="1602"/>
                </a:lnTo>
                <a:lnTo>
                  <a:pt x="1635" y="1935"/>
                </a:lnTo>
                <a:lnTo>
                  <a:pt x="1635" y="1935"/>
                </a:lnTo>
                <a:lnTo>
                  <a:pt x="1501" y="1235"/>
                </a:lnTo>
                <a:lnTo>
                  <a:pt x="2002" y="735"/>
                </a:lnTo>
                <a:lnTo>
                  <a:pt x="1334" y="634"/>
                </a:lnTo>
                <a:lnTo>
                  <a:pt x="10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5619350" y="4129757"/>
            <a:ext cx="2062026" cy="253124"/>
          </a:xfrm>
          <a:custGeom>
            <a:avLst/>
            <a:gdLst/>
            <a:ahLst/>
            <a:cxnLst/>
            <a:rect l="l" t="t" r="r" b="b"/>
            <a:pathLst>
              <a:path w="91099" h="14378" extrusionOk="0">
                <a:moveTo>
                  <a:pt x="45566" y="1"/>
                </a:moveTo>
                <a:cubicBezTo>
                  <a:pt x="20382" y="1"/>
                  <a:pt x="0" y="3203"/>
                  <a:pt x="0" y="7206"/>
                </a:cubicBezTo>
                <a:cubicBezTo>
                  <a:pt x="0" y="11175"/>
                  <a:pt x="20382" y="14378"/>
                  <a:pt x="45566" y="14378"/>
                </a:cubicBezTo>
                <a:cubicBezTo>
                  <a:pt x="70717" y="14378"/>
                  <a:pt x="91099" y="11175"/>
                  <a:pt x="91099" y="7206"/>
                </a:cubicBezTo>
                <a:cubicBezTo>
                  <a:pt x="91099" y="3203"/>
                  <a:pt x="70717" y="1"/>
                  <a:pt x="455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79CF7F-F7E2-853C-9720-3EFA820B8933}"/>
              </a:ext>
            </a:extLst>
          </p:cNvPr>
          <p:cNvGrpSpPr/>
          <p:nvPr/>
        </p:nvGrpSpPr>
        <p:grpSpPr>
          <a:xfrm flipH="1">
            <a:off x="5608216" y="1319425"/>
            <a:ext cx="1884715" cy="3048442"/>
            <a:chOff x="2380601" y="1437256"/>
            <a:chExt cx="2300583" cy="3558265"/>
          </a:xfrm>
        </p:grpSpPr>
        <p:sp>
          <p:nvSpPr>
            <p:cNvPr id="5" name="Google Shape;3409;p63">
              <a:extLst>
                <a:ext uri="{FF2B5EF4-FFF2-40B4-BE49-F238E27FC236}">
                  <a16:creationId xmlns:a16="http://schemas.microsoft.com/office/drawing/2014/main" id="{2654814F-F6B1-963B-ADB1-433D5EF70E84}"/>
                </a:ext>
              </a:extLst>
            </p:cNvPr>
            <p:cNvSpPr/>
            <p:nvPr/>
          </p:nvSpPr>
          <p:spPr>
            <a:xfrm>
              <a:off x="3522298" y="2400617"/>
              <a:ext cx="370642" cy="1083335"/>
            </a:xfrm>
            <a:custGeom>
              <a:avLst/>
              <a:gdLst/>
              <a:ahLst/>
              <a:cxnLst/>
              <a:rect l="l" t="t" r="r" b="b"/>
              <a:pathLst>
                <a:path w="12463" h="37600" extrusionOk="0">
                  <a:moveTo>
                    <a:pt x="0" y="0"/>
                  </a:moveTo>
                  <a:lnTo>
                    <a:pt x="7447" y="37599"/>
                  </a:lnTo>
                  <a:lnTo>
                    <a:pt x="12462" y="37599"/>
                  </a:lnTo>
                  <a:lnTo>
                    <a:pt x="1246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13;p63">
              <a:extLst>
                <a:ext uri="{FF2B5EF4-FFF2-40B4-BE49-F238E27FC236}">
                  <a16:creationId xmlns:a16="http://schemas.microsoft.com/office/drawing/2014/main" id="{98CD9DDF-5C68-D74B-D41C-0350CABB0633}"/>
                </a:ext>
              </a:extLst>
            </p:cNvPr>
            <p:cNvSpPr/>
            <p:nvPr/>
          </p:nvSpPr>
          <p:spPr>
            <a:xfrm>
              <a:off x="2729534" y="2687845"/>
              <a:ext cx="1163406" cy="242627"/>
            </a:xfrm>
            <a:custGeom>
              <a:avLst/>
              <a:gdLst/>
              <a:ahLst/>
              <a:cxnLst/>
              <a:rect l="l" t="t" r="r" b="b"/>
              <a:pathLst>
                <a:path w="39120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39119" y="8420"/>
                  </a:lnTo>
                  <a:lnTo>
                    <a:pt x="391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14;p63">
              <a:extLst>
                <a:ext uri="{FF2B5EF4-FFF2-40B4-BE49-F238E27FC236}">
                  <a16:creationId xmlns:a16="http://schemas.microsoft.com/office/drawing/2014/main" id="{40EC6854-08C0-2BE0-221F-6C67AFD27342}"/>
                </a:ext>
              </a:extLst>
            </p:cNvPr>
            <p:cNvSpPr/>
            <p:nvPr/>
          </p:nvSpPr>
          <p:spPr>
            <a:xfrm>
              <a:off x="2503544" y="2397102"/>
              <a:ext cx="231432" cy="1018536"/>
            </a:xfrm>
            <a:custGeom>
              <a:avLst/>
              <a:gdLst/>
              <a:ahLst/>
              <a:cxnLst/>
              <a:rect l="l" t="t" r="r" b="b"/>
              <a:pathLst>
                <a:path w="7782" h="35351" extrusionOk="0">
                  <a:moveTo>
                    <a:pt x="7599" y="0"/>
                  </a:moveTo>
                  <a:lnTo>
                    <a:pt x="3800" y="31"/>
                  </a:lnTo>
                  <a:lnTo>
                    <a:pt x="0" y="122"/>
                  </a:lnTo>
                  <a:lnTo>
                    <a:pt x="3769" y="183"/>
                  </a:lnTo>
                  <a:lnTo>
                    <a:pt x="7446" y="242"/>
                  </a:lnTo>
                  <a:lnTo>
                    <a:pt x="7446" y="242"/>
                  </a:lnTo>
                  <a:lnTo>
                    <a:pt x="7417" y="4529"/>
                  </a:lnTo>
                  <a:lnTo>
                    <a:pt x="7417" y="8937"/>
                  </a:lnTo>
                  <a:cubicBezTo>
                    <a:pt x="7417" y="11855"/>
                    <a:pt x="7386" y="14773"/>
                    <a:pt x="7417" y="17721"/>
                  </a:cubicBezTo>
                  <a:cubicBezTo>
                    <a:pt x="7417" y="20669"/>
                    <a:pt x="7417" y="23587"/>
                    <a:pt x="7447" y="26536"/>
                  </a:cubicBezTo>
                  <a:cubicBezTo>
                    <a:pt x="7478" y="29454"/>
                    <a:pt x="7508" y="32402"/>
                    <a:pt x="7599" y="35350"/>
                  </a:cubicBezTo>
                  <a:cubicBezTo>
                    <a:pt x="7660" y="32402"/>
                    <a:pt x="7660" y="29454"/>
                    <a:pt x="7721" y="26536"/>
                  </a:cubicBezTo>
                  <a:cubicBezTo>
                    <a:pt x="7751" y="23587"/>
                    <a:pt x="7751" y="20669"/>
                    <a:pt x="7751" y="17721"/>
                  </a:cubicBezTo>
                  <a:cubicBezTo>
                    <a:pt x="7781" y="14803"/>
                    <a:pt x="7751" y="11855"/>
                    <a:pt x="7751" y="8937"/>
                  </a:cubicBezTo>
                  <a:lnTo>
                    <a:pt x="7751" y="4529"/>
                  </a:lnTo>
                  <a:lnTo>
                    <a:pt x="7721" y="122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15;p63">
              <a:extLst>
                <a:ext uri="{FF2B5EF4-FFF2-40B4-BE49-F238E27FC236}">
                  <a16:creationId xmlns:a16="http://schemas.microsoft.com/office/drawing/2014/main" id="{0E4EE134-5C59-E809-DEAA-DB3C6F18B5F2}"/>
                </a:ext>
              </a:extLst>
            </p:cNvPr>
            <p:cNvSpPr/>
            <p:nvPr/>
          </p:nvSpPr>
          <p:spPr>
            <a:xfrm>
              <a:off x="3887498" y="2400617"/>
              <a:ext cx="10855" cy="1018536"/>
            </a:xfrm>
            <a:custGeom>
              <a:avLst/>
              <a:gdLst/>
              <a:ahLst/>
              <a:cxnLst/>
              <a:rect l="l" t="t" r="r" b="b"/>
              <a:pathLst>
                <a:path w="365" h="35351" extrusionOk="0">
                  <a:moveTo>
                    <a:pt x="182" y="0"/>
                  </a:moveTo>
                  <a:cubicBezTo>
                    <a:pt x="122" y="2948"/>
                    <a:pt x="61" y="5897"/>
                    <a:pt x="30" y="8815"/>
                  </a:cubicBezTo>
                  <a:lnTo>
                    <a:pt x="0" y="17660"/>
                  </a:lnTo>
                  <a:lnTo>
                    <a:pt x="30" y="26505"/>
                  </a:lnTo>
                  <a:lnTo>
                    <a:pt x="91" y="30912"/>
                  </a:lnTo>
                  <a:lnTo>
                    <a:pt x="182" y="35350"/>
                  </a:lnTo>
                  <a:lnTo>
                    <a:pt x="274" y="30912"/>
                  </a:lnTo>
                  <a:lnTo>
                    <a:pt x="334" y="26505"/>
                  </a:lnTo>
                  <a:lnTo>
                    <a:pt x="365" y="17660"/>
                  </a:lnTo>
                  <a:lnTo>
                    <a:pt x="334" y="8815"/>
                  </a:lnTo>
                  <a:cubicBezTo>
                    <a:pt x="304" y="5897"/>
                    <a:pt x="274" y="2948"/>
                    <a:pt x="18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16;p63">
              <a:extLst>
                <a:ext uri="{FF2B5EF4-FFF2-40B4-BE49-F238E27FC236}">
                  <a16:creationId xmlns:a16="http://schemas.microsoft.com/office/drawing/2014/main" id="{8B0B8221-7F8F-CE68-F46C-26AF709E207F}"/>
                </a:ext>
              </a:extLst>
            </p:cNvPr>
            <p:cNvSpPr/>
            <p:nvPr/>
          </p:nvSpPr>
          <p:spPr>
            <a:xfrm>
              <a:off x="2729534" y="2922548"/>
              <a:ext cx="1163406" cy="11410"/>
            </a:xfrm>
            <a:custGeom>
              <a:avLst/>
              <a:gdLst/>
              <a:ahLst/>
              <a:cxnLst/>
              <a:rect l="l" t="t" r="r" b="b"/>
              <a:pathLst>
                <a:path w="39120" h="396" extrusionOk="0">
                  <a:moveTo>
                    <a:pt x="19575" y="1"/>
                  </a:moveTo>
                  <a:lnTo>
                    <a:pt x="9788" y="31"/>
                  </a:lnTo>
                  <a:lnTo>
                    <a:pt x="4894" y="92"/>
                  </a:lnTo>
                  <a:lnTo>
                    <a:pt x="0" y="183"/>
                  </a:lnTo>
                  <a:lnTo>
                    <a:pt x="4894" y="274"/>
                  </a:lnTo>
                  <a:lnTo>
                    <a:pt x="9788" y="335"/>
                  </a:lnTo>
                  <a:lnTo>
                    <a:pt x="19575" y="396"/>
                  </a:lnTo>
                  <a:lnTo>
                    <a:pt x="29332" y="335"/>
                  </a:lnTo>
                  <a:cubicBezTo>
                    <a:pt x="32615" y="305"/>
                    <a:pt x="35867" y="274"/>
                    <a:pt x="39119" y="183"/>
                  </a:cubicBezTo>
                  <a:cubicBezTo>
                    <a:pt x="35867" y="122"/>
                    <a:pt x="32615" y="92"/>
                    <a:pt x="29332" y="62"/>
                  </a:cubicBezTo>
                  <a:lnTo>
                    <a:pt x="1957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17;p63">
              <a:extLst>
                <a:ext uri="{FF2B5EF4-FFF2-40B4-BE49-F238E27FC236}">
                  <a16:creationId xmlns:a16="http://schemas.microsoft.com/office/drawing/2014/main" id="{2E4B023A-EFA6-B692-72AE-5B6AB08F7DFA}"/>
                </a:ext>
              </a:extLst>
            </p:cNvPr>
            <p:cNvSpPr/>
            <p:nvPr/>
          </p:nvSpPr>
          <p:spPr>
            <a:xfrm>
              <a:off x="2729534" y="2682601"/>
              <a:ext cx="1163406" cy="10545"/>
            </a:xfrm>
            <a:custGeom>
              <a:avLst/>
              <a:gdLst/>
              <a:ahLst/>
              <a:cxnLst/>
              <a:rect l="l" t="t" r="r" b="b"/>
              <a:pathLst>
                <a:path w="39120" h="366" extrusionOk="0">
                  <a:moveTo>
                    <a:pt x="19575" y="0"/>
                  </a:moveTo>
                  <a:lnTo>
                    <a:pt x="9788" y="31"/>
                  </a:lnTo>
                  <a:lnTo>
                    <a:pt x="4894" y="92"/>
                  </a:lnTo>
                  <a:lnTo>
                    <a:pt x="0" y="183"/>
                  </a:lnTo>
                  <a:lnTo>
                    <a:pt x="4894" y="274"/>
                  </a:lnTo>
                  <a:lnTo>
                    <a:pt x="9788" y="335"/>
                  </a:lnTo>
                  <a:lnTo>
                    <a:pt x="19575" y="365"/>
                  </a:lnTo>
                  <a:lnTo>
                    <a:pt x="29332" y="304"/>
                  </a:lnTo>
                  <a:cubicBezTo>
                    <a:pt x="32615" y="274"/>
                    <a:pt x="35867" y="244"/>
                    <a:pt x="39119" y="183"/>
                  </a:cubicBezTo>
                  <a:cubicBezTo>
                    <a:pt x="35867" y="92"/>
                    <a:pt x="32615" y="61"/>
                    <a:pt x="29332" y="31"/>
                  </a:cubicBezTo>
                  <a:lnTo>
                    <a:pt x="1957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20;p63">
              <a:extLst>
                <a:ext uri="{FF2B5EF4-FFF2-40B4-BE49-F238E27FC236}">
                  <a16:creationId xmlns:a16="http://schemas.microsoft.com/office/drawing/2014/main" id="{245BF38B-D3C0-2F9A-ADAF-89F353293EEC}"/>
                </a:ext>
              </a:extLst>
            </p:cNvPr>
            <p:cNvSpPr/>
            <p:nvPr/>
          </p:nvSpPr>
          <p:spPr>
            <a:xfrm>
              <a:off x="2516183" y="3483923"/>
              <a:ext cx="128385" cy="290772"/>
            </a:xfrm>
            <a:custGeom>
              <a:avLst/>
              <a:gdLst/>
              <a:ahLst/>
              <a:cxnLst/>
              <a:rect l="l" t="t" r="r" b="b"/>
              <a:pathLst>
                <a:path w="4317" h="10092" extrusionOk="0">
                  <a:moveTo>
                    <a:pt x="1" y="0"/>
                  </a:moveTo>
                  <a:lnTo>
                    <a:pt x="244" y="3070"/>
                  </a:lnTo>
                  <a:lnTo>
                    <a:pt x="821" y="10092"/>
                  </a:lnTo>
                  <a:lnTo>
                    <a:pt x="3466" y="10092"/>
                  </a:lnTo>
                  <a:lnTo>
                    <a:pt x="4043" y="307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21;p63">
              <a:extLst>
                <a:ext uri="{FF2B5EF4-FFF2-40B4-BE49-F238E27FC236}">
                  <a16:creationId xmlns:a16="http://schemas.microsoft.com/office/drawing/2014/main" id="{5AD34E6D-66D6-1C23-D974-67731F207DF9}"/>
                </a:ext>
              </a:extLst>
            </p:cNvPr>
            <p:cNvSpPr/>
            <p:nvPr/>
          </p:nvSpPr>
          <p:spPr>
            <a:xfrm>
              <a:off x="2516183" y="3483923"/>
              <a:ext cx="128385" cy="88482"/>
            </a:xfrm>
            <a:custGeom>
              <a:avLst/>
              <a:gdLst/>
              <a:ahLst/>
              <a:cxnLst/>
              <a:rect l="l" t="t" r="r" b="b"/>
              <a:pathLst>
                <a:path w="4317" h="3071" extrusionOk="0">
                  <a:moveTo>
                    <a:pt x="1" y="0"/>
                  </a:moveTo>
                  <a:lnTo>
                    <a:pt x="244" y="3070"/>
                  </a:lnTo>
                  <a:lnTo>
                    <a:pt x="4043" y="307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23;p63">
              <a:extLst>
                <a:ext uri="{FF2B5EF4-FFF2-40B4-BE49-F238E27FC236}">
                  <a16:creationId xmlns:a16="http://schemas.microsoft.com/office/drawing/2014/main" id="{3872EC37-893C-1C87-5C7F-F5F50E56D6F5}"/>
                </a:ext>
              </a:extLst>
            </p:cNvPr>
            <p:cNvSpPr/>
            <p:nvPr/>
          </p:nvSpPr>
          <p:spPr>
            <a:xfrm>
              <a:off x="3431890" y="3483923"/>
              <a:ext cx="127493" cy="88482"/>
            </a:xfrm>
            <a:custGeom>
              <a:avLst/>
              <a:gdLst/>
              <a:ahLst/>
              <a:cxnLst/>
              <a:rect l="l" t="t" r="r" b="b"/>
              <a:pathLst>
                <a:path w="4287" h="3071" extrusionOk="0">
                  <a:moveTo>
                    <a:pt x="1" y="0"/>
                  </a:moveTo>
                  <a:lnTo>
                    <a:pt x="244" y="3070"/>
                  </a:lnTo>
                  <a:lnTo>
                    <a:pt x="4043" y="3070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25;p63">
              <a:extLst>
                <a:ext uri="{FF2B5EF4-FFF2-40B4-BE49-F238E27FC236}">
                  <a16:creationId xmlns:a16="http://schemas.microsoft.com/office/drawing/2014/main" id="{C83CC32F-8896-E4C2-0D8C-ECE22A5F7E09}"/>
                </a:ext>
              </a:extLst>
            </p:cNvPr>
            <p:cNvSpPr/>
            <p:nvPr/>
          </p:nvSpPr>
          <p:spPr>
            <a:xfrm>
              <a:off x="3983288" y="3483923"/>
              <a:ext cx="128415" cy="88482"/>
            </a:xfrm>
            <a:custGeom>
              <a:avLst/>
              <a:gdLst/>
              <a:ahLst/>
              <a:cxnLst/>
              <a:rect l="l" t="t" r="r" b="b"/>
              <a:pathLst>
                <a:path w="4318" h="3071" extrusionOk="0">
                  <a:moveTo>
                    <a:pt x="1" y="0"/>
                  </a:moveTo>
                  <a:lnTo>
                    <a:pt x="244" y="3070"/>
                  </a:lnTo>
                  <a:lnTo>
                    <a:pt x="4074" y="307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60;p63">
              <a:extLst>
                <a:ext uri="{FF2B5EF4-FFF2-40B4-BE49-F238E27FC236}">
                  <a16:creationId xmlns:a16="http://schemas.microsoft.com/office/drawing/2014/main" id="{56ECB68D-7190-BFBD-E6C1-0660262CEAAA}"/>
                </a:ext>
              </a:extLst>
            </p:cNvPr>
            <p:cNvSpPr/>
            <p:nvPr/>
          </p:nvSpPr>
          <p:spPr>
            <a:xfrm>
              <a:off x="3819692" y="1591401"/>
              <a:ext cx="299238" cy="122624"/>
            </a:xfrm>
            <a:custGeom>
              <a:avLst/>
              <a:gdLst/>
              <a:ahLst/>
              <a:cxnLst/>
              <a:rect l="l" t="t" r="r" b="b"/>
              <a:pathLst>
                <a:path w="10062" h="4256" extrusionOk="0">
                  <a:moveTo>
                    <a:pt x="0" y="0"/>
                  </a:moveTo>
                  <a:lnTo>
                    <a:pt x="0" y="4256"/>
                  </a:lnTo>
                  <a:lnTo>
                    <a:pt x="10061" y="4256"/>
                  </a:lnTo>
                  <a:lnTo>
                    <a:pt x="100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61;p63">
              <a:extLst>
                <a:ext uri="{FF2B5EF4-FFF2-40B4-BE49-F238E27FC236}">
                  <a16:creationId xmlns:a16="http://schemas.microsoft.com/office/drawing/2014/main" id="{15E30485-A21A-E730-68A7-B492D8FF219F}"/>
                </a:ext>
              </a:extLst>
            </p:cNvPr>
            <p:cNvSpPr/>
            <p:nvPr/>
          </p:nvSpPr>
          <p:spPr>
            <a:xfrm>
              <a:off x="3986025" y="1437256"/>
              <a:ext cx="299238" cy="122653"/>
            </a:xfrm>
            <a:custGeom>
              <a:avLst/>
              <a:gdLst/>
              <a:ahLst/>
              <a:cxnLst/>
              <a:rect l="l" t="t" r="r" b="b"/>
              <a:pathLst>
                <a:path w="10062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10061" y="4256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74;p63">
              <a:extLst>
                <a:ext uri="{FF2B5EF4-FFF2-40B4-BE49-F238E27FC236}">
                  <a16:creationId xmlns:a16="http://schemas.microsoft.com/office/drawing/2014/main" id="{3CC4DF08-51C9-1F94-BE00-E29F458AF71C}"/>
                </a:ext>
              </a:extLst>
            </p:cNvPr>
            <p:cNvSpPr/>
            <p:nvPr/>
          </p:nvSpPr>
          <p:spPr>
            <a:xfrm>
              <a:off x="2382415" y="3008668"/>
              <a:ext cx="127047" cy="111849"/>
            </a:xfrm>
            <a:custGeom>
              <a:avLst/>
              <a:gdLst/>
              <a:ahLst/>
              <a:cxnLst/>
              <a:rect l="l" t="t" r="r" b="b"/>
              <a:pathLst>
                <a:path w="4272" h="3882" extrusionOk="0">
                  <a:moveTo>
                    <a:pt x="4194" y="0"/>
                  </a:moveTo>
                  <a:cubicBezTo>
                    <a:pt x="4183" y="0"/>
                    <a:pt x="4172" y="6"/>
                    <a:pt x="4164" y="21"/>
                  </a:cubicBezTo>
                  <a:cubicBezTo>
                    <a:pt x="2766" y="1298"/>
                    <a:pt x="1398" y="2605"/>
                    <a:pt x="0" y="3881"/>
                  </a:cubicBezTo>
                  <a:cubicBezTo>
                    <a:pt x="1581" y="2817"/>
                    <a:pt x="3009" y="1541"/>
                    <a:pt x="4225" y="82"/>
                  </a:cubicBezTo>
                  <a:cubicBezTo>
                    <a:pt x="4271" y="59"/>
                    <a:pt x="4230" y="0"/>
                    <a:pt x="4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75;p63">
              <a:extLst>
                <a:ext uri="{FF2B5EF4-FFF2-40B4-BE49-F238E27FC236}">
                  <a16:creationId xmlns:a16="http://schemas.microsoft.com/office/drawing/2014/main" id="{9279D7BC-A748-BCDE-2342-C53C1BF644C3}"/>
                </a:ext>
              </a:extLst>
            </p:cNvPr>
            <p:cNvSpPr/>
            <p:nvPr/>
          </p:nvSpPr>
          <p:spPr>
            <a:xfrm>
              <a:off x="2387828" y="2849855"/>
              <a:ext cx="126571" cy="165554"/>
            </a:xfrm>
            <a:custGeom>
              <a:avLst/>
              <a:gdLst/>
              <a:ahLst/>
              <a:cxnLst/>
              <a:rect l="l" t="t" r="r" b="b"/>
              <a:pathLst>
                <a:path w="4256" h="5746" extrusionOk="0">
                  <a:moveTo>
                    <a:pt x="4195" y="1"/>
                  </a:moveTo>
                  <a:cubicBezTo>
                    <a:pt x="2949" y="2007"/>
                    <a:pt x="1581" y="3922"/>
                    <a:pt x="31" y="5685"/>
                  </a:cubicBezTo>
                  <a:cubicBezTo>
                    <a:pt x="1" y="5715"/>
                    <a:pt x="61" y="5746"/>
                    <a:pt x="61" y="5746"/>
                  </a:cubicBezTo>
                  <a:cubicBezTo>
                    <a:pt x="1794" y="4104"/>
                    <a:pt x="3192" y="2159"/>
                    <a:pt x="4256" y="31"/>
                  </a:cubicBezTo>
                  <a:cubicBezTo>
                    <a:pt x="4256" y="1"/>
                    <a:pt x="4226" y="1"/>
                    <a:pt x="4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99;p63">
              <a:extLst>
                <a:ext uri="{FF2B5EF4-FFF2-40B4-BE49-F238E27FC236}">
                  <a16:creationId xmlns:a16="http://schemas.microsoft.com/office/drawing/2014/main" id="{8B7AA2F1-6E55-B9D8-5D8A-2AA16ADC4491}"/>
                </a:ext>
              </a:extLst>
            </p:cNvPr>
            <p:cNvSpPr/>
            <p:nvPr/>
          </p:nvSpPr>
          <p:spPr>
            <a:xfrm>
              <a:off x="4626017" y="4426223"/>
              <a:ext cx="55167" cy="117179"/>
            </a:xfrm>
            <a:custGeom>
              <a:avLst/>
              <a:gdLst/>
              <a:ahLst/>
              <a:cxnLst/>
              <a:rect l="l" t="t" r="r" b="b"/>
              <a:pathLst>
                <a:path w="1855" h="4067" extrusionOk="0">
                  <a:moveTo>
                    <a:pt x="31" y="1"/>
                  </a:moveTo>
                  <a:cubicBezTo>
                    <a:pt x="31" y="1"/>
                    <a:pt x="0" y="31"/>
                    <a:pt x="31" y="62"/>
                  </a:cubicBezTo>
                  <a:cubicBezTo>
                    <a:pt x="1307" y="943"/>
                    <a:pt x="1854" y="2554"/>
                    <a:pt x="1368" y="4044"/>
                  </a:cubicBezTo>
                  <a:cubicBezTo>
                    <a:pt x="1368" y="4059"/>
                    <a:pt x="1376" y="4066"/>
                    <a:pt x="1383" y="4066"/>
                  </a:cubicBezTo>
                  <a:cubicBezTo>
                    <a:pt x="1391" y="4066"/>
                    <a:pt x="1399" y="4059"/>
                    <a:pt x="1399" y="4044"/>
                  </a:cubicBezTo>
                  <a:cubicBezTo>
                    <a:pt x="1794" y="3284"/>
                    <a:pt x="1824" y="2402"/>
                    <a:pt x="1520" y="1612"/>
                  </a:cubicBezTo>
                  <a:cubicBezTo>
                    <a:pt x="1247" y="913"/>
                    <a:pt x="730" y="335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42;p63">
              <a:extLst>
                <a:ext uri="{FF2B5EF4-FFF2-40B4-BE49-F238E27FC236}">
                  <a16:creationId xmlns:a16="http://schemas.microsoft.com/office/drawing/2014/main" id="{07606C01-57C5-31B8-9494-5881C6411E5B}"/>
                </a:ext>
              </a:extLst>
            </p:cNvPr>
            <p:cNvSpPr/>
            <p:nvPr/>
          </p:nvSpPr>
          <p:spPr>
            <a:xfrm>
              <a:off x="3531666" y="2479822"/>
              <a:ext cx="511429" cy="363493"/>
            </a:xfrm>
            <a:custGeom>
              <a:avLst/>
              <a:gdLst/>
              <a:ahLst/>
              <a:cxnLst/>
              <a:rect l="l" t="t" r="r" b="b"/>
              <a:pathLst>
                <a:path w="17197" h="12616" extrusionOk="0">
                  <a:moveTo>
                    <a:pt x="7740" y="0"/>
                  </a:moveTo>
                  <a:cubicBezTo>
                    <a:pt x="6143" y="0"/>
                    <a:pt x="1" y="4438"/>
                    <a:pt x="323" y="5671"/>
                  </a:cubicBezTo>
                  <a:cubicBezTo>
                    <a:pt x="658" y="6947"/>
                    <a:pt x="3667" y="11111"/>
                    <a:pt x="5612" y="12388"/>
                  </a:cubicBezTo>
                  <a:cubicBezTo>
                    <a:pt x="5856" y="12544"/>
                    <a:pt x="6209" y="12616"/>
                    <a:pt x="6640" y="12616"/>
                  </a:cubicBezTo>
                  <a:cubicBezTo>
                    <a:pt x="9807" y="12616"/>
                    <a:pt x="17197" y="8772"/>
                    <a:pt x="16555" y="6765"/>
                  </a:cubicBezTo>
                  <a:cubicBezTo>
                    <a:pt x="15795" y="4516"/>
                    <a:pt x="9199" y="382"/>
                    <a:pt x="7892" y="17"/>
                  </a:cubicBezTo>
                  <a:cubicBezTo>
                    <a:pt x="7847" y="6"/>
                    <a:pt x="7797" y="0"/>
                    <a:pt x="7740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43;p63">
              <a:extLst>
                <a:ext uri="{FF2B5EF4-FFF2-40B4-BE49-F238E27FC236}">
                  <a16:creationId xmlns:a16="http://schemas.microsoft.com/office/drawing/2014/main" id="{B7C7CE30-DE6D-1759-5E2A-D0E8E935A44B}"/>
                </a:ext>
              </a:extLst>
            </p:cNvPr>
            <p:cNvSpPr/>
            <p:nvPr/>
          </p:nvSpPr>
          <p:spPr>
            <a:xfrm>
              <a:off x="3276412" y="2693982"/>
              <a:ext cx="1262855" cy="2067700"/>
            </a:xfrm>
            <a:custGeom>
              <a:avLst/>
              <a:gdLst/>
              <a:ahLst/>
              <a:cxnLst/>
              <a:rect l="l" t="t" r="r" b="b"/>
              <a:pathLst>
                <a:path w="42464" h="71765" extrusionOk="0">
                  <a:moveTo>
                    <a:pt x="21703" y="1"/>
                  </a:moveTo>
                  <a:cubicBezTo>
                    <a:pt x="10700" y="1"/>
                    <a:pt x="6961" y="3040"/>
                    <a:pt x="5715" y="12979"/>
                  </a:cubicBezTo>
                  <a:cubicBezTo>
                    <a:pt x="4560" y="22007"/>
                    <a:pt x="61" y="71005"/>
                    <a:pt x="1" y="71491"/>
                  </a:cubicBezTo>
                  <a:lnTo>
                    <a:pt x="2675" y="71734"/>
                  </a:lnTo>
                  <a:cubicBezTo>
                    <a:pt x="2736" y="71248"/>
                    <a:pt x="7235" y="22311"/>
                    <a:pt x="8359" y="13314"/>
                  </a:cubicBezTo>
                  <a:cubicBezTo>
                    <a:pt x="9454" y="4742"/>
                    <a:pt x="12068" y="2645"/>
                    <a:pt x="21703" y="2645"/>
                  </a:cubicBezTo>
                  <a:cubicBezTo>
                    <a:pt x="30822" y="2645"/>
                    <a:pt x="33284" y="6931"/>
                    <a:pt x="34165" y="13344"/>
                  </a:cubicBezTo>
                  <a:cubicBezTo>
                    <a:pt x="34591" y="16353"/>
                    <a:pt x="39819" y="71187"/>
                    <a:pt x="39880" y="71764"/>
                  </a:cubicBezTo>
                  <a:lnTo>
                    <a:pt x="42463" y="71491"/>
                  </a:lnTo>
                  <a:cubicBezTo>
                    <a:pt x="42251" y="69242"/>
                    <a:pt x="37205" y="16049"/>
                    <a:pt x="36779" y="12979"/>
                  </a:cubicBezTo>
                  <a:cubicBezTo>
                    <a:pt x="35928" y="6931"/>
                    <a:pt x="33466" y="1"/>
                    <a:pt x="21703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44;p63">
              <a:extLst>
                <a:ext uri="{FF2B5EF4-FFF2-40B4-BE49-F238E27FC236}">
                  <a16:creationId xmlns:a16="http://schemas.microsoft.com/office/drawing/2014/main" id="{0E813600-B389-AB14-B0FB-3C5E0A6840ED}"/>
                </a:ext>
              </a:extLst>
            </p:cNvPr>
            <p:cNvSpPr/>
            <p:nvPr/>
          </p:nvSpPr>
          <p:spPr>
            <a:xfrm>
              <a:off x="3391206" y="3949815"/>
              <a:ext cx="1034159" cy="77101"/>
            </a:xfrm>
            <a:custGeom>
              <a:avLst/>
              <a:gdLst/>
              <a:ahLst/>
              <a:cxnLst/>
              <a:rect l="l" t="t" r="r" b="b"/>
              <a:pathLst>
                <a:path w="34774" h="2676" extrusionOk="0">
                  <a:moveTo>
                    <a:pt x="1" y="1"/>
                  </a:moveTo>
                  <a:lnTo>
                    <a:pt x="1" y="2676"/>
                  </a:lnTo>
                  <a:lnTo>
                    <a:pt x="34773" y="2676"/>
                  </a:lnTo>
                  <a:lnTo>
                    <a:pt x="3477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45;p63">
              <a:extLst>
                <a:ext uri="{FF2B5EF4-FFF2-40B4-BE49-F238E27FC236}">
                  <a16:creationId xmlns:a16="http://schemas.microsoft.com/office/drawing/2014/main" id="{7DEAF2CE-AD3F-AE7F-BCB7-75D3EAFBCFB2}"/>
                </a:ext>
              </a:extLst>
            </p:cNvPr>
            <p:cNvSpPr/>
            <p:nvPr/>
          </p:nvSpPr>
          <p:spPr>
            <a:xfrm>
              <a:off x="3251996" y="4681095"/>
              <a:ext cx="130199" cy="155038"/>
            </a:xfrm>
            <a:custGeom>
              <a:avLst/>
              <a:gdLst/>
              <a:ahLst/>
              <a:cxnLst/>
              <a:rect l="l" t="t" r="r" b="b"/>
              <a:pathLst>
                <a:path w="4378" h="5381" extrusionOk="0">
                  <a:moveTo>
                    <a:pt x="335" y="0"/>
                  </a:moveTo>
                  <a:lnTo>
                    <a:pt x="1" y="5380"/>
                  </a:lnTo>
                  <a:lnTo>
                    <a:pt x="4378" y="5380"/>
                  </a:lnTo>
                  <a:lnTo>
                    <a:pt x="404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46;p63">
              <a:extLst>
                <a:ext uri="{FF2B5EF4-FFF2-40B4-BE49-F238E27FC236}">
                  <a16:creationId xmlns:a16="http://schemas.microsoft.com/office/drawing/2014/main" id="{2B0BB4F3-8BDD-28DA-6076-EFCFAF30DF78}"/>
                </a:ext>
              </a:extLst>
            </p:cNvPr>
            <p:cNvSpPr/>
            <p:nvPr/>
          </p:nvSpPr>
          <p:spPr>
            <a:xfrm>
              <a:off x="4435268" y="4681095"/>
              <a:ext cx="131121" cy="155038"/>
            </a:xfrm>
            <a:custGeom>
              <a:avLst/>
              <a:gdLst/>
              <a:ahLst/>
              <a:cxnLst/>
              <a:rect l="l" t="t" r="r" b="b"/>
              <a:pathLst>
                <a:path w="4409" h="5381" extrusionOk="0">
                  <a:moveTo>
                    <a:pt x="366" y="0"/>
                  </a:moveTo>
                  <a:lnTo>
                    <a:pt x="1" y="5380"/>
                  </a:lnTo>
                  <a:lnTo>
                    <a:pt x="4408" y="5380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47;p63">
              <a:extLst>
                <a:ext uri="{FF2B5EF4-FFF2-40B4-BE49-F238E27FC236}">
                  <a16:creationId xmlns:a16="http://schemas.microsoft.com/office/drawing/2014/main" id="{173F1525-08FA-604B-D001-0945D787466A}"/>
                </a:ext>
              </a:extLst>
            </p:cNvPr>
            <p:cNvSpPr/>
            <p:nvPr/>
          </p:nvSpPr>
          <p:spPr>
            <a:xfrm>
              <a:off x="3116176" y="1980220"/>
              <a:ext cx="752259" cy="752860"/>
            </a:xfrm>
            <a:custGeom>
              <a:avLst/>
              <a:gdLst/>
              <a:ahLst/>
              <a:cxnLst/>
              <a:rect l="l" t="t" r="r" b="b"/>
              <a:pathLst>
                <a:path w="25295" h="26130" extrusionOk="0">
                  <a:moveTo>
                    <a:pt x="1687" y="0"/>
                  </a:moveTo>
                  <a:cubicBezTo>
                    <a:pt x="578" y="0"/>
                    <a:pt x="0" y="1770"/>
                    <a:pt x="404" y="4469"/>
                  </a:cubicBezTo>
                  <a:cubicBezTo>
                    <a:pt x="1224" y="10001"/>
                    <a:pt x="4021" y="17296"/>
                    <a:pt x="5814" y="19242"/>
                  </a:cubicBezTo>
                  <a:cubicBezTo>
                    <a:pt x="8155" y="21704"/>
                    <a:pt x="13687" y="25077"/>
                    <a:pt x="16209" y="26111"/>
                  </a:cubicBezTo>
                  <a:cubicBezTo>
                    <a:pt x="16241" y="26124"/>
                    <a:pt x="16279" y="26130"/>
                    <a:pt x="16321" y="26130"/>
                  </a:cubicBezTo>
                  <a:cubicBezTo>
                    <a:pt x="17799" y="26130"/>
                    <a:pt x="25294" y="18559"/>
                    <a:pt x="24112" y="18086"/>
                  </a:cubicBezTo>
                  <a:cubicBezTo>
                    <a:pt x="22410" y="17418"/>
                    <a:pt x="12775" y="13254"/>
                    <a:pt x="11893" y="12828"/>
                  </a:cubicBezTo>
                  <a:cubicBezTo>
                    <a:pt x="11012" y="12403"/>
                    <a:pt x="7091" y="7387"/>
                    <a:pt x="4811" y="3193"/>
                  </a:cubicBezTo>
                  <a:cubicBezTo>
                    <a:pt x="3602" y="954"/>
                    <a:pt x="2501" y="0"/>
                    <a:pt x="1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48;p63">
              <a:extLst>
                <a:ext uri="{FF2B5EF4-FFF2-40B4-BE49-F238E27FC236}">
                  <a16:creationId xmlns:a16="http://schemas.microsoft.com/office/drawing/2014/main" id="{42B1909E-2996-D459-80FB-829FB725FFA7}"/>
                </a:ext>
              </a:extLst>
            </p:cNvPr>
            <p:cNvSpPr/>
            <p:nvPr/>
          </p:nvSpPr>
          <p:spPr>
            <a:xfrm>
              <a:off x="3665106" y="2579828"/>
              <a:ext cx="452902" cy="315147"/>
            </a:xfrm>
            <a:custGeom>
              <a:avLst/>
              <a:gdLst/>
              <a:ahLst/>
              <a:cxnLst/>
              <a:rect l="l" t="t" r="r" b="b"/>
              <a:pathLst>
                <a:path w="15229" h="10938" extrusionOk="0">
                  <a:moveTo>
                    <a:pt x="7289" y="1"/>
                  </a:moveTo>
                  <a:cubicBezTo>
                    <a:pt x="7148" y="1"/>
                    <a:pt x="7008" y="23"/>
                    <a:pt x="6870" y="72"/>
                  </a:cubicBezTo>
                  <a:cubicBezTo>
                    <a:pt x="5593" y="528"/>
                    <a:pt x="6475" y="2260"/>
                    <a:pt x="6566" y="2382"/>
                  </a:cubicBezTo>
                  <a:cubicBezTo>
                    <a:pt x="6488" y="2304"/>
                    <a:pt x="5453" y="1047"/>
                    <a:pt x="4376" y="1047"/>
                  </a:cubicBezTo>
                  <a:cubicBezTo>
                    <a:pt x="4194" y="1047"/>
                    <a:pt x="4011" y="1083"/>
                    <a:pt x="3831" y="1166"/>
                  </a:cubicBezTo>
                  <a:cubicBezTo>
                    <a:pt x="2584" y="1774"/>
                    <a:pt x="3709" y="3415"/>
                    <a:pt x="3770" y="3507"/>
                  </a:cubicBezTo>
                  <a:cubicBezTo>
                    <a:pt x="3703" y="3462"/>
                    <a:pt x="2932" y="2959"/>
                    <a:pt x="2202" y="2959"/>
                  </a:cubicBezTo>
                  <a:cubicBezTo>
                    <a:pt x="1937" y="2959"/>
                    <a:pt x="1678" y="3025"/>
                    <a:pt x="1460" y="3203"/>
                  </a:cubicBezTo>
                  <a:cubicBezTo>
                    <a:pt x="1" y="4327"/>
                    <a:pt x="3466" y="6759"/>
                    <a:pt x="3679" y="8248"/>
                  </a:cubicBezTo>
                  <a:cubicBezTo>
                    <a:pt x="3679" y="8248"/>
                    <a:pt x="1216" y="8887"/>
                    <a:pt x="1125" y="8917"/>
                  </a:cubicBezTo>
                  <a:cubicBezTo>
                    <a:pt x="1125" y="8917"/>
                    <a:pt x="3922" y="10937"/>
                    <a:pt x="5907" y="10937"/>
                  </a:cubicBezTo>
                  <a:cubicBezTo>
                    <a:pt x="6072" y="10937"/>
                    <a:pt x="6232" y="10923"/>
                    <a:pt x="6384" y="10893"/>
                  </a:cubicBezTo>
                  <a:cubicBezTo>
                    <a:pt x="6992" y="10802"/>
                    <a:pt x="7417" y="10285"/>
                    <a:pt x="7448" y="9677"/>
                  </a:cubicBezTo>
                  <a:cubicBezTo>
                    <a:pt x="7448" y="9677"/>
                    <a:pt x="8070" y="10260"/>
                    <a:pt x="8833" y="10260"/>
                  </a:cubicBezTo>
                  <a:cubicBezTo>
                    <a:pt x="9023" y="10260"/>
                    <a:pt x="9223" y="10224"/>
                    <a:pt x="9423" y="10133"/>
                  </a:cubicBezTo>
                  <a:cubicBezTo>
                    <a:pt x="9940" y="9920"/>
                    <a:pt x="10031" y="8887"/>
                    <a:pt x="10031" y="8887"/>
                  </a:cubicBezTo>
                  <a:cubicBezTo>
                    <a:pt x="10319" y="9136"/>
                    <a:pt x="10678" y="9264"/>
                    <a:pt x="11050" y="9264"/>
                  </a:cubicBezTo>
                  <a:cubicBezTo>
                    <a:pt x="11268" y="9264"/>
                    <a:pt x="11489" y="9220"/>
                    <a:pt x="11703" y="9130"/>
                  </a:cubicBezTo>
                  <a:cubicBezTo>
                    <a:pt x="12372" y="8795"/>
                    <a:pt x="12372" y="7823"/>
                    <a:pt x="12372" y="7823"/>
                  </a:cubicBezTo>
                  <a:cubicBezTo>
                    <a:pt x="12372" y="7823"/>
                    <a:pt x="12623" y="7888"/>
                    <a:pt x="12952" y="7888"/>
                  </a:cubicBezTo>
                  <a:cubicBezTo>
                    <a:pt x="13299" y="7888"/>
                    <a:pt x="13731" y="7815"/>
                    <a:pt x="14043" y="7519"/>
                  </a:cubicBezTo>
                  <a:cubicBezTo>
                    <a:pt x="15229" y="6333"/>
                    <a:pt x="12828" y="133"/>
                    <a:pt x="10183" y="72"/>
                  </a:cubicBezTo>
                  <a:cubicBezTo>
                    <a:pt x="10171" y="72"/>
                    <a:pt x="10158" y="71"/>
                    <a:pt x="10146" y="71"/>
                  </a:cubicBezTo>
                  <a:cubicBezTo>
                    <a:pt x="8981" y="71"/>
                    <a:pt x="9636" y="1500"/>
                    <a:pt x="9636" y="1500"/>
                  </a:cubicBezTo>
                  <a:cubicBezTo>
                    <a:pt x="9636" y="1500"/>
                    <a:pt x="8451" y="1"/>
                    <a:pt x="7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49;p63">
              <a:extLst>
                <a:ext uri="{FF2B5EF4-FFF2-40B4-BE49-F238E27FC236}">
                  <a16:creationId xmlns:a16="http://schemas.microsoft.com/office/drawing/2014/main" id="{C92D0E2B-AF0F-6F39-D73D-7E955F0A4504}"/>
                </a:ext>
              </a:extLst>
            </p:cNvPr>
            <p:cNvSpPr/>
            <p:nvPr/>
          </p:nvSpPr>
          <p:spPr>
            <a:xfrm>
              <a:off x="3945876" y="2620569"/>
              <a:ext cx="88980" cy="180277"/>
            </a:xfrm>
            <a:custGeom>
              <a:avLst/>
              <a:gdLst/>
              <a:ahLst/>
              <a:cxnLst/>
              <a:rect l="l" t="t" r="r" b="b"/>
              <a:pathLst>
                <a:path w="2992" h="6257" extrusionOk="0">
                  <a:moveTo>
                    <a:pt x="102" y="1"/>
                  </a:moveTo>
                  <a:cubicBezTo>
                    <a:pt x="48" y="1"/>
                    <a:pt x="0" y="43"/>
                    <a:pt x="43" y="86"/>
                  </a:cubicBezTo>
                  <a:cubicBezTo>
                    <a:pt x="1289" y="2001"/>
                    <a:pt x="2292" y="4068"/>
                    <a:pt x="2961" y="6257"/>
                  </a:cubicBezTo>
                  <a:lnTo>
                    <a:pt x="2992" y="6257"/>
                  </a:lnTo>
                  <a:cubicBezTo>
                    <a:pt x="2688" y="3916"/>
                    <a:pt x="1715" y="1758"/>
                    <a:pt x="165" y="26"/>
                  </a:cubicBezTo>
                  <a:cubicBezTo>
                    <a:pt x="147" y="8"/>
                    <a:pt x="124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50;p63">
              <a:extLst>
                <a:ext uri="{FF2B5EF4-FFF2-40B4-BE49-F238E27FC236}">
                  <a16:creationId xmlns:a16="http://schemas.microsoft.com/office/drawing/2014/main" id="{791C0659-C673-7E91-8DE6-98F303453079}"/>
                </a:ext>
              </a:extLst>
            </p:cNvPr>
            <p:cNvSpPr/>
            <p:nvPr/>
          </p:nvSpPr>
          <p:spPr>
            <a:xfrm>
              <a:off x="3856152" y="2645462"/>
              <a:ext cx="109114" cy="191687"/>
            </a:xfrm>
            <a:custGeom>
              <a:avLst/>
              <a:gdLst/>
              <a:ahLst/>
              <a:cxnLst/>
              <a:rect l="l" t="t" r="r" b="b"/>
              <a:pathLst>
                <a:path w="3669" h="6653" extrusionOk="0">
                  <a:moveTo>
                    <a:pt x="53" y="1"/>
                  </a:moveTo>
                  <a:cubicBezTo>
                    <a:pt x="15" y="1"/>
                    <a:pt x="1" y="23"/>
                    <a:pt x="51" y="74"/>
                  </a:cubicBezTo>
                  <a:cubicBezTo>
                    <a:pt x="1297" y="1289"/>
                    <a:pt x="3030" y="4572"/>
                    <a:pt x="3638" y="6639"/>
                  </a:cubicBezTo>
                  <a:cubicBezTo>
                    <a:pt x="3638" y="6649"/>
                    <a:pt x="3641" y="6653"/>
                    <a:pt x="3646" y="6653"/>
                  </a:cubicBezTo>
                  <a:cubicBezTo>
                    <a:pt x="3655" y="6653"/>
                    <a:pt x="3668" y="6639"/>
                    <a:pt x="3668" y="6639"/>
                  </a:cubicBezTo>
                  <a:cubicBezTo>
                    <a:pt x="3334" y="4086"/>
                    <a:pt x="2087" y="1745"/>
                    <a:pt x="173" y="43"/>
                  </a:cubicBezTo>
                  <a:cubicBezTo>
                    <a:pt x="132" y="16"/>
                    <a:pt x="84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51;p63">
              <a:extLst>
                <a:ext uri="{FF2B5EF4-FFF2-40B4-BE49-F238E27FC236}">
                  <a16:creationId xmlns:a16="http://schemas.microsoft.com/office/drawing/2014/main" id="{1F5C2600-06AB-2417-E9A9-FD967119454C}"/>
                </a:ext>
              </a:extLst>
            </p:cNvPr>
            <p:cNvSpPr/>
            <p:nvPr/>
          </p:nvSpPr>
          <p:spPr>
            <a:xfrm>
              <a:off x="3771217" y="2677098"/>
              <a:ext cx="117203" cy="179326"/>
            </a:xfrm>
            <a:custGeom>
              <a:avLst/>
              <a:gdLst/>
              <a:ahLst/>
              <a:cxnLst/>
              <a:rect l="l" t="t" r="r" b="b"/>
              <a:pathLst>
                <a:path w="3941" h="6224" extrusionOk="0">
                  <a:moveTo>
                    <a:pt x="77" y="1"/>
                  </a:moveTo>
                  <a:cubicBezTo>
                    <a:pt x="31" y="1"/>
                    <a:pt x="1" y="45"/>
                    <a:pt x="50" y="70"/>
                  </a:cubicBezTo>
                  <a:cubicBezTo>
                    <a:pt x="1904" y="1742"/>
                    <a:pt x="3059" y="3869"/>
                    <a:pt x="3910" y="6210"/>
                  </a:cubicBezTo>
                  <a:cubicBezTo>
                    <a:pt x="3910" y="6220"/>
                    <a:pt x="3913" y="6223"/>
                    <a:pt x="3918" y="6223"/>
                  </a:cubicBezTo>
                  <a:cubicBezTo>
                    <a:pt x="3927" y="6223"/>
                    <a:pt x="3940" y="6210"/>
                    <a:pt x="3940" y="6210"/>
                  </a:cubicBezTo>
                  <a:cubicBezTo>
                    <a:pt x="3849" y="4963"/>
                    <a:pt x="3150" y="3535"/>
                    <a:pt x="2512" y="2441"/>
                  </a:cubicBezTo>
                  <a:cubicBezTo>
                    <a:pt x="1934" y="1438"/>
                    <a:pt x="1114" y="617"/>
                    <a:pt x="111" y="9"/>
                  </a:cubicBezTo>
                  <a:cubicBezTo>
                    <a:pt x="99" y="3"/>
                    <a:pt x="87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52;p63">
              <a:extLst>
                <a:ext uri="{FF2B5EF4-FFF2-40B4-BE49-F238E27FC236}">
                  <a16:creationId xmlns:a16="http://schemas.microsoft.com/office/drawing/2014/main" id="{87E938DA-EDF2-E848-A19C-1A38523B80D9}"/>
                </a:ext>
              </a:extLst>
            </p:cNvPr>
            <p:cNvSpPr/>
            <p:nvPr/>
          </p:nvSpPr>
          <p:spPr>
            <a:xfrm>
              <a:off x="3693121" y="2574671"/>
              <a:ext cx="258584" cy="242828"/>
            </a:xfrm>
            <a:custGeom>
              <a:avLst/>
              <a:gdLst/>
              <a:ahLst/>
              <a:cxnLst/>
              <a:rect l="l" t="t" r="r" b="b"/>
              <a:pathLst>
                <a:path w="8695" h="8428" extrusionOk="0">
                  <a:moveTo>
                    <a:pt x="6308" y="0"/>
                  </a:moveTo>
                  <a:cubicBezTo>
                    <a:pt x="6082" y="0"/>
                    <a:pt x="5862" y="63"/>
                    <a:pt x="5685" y="190"/>
                  </a:cubicBezTo>
                  <a:cubicBezTo>
                    <a:pt x="5472" y="312"/>
                    <a:pt x="5290" y="524"/>
                    <a:pt x="5199" y="768"/>
                  </a:cubicBezTo>
                  <a:cubicBezTo>
                    <a:pt x="5074" y="1036"/>
                    <a:pt x="5033" y="1335"/>
                    <a:pt x="5069" y="1635"/>
                  </a:cubicBezTo>
                  <a:lnTo>
                    <a:pt x="5069" y="1635"/>
                  </a:lnTo>
                  <a:cubicBezTo>
                    <a:pt x="4836" y="1466"/>
                    <a:pt x="4587" y="1319"/>
                    <a:pt x="4317" y="1193"/>
                  </a:cubicBezTo>
                  <a:cubicBezTo>
                    <a:pt x="4052" y="1052"/>
                    <a:pt x="3745" y="972"/>
                    <a:pt x="3439" y="972"/>
                  </a:cubicBezTo>
                  <a:cubicBezTo>
                    <a:pt x="3220" y="972"/>
                    <a:pt x="3001" y="1013"/>
                    <a:pt x="2797" y="1102"/>
                  </a:cubicBezTo>
                  <a:cubicBezTo>
                    <a:pt x="2554" y="1193"/>
                    <a:pt x="2311" y="1376"/>
                    <a:pt x="2159" y="1619"/>
                  </a:cubicBezTo>
                  <a:cubicBezTo>
                    <a:pt x="2037" y="1862"/>
                    <a:pt x="1977" y="2166"/>
                    <a:pt x="2007" y="2439"/>
                  </a:cubicBezTo>
                  <a:cubicBezTo>
                    <a:pt x="2052" y="2692"/>
                    <a:pt x="2132" y="2929"/>
                    <a:pt x="2239" y="3153"/>
                  </a:cubicBezTo>
                  <a:lnTo>
                    <a:pt x="2239" y="3153"/>
                  </a:lnTo>
                  <a:cubicBezTo>
                    <a:pt x="2134" y="3111"/>
                    <a:pt x="2026" y="3075"/>
                    <a:pt x="1916" y="3047"/>
                  </a:cubicBezTo>
                  <a:cubicBezTo>
                    <a:pt x="1710" y="2962"/>
                    <a:pt x="1495" y="2924"/>
                    <a:pt x="1281" y="2924"/>
                  </a:cubicBezTo>
                  <a:cubicBezTo>
                    <a:pt x="1115" y="2924"/>
                    <a:pt x="950" y="2947"/>
                    <a:pt x="791" y="2986"/>
                  </a:cubicBezTo>
                  <a:cubicBezTo>
                    <a:pt x="366" y="3108"/>
                    <a:pt x="62" y="3442"/>
                    <a:pt x="1" y="3868"/>
                  </a:cubicBezTo>
                  <a:cubicBezTo>
                    <a:pt x="1" y="4263"/>
                    <a:pt x="92" y="4628"/>
                    <a:pt x="305" y="4962"/>
                  </a:cubicBezTo>
                  <a:cubicBezTo>
                    <a:pt x="670" y="5570"/>
                    <a:pt x="1095" y="6148"/>
                    <a:pt x="1551" y="6695"/>
                  </a:cubicBezTo>
                  <a:cubicBezTo>
                    <a:pt x="1794" y="6968"/>
                    <a:pt x="2007" y="7242"/>
                    <a:pt x="2220" y="7515"/>
                  </a:cubicBezTo>
                  <a:cubicBezTo>
                    <a:pt x="2433" y="7789"/>
                    <a:pt x="2615" y="8093"/>
                    <a:pt x="2737" y="8427"/>
                  </a:cubicBezTo>
                  <a:cubicBezTo>
                    <a:pt x="2645" y="8063"/>
                    <a:pt x="2493" y="7728"/>
                    <a:pt x="2311" y="7455"/>
                  </a:cubicBezTo>
                  <a:cubicBezTo>
                    <a:pt x="2098" y="7151"/>
                    <a:pt x="1885" y="6877"/>
                    <a:pt x="1703" y="6573"/>
                  </a:cubicBezTo>
                  <a:cubicBezTo>
                    <a:pt x="1278" y="6026"/>
                    <a:pt x="882" y="5449"/>
                    <a:pt x="548" y="4841"/>
                  </a:cubicBezTo>
                  <a:cubicBezTo>
                    <a:pt x="396" y="4567"/>
                    <a:pt x="335" y="4233"/>
                    <a:pt x="335" y="3929"/>
                  </a:cubicBezTo>
                  <a:cubicBezTo>
                    <a:pt x="396" y="3625"/>
                    <a:pt x="609" y="3412"/>
                    <a:pt x="882" y="3321"/>
                  </a:cubicBezTo>
                  <a:cubicBezTo>
                    <a:pt x="994" y="3301"/>
                    <a:pt x="1102" y="3290"/>
                    <a:pt x="1208" y="3290"/>
                  </a:cubicBezTo>
                  <a:cubicBezTo>
                    <a:pt x="1419" y="3290"/>
                    <a:pt x="1622" y="3331"/>
                    <a:pt x="1825" y="3412"/>
                  </a:cubicBezTo>
                  <a:cubicBezTo>
                    <a:pt x="2101" y="3495"/>
                    <a:pt x="2378" y="3628"/>
                    <a:pt x="2631" y="3789"/>
                  </a:cubicBezTo>
                  <a:lnTo>
                    <a:pt x="2631" y="3789"/>
                  </a:lnTo>
                  <a:cubicBezTo>
                    <a:pt x="2636" y="3795"/>
                    <a:pt x="2641" y="3801"/>
                    <a:pt x="2645" y="3807"/>
                  </a:cubicBezTo>
                  <a:lnTo>
                    <a:pt x="2651" y="3801"/>
                  </a:lnTo>
                  <a:lnTo>
                    <a:pt x="2651" y="3801"/>
                  </a:lnTo>
                  <a:cubicBezTo>
                    <a:pt x="2669" y="3813"/>
                    <a:pt x="2688" y="3825"/>
                    <a:pt x="2706" y="3838"/>
                  </a:cubicBezTo>
                  <a:lnTo>
                    <a:pt x="3709" y="4506"/>
                  </a:lnTo>
                  <a:lnTo>
                    <a:pt x="2980" y="3564"/>
                  </a:lnTo>
                  <a:cubicBezTo>
                    <a:pt x="2706" y="3199"/>
                    <a:pt x="2524" y="2804"/>
                    <a:pt x="2433" y="2379"/>
                  </a:cubicBezTo>
                  <a:cubicBezTo>
                    <a:pt x="2372" y="1983"/>
                    <a:pt x="2585" y="1588"/>
                    <a:pt x="2980" y="1467"/>
                  </a:cubicBezTo>
                  <a:cubicBezTo>
                    <a:pt x="3151" y="1401"/>
                    <a:pt x="3327" y="1369"/>
                    <a:pt x="3504" y="1369"/>
                  </a:cubicBezTo>
                  <a:cubicBezTo>
                    <a:pt x="3737" y="1369"/>
                    <a:pt x="3971" y="1424"/>
                    <a:pt x="4196" y="1527"/>
                  </a:cubicBezTo>
                  <a:cubicBezTo>
                    <a:pt x="4591" y="1710"/>
                    <a:pt x="4955" y="1983"/>
                    <a:pt x="5290" y="2287"/>
                  </a:cubicBezTo>
                  <a:lnTo>
                    <a:pt x="6050" y="2986"/>
                  </a:lnTo>
                  <a:lnTo>
                    <a:pt x="6050" y="2986"/>
                  </a:lnTo>
                  <a:lnTo>
                    <a:pt x="5594" y="2075"/>
                  </a:lnTo>
                  <a:cubicBezTo>
                    <a:pt x="5381" y="1710"/>
                    <a:pt x="5351" y="1284"/>
                    <a:pt x="5472" y="889"/>
                  </a:cubicBezTo>
                  <a:cubicBezTo>
                    <a:pt x="5563" y="676"/>
                    <a:pt x="5685" y="524"/>
                    <a:pt x="5867" y="403"/>
                  </a:cubicBezTo>
                  <a:cubicBezTo>
                    <a:pt x="5993" y="302"/>
                    <a:pt x="6161" y="243"/>
                    <a:pt x="6336" y="243"/>
                  </a:cubicBezTo>
                  <a:cubicBezTo>
                    <a:pt x="6372" y="243"/>
                    <a:pt x="6408" y="246"/>
                    <a:pt x="6445" y="251"/>
                  </a:cubicBezTo>
                  <a:cubicBezTo>
                    <a:pt x="6870" y="312"/>
                    <a:pt x="7296" y="494"/>
                    <a:pt x="7661" y="768"/>
                  </a:cubicBezTo>
                  <a:cubicBezTo>
                    <a:pt x="8025" y="1041"/>
                    <a:pt x="8360" y="1345"/>
                    <a:pt x="8694" y="1679"/>
                  </a:cubicBezTo>
                  <a:cubicBezTo>
                    <a:pt x="8390" y="1315"/>
                    <a:pt x="8056" y="950"/>
                    <a:pt x="7721" y="646"/>
                  </a:cubicBezTo>
                  <a:cubicBezTo>
                    <a:pt x="7357" y="312"/>
                    <a:pt x="6931" y="99"/>
                    <a:pt x="6445" y="8"/>
                  </a:cubicBezTo>
                  <a:cubicBezTo>
                    <a:pt x="6399" y="3"/>
                    <a:pt x="6354" y="0"/>
                    <a:pt x="6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653;p63">
              <a:extLst>
                <a:ext uri="{FF2B5EF4-FFF2-40B4-BE49-F238E27FC236}">
                  <a16:creationId xmlns:a16="http://schemas.microsoft.com/office/drawing/2014/main" id="{E2123BE9-0A31-1A96-3CDD-0D983614566B}"/>
                </a:ext>
              </a:extLst>
            </p:cNvPr>
            <p:cNvSpPr/>
            <p:nvPr/>
          </p:nvSpPr>
          <p:spPr>
            <a:xfrm>
              <a:off x="3773596" y="2490799"/>
              <a:ext cx="320026" cy="252250"/>
            </a:xfrm>
            <a:custGeom>
              <a:avLst/>
              <a:gdLst/>
              <a:ahLst/>
              <a:cxnLst/>
              <a:rect l="l" t="t" r="r" b="b"/>
              <a:pathLst>
                <a:path w="10761" h="8755" extrusionOk="0">
                  <a:moveTo>
                    <a:pt x="942" y="1"/>
                  </a:moveTo>
                  <a:cubicBezTo>
                    <a:pt x="243" y="639"/>
                    <a:pt x="0" y="1612"/>
                    <a:pt x="274" y="2493"/>
                  </a:cubicBezTo>
                  <a:cubicBezTo>
                    <a:pt x="996" y="4718"/>
                    <a:pt x="4108" y="4773"/>
                    <a:pt x="4414" y="4773"/>
                  </a:cubicBezTo>
                  <a:cubicBezTo>
                    <a:pt x="4430" y="4773"/>
                    <a:pt x="4438" y="4773"/>
                    <a:pt x="4438" y="4773"/>
                  </a:cubicBezTo>
                  <a:lnTo>
                    <a:pt x="4438" y="4773"/>
                  </a:lnTo>
                  <a:cubicBezTo>
                    <a:pt x="3344" y="5776"/>
                    <a:pt x="1915" y="7600"/>
                    <a:pt x="2857" y="8633"/>
                  </a:cubicBezTo>
                  <a:cubicBezTo>
                    <a:pt x="2931" y="8716"/>
                    <a:pt x="3040" y="8754"/>
                    <a:pt x="3176" y="8754"/>
                  </a:cubicBezTo>
                  <a:cubicBezTo>
                    <a:pt x="4388" y="8754"/>
                    <a:pt x="7791" y="5759"/>
                    <a:pt x="8420" y="4803"/>
                  </a:cubicBezTo>
                  <a:cubicBezTo>
                    <a:pt x="10760" y="1186"/>
                    <a:pt x="942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54;p63">
              <a:extLst>
                <a:ext uri="{FF2B5EF4-FFF2-40B4-BE49-F238E27FC236}">
                  <a16:creationId xmlns:a16="http://schemas.microsoft.com/office/drawing/2014/main" id="{703DC257-4193-AB0C-E5F3-7EC8B4360CFC}"/>
                </a:ext>
              </a:extLst>
            </p:cNvPr>
            <p:cNvSpPr/>
            <p:nvPr/>
          </p:nvSpPr>
          <p:spPr>
            <a:xfrm>
              <a:off x="3788941" y="2576630"/>
              <a:ext cx="240503" cy="172325"/>
            </a:xfrm>
            <a:custGeom>
              <a:avLst/>
              <a:gdLst/>
              <a:ahLst/>
              <a:cxnLst/>
              <a:rect l="l" t="t" r="r" b="b"/>
              <a:pathLst>
                <a:path w="8087" h="5981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335"/>
                    <a:pt x="426" y="639"/>
                    <a:pt x="700" y="882"/>
                  </a:cubicBezTo>
                  <a:cubicBezTo>
                    <a:pt x="1004" y="1125"/>
                    <a:pt x="1338" y="1338"/>
                    <a:pt x="1703" y="1490"/>
                  </a:cubicBezTo>
                  <a:cubicBezTo>
                    <a:pt x="2037" y="1642"/>
                    <a:pt x="2402" y="1733"/>
                    <a:pt x="2797" y="1824"/>
                  </a:cubicBezTo>
                  <a:cubicBezTo>
                    <a:pt x="3025" y="1862"/>
                    <a:pt x="3265" y="1900"/>
                    <a:pt x="3501" y="1923"/>
                  </a:cubicBezTo>
                  <a:lnTo>
                    <a:pt x="3501" y="1923"/>
                  </a:lnTo>
                  <a:cubicBezTo>
                    <a:pt x="3238" y="2178"/>
                    <a:pt x="2979" y="2449"/>
                    <a:pt x="2736" y="2736"/>
                  </a:cubicBezTo>
                  <a:cubicBezTo>
                    <a:pt x="2402" y="3131"/>
                    <a:pt x="2129" y="3587"/>
                    <a:pt x="1916" y="4074"/>
                  </a:cubicBezTo>
                  <a:cubicBezTo>
                    <a:pt x="1825" y="4347"/>
                    <a:pt x="1794" y="4621"/>
                    <a:pt x="1794" y="4894"/>
                  </a:cubicBezTo>
                  <a:cubicBezTo>
                    <a:pt x="1794" y="5198"/>
                    <a:pt x="1885" y="5472"/>
                    <a:pt x="2098" y="5715"/>
                  </a:cubicBezTo>
                  <a:cubicBezTo>
                    <a:pt x="2159" y="5776"/>
                    <a:pt x="2220" y="5836"/>
                    <a:pt x="2281" y="5867"/>
                  </a:cubicBezTo>
                  <a:cubicBezTo>
                    <a:pt x="2372" y="5928"/>
                    <a:pt x="2433" y="5958"/>
                    <a:pt x="2524" y="5958"/>
                  </a:cubicBezTo>
                  <a:cubicBezTo>
                    <a:pt x="2600" y="5973"/>
                    <a:pt x="2676" y="5981"/>
                    <a:pt x="2752" y="5981"/>
                  </a:cubicBezTo>
                  <a:cubicBezTo>
                    <a:pt x="2828" y="5981"/>
                    <a:pt x="2904" y="5973"/>
                    <a:pt x="2980" y="5958"/>
                  </a:cubicBezTo>
                  <a:cubicBezTo>
                    <a:pt x="3253" y="5897"/>
                    <a:pt x="3496" y="5776"/>
                    <a:pt x="3709" y="5624"/>
                  </a:cubicBezTo>
                  <a:cubicBezTo>
                    <a:pt x="4591" y="5107"/>
                    <a:pt x="5411" y="4499"/>
                    <a:pt x="6141" y="3830"/>
                  </a:cubicBezTo>
                  <a:cubicBezTo>
                    <a:pt x="6536" y="3496"/>
                    <a:pt x="6901" y="3131"/>
                    <a:pt x="7235" y="2736"/>
                  </a:cubicBezTo>
                  <a:cubicBezTo>
                    <a:pt x="7569" y="2371"/>
                    <a:pt x="7873" y="1946"/>
                    <a:pt x="8086" y="1520"/>
                  </a:cubicBezTo>
                  <a:lnTo>
                    <a:pt x="8086" y="1520"/>
                  </a:lnTo>
                  <a:cubicBezTo>
                    <a:pt x="7509" y="2311"/>
                    <a:pt x="6810" y="3010"/>
                    <a:pt x="6019" y="3587"/>
                  </a:cubicBezTo>
                  <a:cubicBezTo>
                    <a:pt x="5624" y="3891"/>
                    <a:pt x="5199" y="4195"/>
                    <a:pt x="4803" y="4469"/>
                  </a:cubicBezTo>
                  <a:cubicBezTo>
                    <a:pt x="4408" y="4773"/>
                    <a:pt x="3983" y="5016"/>
                    <a:pt x="3557" y="5259"/>
                  </a:cubicBezTo>
                  <a:cubicBezTo>
                    <a:pt x="3273" y="5421"/>
                    <a:pt x="2976" y="5570"/>
                    <a:pt x="2729" y="5570"/>
                  </a:cubicBezTo>
                  <a:cubicBezTo>
                    <a:pt x="2605" y="5570"/>
                    <a:pt x="2493" y="5533"/>
                    <a:pt x="2402" y="5441"/>
                  </a:cubicBezTo>
                  <a:cubicBezTo>
                    <a:pt x="2159" y="5137"/>
                    <a:pt x="2189" y="4651"/>
                    <a:pt x="2341" y="4225"/>
                  </a:cubicBezTo>
                  <a:cubicBezTo>
                    <a:pt x="2493" y="3770"/>
                    <a:pt x="2767" y="3344"/>
                    <a:pt x="3071" y="2979"/>
                  </a:cubicBezTo>
                  <a:cubicBezTo>
                    <a:pt x="3375" y="2615"/>
                    <a:pt x="3709" y="2250"/>
                    <a:pt x="4044" y="1915"/>
                  </a:cubicBezTo>
                  <a:lnTo>
                    <a:pt x="4378" y="1581"/>
                  </a:lnTo>
                  <a:lnTo>
                    <a:pt x="3922" y="1611"/>
                  </a:lnTo>
                  <a:cubicBezTo>
                    <a:pt x="3557" y="1611"/>
                    <a:pt x="3192" y="1581"/>
                    <a:pt x="2828" y="1551"/>
                  </a:cubicBezTo>
                  <a:cubicBezTo>
                    <a:pt x="2463" y="1490"/>
                    <a:pt x="2098" y="1399"/>
                    <a:pt x="1764" y="1277"/>
                  </a:cubicBezTo>
                  <a:cubicBezTo>
                    <a:pt x="1429" y="1156"/>
                    <a:pt x="1095" y="973"/>
                    <a:pt x="791" y="791"/>
                  </a:cubicBezTo>
                  <a:cubicBezTo>
                    <a:pt x="487" y="548"/>
                    <a:pt x="214" y="30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55;p63">
              <a:extLst>
                <a:ext uri="{FF2B5EF4-FFF2-40B4-BE49-F238E27FC236}">
                  <a16:creationId xmlns:a16="http://schemas.microsoft.com/office/drawing/2014/main" id="{78904AB4-CBAE-ED6A-996C-DC7125084EF2}"/>
                </a:ext>
              </a:extLst>
            </p:cNvPr>
            <p:cNvSpPr/>
            <p:nvPr/>
          </p:nvSpPr>
          <p:spPr>
            <a:xfrm>
              <a:off x="3111269" y="1974256"/>
              <a:ext cx="609926" cy="763549"/>
            </a:xfrm>
            <a:custGeom>
              <a:avLst/>
              <a:gdLst/>
              <a:ahLst/>
              <a:cxnLst/>
              <a:rect l="l" t="t" r="r" b="b"/>
              <a:pathLst>
                <a:path w="20509" h="26501" extrusionOk="0">
                  <a:moveTo>
                    <a:pt x="1874" y="0"/>
                  </a:moveTo>
                  <a:cubicBezTo>
                    <a:pt x="787" y="0"/>
                    <a:pt x="0" y="1314"/>
                    <a:pt x="265" y="4220"/>
                  </a:cubicBezTo>
                  <a:cubicBezTo>
                    <a:pt x="751" y="9205"/>
                    <a:pt x="4125" y="17686"/>
                    <a:pt x="5432" y="19297"/>
                  </a:cubicBezTo>
                  <a:cubicBezTo>
                    <a:pt x="6739" y="20877"/>
                    <a:pt x="14216" y="26500"/>
                    <a:pt x="14216" y="26500"/>
                  </a:cubicBezTo>
                  <a:lnTo>
                    <a:pt x="20508" y="16439"/>
                  </a:lnTo>
                  <a:cubicBezTo>
                    <a:pt x="20508" y="16439"/>
                    <a:pt x="12727" y="13278"/>
                    <a:pt x="11906" y="12610"/>
                  </a:cubicBezTo>
                  <a:cubicBezTo>
                    <a:pt x="11116" y="11941"/>
                    <a:pt x="6344" y="5011"/>
                    <a:pt x="4429" y="1971"/>
                  </a:cubicBezTo>
                  <a:cubicBezTo>
                    <a:pt x="3611" y="693"/>
                    <a:pt x="2664" y="0"/>
                    <a:pt x="1874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56;p63">
              <a:extLst>
                <a:ext uri="{FF2B5EF4-FFF2-40B4-BE49-F238E27FC236}">
                  <a16:creationId xmlns:a16="http://schemas.microsoft.com/office/drawing/2014/main" id="{5C6ABFD8-5957-AF25-FB94-A44EF4071A36}"/>
                </a:ext>
              </a:extLst>
            </p:cNvPr>
            <p:cNvSpPr/>
            <p:nvPr/>
          </p:nvSpPr>
          <p:spPr>
            <a:xfrm>
              <a:off x="3142615" y="2022286"/>
              <a:ext cx="546016" cy="614793"/>
            </a:xfrm>
            <a:custGeom>
              <a:avLst/>
              <a:gdLst/>
              <a:ahLst/>
              <a:cxnLst/>
              <a:rect l="l" t="t" r="r" b="b"/>
              <a:pathLst>
                <a:path w="18360" h="21338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52"/>
                    <a:pt x="335" y="274"/>
                    <a:pt x="518" y="365"/>
                  </a:cubicBezTo>
                  <a:cubicBezTo>
                    <a:pt x="700" y="456"/>
                    <a:pt x="913" y="547"/>
                    <a:pt x="1126" y="578"/>
                  </a:cubicBezTo>
                  <a:cubicBezTo>
                    <a:pt x="974" y="426"/>
                    <a:pt x="791" y="304"/>
                    <a:pt x="578" y="213"/>
                  </a:cubicBezTo>
                  <a:cubicBezTo>
                    <a:pt x="396" y="122"/>
                    <a:pt x="183" y="31"/>
                    <a:pt x="1" y="0"/>
                  </a:cubicBezTo>
                  <a:close/>
                  <a:moveTo>
                    <a:pt x="3193" y="1976"/>
                  </a:moveTo>
                  <a:lnTo>
                    <a:pt x="3193" y="2006"/>
                  </a:lnTo>
                  <a:cubicBezTo>
                    <a:pt x="3193" y="2006"/>
                    <a:pt x="3193" y="2006"/>
                    <a:pt x="3193" y="2006"/>
                  </a:cubicBezTo>
                  <a:lnTo>
                    <a:pt x="3193" y="2006"/>
                  </a:lnTo>
                  <a:cubicBezTo>
                    <a:pt x="3193" y="1996"/>
                    <a:pt x="3193" y="1986"/>
                    <a:pt x="3193" y="1976"/>
                  </a:cubicBezTo>
                  <a:close/>
                  <a:moveTo>
                    <a:pt x="3193" y="2006"/>
                  </a:moveTo>
                  <a:cubicBezTo>
                    <a:pt x="3196" y="2209"/>
                    <a:pt x="3227" y="2412"/>
                    <a:pt x="3314" y="2614"/>
                  </a:cubicBezTo>
                  <a:cubicBezTo>
                    <a:pt x="3375" y="2827"/>
                    <a:pt x="3466" y="3009"/>
                    <a:pt x="3588" y="3192"/>
                  </a:cubicBezTo>
                  <a:cubicBezTo>
                    <a:pt x="3557" y="2979"/>
                    <a:pt x="3527" y="2766"/>
                    <a:pt x="3466" y="2553"/>
                  </a:cubicBezTo>
                  <a:cubicBezTo>
                    <a:pt x="3375" y="2371"/>
                    <a:pt x="3314" y="2158"/>
                    <a:pt x="3193" y="2006"/>
                  </a:cubicBezTo>
                  <a:close/>
                  <a:moveTo>
                    <a:pt x="2129" y="5259"/>
                  </a:moveTo>
                  <a:cubicBezTo>
                    <a:pt x="1916" y="5289"/>
                    <a:pt x="1703" y="5319"/>
                    <a:pt x="1521" y="5411"/>
                  </a:cubicBezTo>
                  <a:cubicBezTo>
                    <a:pt x="1308" y="5471"/>
                    <a:pt x="1126" y="5563"/>
                    <a:pt x="943" y="5684"/>
                  </a:cubicBezTo>
                  <a:cubicBezTo>
                    <a:pt x="1156" y="5654"/>
                    <a:pt x="1369" y="5623"/>
                    <a:pt x="1551" y="5532"/>
                  </a:cubicBezTo>
                  <a:cubicBezTo>
                    <a:pt x="1764" y="5471"/>
                    <a:pt x="1946" y="5380"/>
                    <a:pt x="2129" y="5259"/>
                  </a:cubicBezTo>
                  <a:close/>
                  <a:moveTo>
                    <a:pt x="6414" y="5806"/>
                  </a:moveTo>
                  <a:lnTo>
                    <a:pt x="6414" y="5806"/>
                  </a:lnTo>
                  <a:cubicBezTo>
                    <a:pt x="6262" y="5958"/>
                    <a:pt x="6171" y="6140"/>
                    <a:pt x="6080" y="6322"/>
                  </a:cubicBezTo>
                  <a:cubicBezTo>
                    <a:pt x="5959" y="6505"/>
                    <a:pt x="5898" y="6718"/>
                    <a:pt x="5867" y="6930"/>
                  </a:cubicBezTo>
                  <a:cubicBezTo>
                    <a:pt x="5989" y="6748"/>
                    <a:pt x="6110" y="6566"/>
                    <a:pt x="6202" y="6383"/>
                  </a:cubicBezTo>
                  <a:cubicBezTo>
                    <a:pt x="6293" y="6201"/>
                    <a:pt x="6384" y="5988"/>
                    <a:pt x="6414" y="5806"/>
                  </a:cubicBezTo>
                  <a:close/>
                  <a:moveTo>
                    <a:pt x="3071" y="8268"/>
                  </a:moveTo>
                  <a:lnTo>
                    <a:pt x="3071" y="8268"/>
                  </a:lnTo>
                  <a:cubicBezTo>
                    <a:pt x="3223" y="8389"/>
                    <a:pt x="3405" y="8511"/>
                    <a:pt x="3588" y="8602"/>
                  </a:cubicBezTo>
                  <a:cubicBezTo>
                    <a:pt x="3770" y="8724"/>
                    <a:pt x="3983" y="8784"/>
                    <a:pt x="4196" y="8845"/>
                  </a:cubicBezTo>
                  <a:lnTo>
                    <a:pt x="4196" y="8815"/>
                  </a:lnTo>
                  <a:cubicBezTo>
                    <a:pt x="4044" y="8663"/>
                    <a:pt x="3861" y="8572"/>
                    <a:pt x="3679" y="8480"/>
                  </a:cubicBezTo>
                  <a:cubicBezTo>
                    <a:pt x="3466" y="8359"/>
                    <a:pt x="3284" y="8298"/>
                    <a:pt x="3071" y="8268"/>
                  </a:cubicBezTo>
                  <a:close/>
                  <a:moveTo>
                    <a:pt x="7326" y="9848"/>
                  </a:moveTo>
                  <a:cubicBezTo>
                    <a:pt x="7357" y="10061"/>
                    <a:pt x="7387" y="10274"/>
                    <a:pt x="7448" y="10487"/>
                  </a:cubicBezTo>
                  <a:cubicBezTo>
                    <a:pt x="7509" y="10669"/>
                    <a:pt x="7600" y="10882"/>
                    <a:pt x="7721" y="11034"/>
                  </a:cubicBezTo>
                  <a:cubicBezTo>
                    <a:pt x="7721" y="10821"/>
                    <a:pt x="7661" y="10639"/>
                    <a:pt x="7600" y="10426"/>
                  </a:cubicBezTo>
                  <a:cubicBezTo>
                    <a:pt x="7539" y="10213"/>
                    <a:pt x="7448" y="10031"/>
                    <a:pt x="7357" y="9848"/>
                  </a:cubicBezTo>
                  <a:close/>
                  <a:moveTo>
                    <a:pt x="10700" y="12067"/>
                  </a:moveTo>
                  <a:lnTo>
                    <a:pt x="10700" y="12067"/>
                  </a:lnTo>
                  <a:cubicBezTo>
                    <a:pt x="10852" y="12189"/>
                    <a:pt x="11035" y="12310"/>
                    <a:pt x="11217" y="12402"/>
                  </a:cubicBezTo>
                  <a:cubicBezTo>
                    <a:pt x="11399" y="12493"/>
                    <a:pt x="11612" y="12584"/>
                    <a:pt x="11825" y="12614"/>
                  </a:cubicBezTo>
                  <a:cubicBezTo>
                    <a:pt x="11673" y="12462"/>
                    <a:pt x="11491" y="12341"/>
                    <a:pt x="11278" y="12250"/>
                  </a:cubicBezTo>
                  <a:cubicBezTo>
                    <a:pt x="11095" y="12158"/>
                    <a:pt x="10883" y="12098"/>
                    <a:pt x="10700" y="12067"/>
                  </a:cubicBezTo>
                  <a:close/>
                  <a:moveTo>
                    <a:pt x="4591" y="12310"/>
                  </a:moveTo>
                  <a:lnTo>
                    <a:pt x="4591" y="12310"/>
                  </a:lnTo>
                  <a:cubicBezTo>
                    <a:pt x="4378" y="12341"/>
                    <a:pt x="4165" y="12371"/>
                    <a:pt x="3952" y="12432"/>
                  </a:cubicBezTo>
                  <a:cubicBezTo>
                    <a:pt x="3786" y="12515"/>
                    <a:pt x="3594" y="12599"/>
                    <a:pt x="3446" y="12705"/>
                  </a:cubicBezTo>
                  <a:lnTo>
                    <a:pt x="3446" y="12705"/>
                  </a:lnTo>
                  <a:cubicBezTo>
                    <a:pt x="3645" y="12701"/>
                    <a:pt x="3842" y="12669"/>
                    <a:pt x="4013" y="12584"/>
                  </a:cubicBezTo>
                  <a:cubicBezTo>
                    <a:pt x="4226" y="12523"/>
                    <a:pt x="4408" y="12432"/>
                    <a:pt x="4591" y="12310"/>
                  </a:cubicBezTo>
                  <a:close/>
                  <a:moveTo>
                    <a:pt x="3446" y="12705"/>
                  </a:moveTo>
                  <a:lnTo>
                    <a:pt x="3446" y="12705"/>
                  </a:lnTo>
                  <a:cubicBezTo>
                    <a:pt x="3432" y="12705"/>
                    <a:pt x="3419" y="12705"/>
                    <a:pt x="3405" y="12705"/>
                  </a:cubicBezTo>
                  <a:lnTo>
                    <a:pt x="3405" y="12736"/>
                  </a:lnTo>
                  <a:cubicBezTo>
                    <a:pt x="3418" y="12725"/>
                    <a:pt x="3432" y="12715"/>
                    <a:pt x="3446" y="12705"/>
                  </a:cubicBezTo>
                  <a:close/>
                  <a:moveTo>
                    <a:pt x="15351" y="13526"/>
                  </a:moveTo>
                  <a:lnTo>
                    <a:pt x="15351" y="13526"/>
                  </a:lnTo>
                  <a:cubicBezTo>
                    <a:pt x="15229" y="13678"/>
                    <a:pt x="15108" y="13860"/>
                    <a:pt x="15016" y="14043"/>
                  </a:cubicBezTo>
                  <a:cubicBezTo>
                    <a:pt x="14925" y="14256"/>
                    <a:pt x="14864" y="14438"/>
                    <a:pt x="14804" y="14651"/>
                  </a:cubicBezTo>
                  <a:cubicBezTo>
                    <a:pt x="14956" y="14499"/>
                    <a:pt x="15047" y="14316"/>
                    <a:pt x="15138" y="14134"/>
                  </a:cubicBezTo>
                  <a:cubicBezTo>
                    <a:pt x="15260" y="13921"/>
                    <a:pt x="15320" y="13739"/>
                    <a:pt x="15351" y="13526"/>
                  </a:cubicBezTo>
                  <a:close/>
                  <a:moveTo>
                    <a:pt x="6962" y="14408"/>
                  </a:moveTo>
                  <a:cubicBezTo>
                    <a:pt x="6810" y="14560"/>
                    <a:pt x="6718" y="14742"/>
                    <a:pt x="6627" y="14924"/>
                  </a:cubicBezTo>
                  <a:cubicBezTo>
                    <a:pt x="6536" y="15137"/>
                    <a:pt x="6445" y="15319"/>
                    <a:pt x="6414" y="15532"/>
                  </a:cubicBezTo>
                  <a:cubicBezTo>
                    <a:pt x="6536" y="15380"/>
                    <a:pt x="6658" y="15198"/>
                    <a:pt x="6749" y="15016"/>
                  </a:cubicBezTo>
                  <a:cubicBezTo>
                    <a:pt x="6840" y="14803"/>
                    <a:pt x="6931" y="14620"/>
                    <a:pt x="6962" y="14408"/>
                  </a:cubicBezTo>
                  <a:close/>
                  <a:moveTo>
                    <a:pt x="17934" y="14681"/>
                  </a:moveTo>
                  <a:cubicBezTo>
                    <a:pt x="17965" y="14894"/>
                    <a:pt x="17995" y="15107"/>
                    <a:pt x="18086" y="15319"/>
                  </a:cubicBezTo>
                  <a:cubicBezTo>
                    <a:pt x="18147" y="15502"/>
                    <a:pt x="18238" y="15715"/>
                    <a:pt x="18360" y="15897"/>
                  </a:cubicBezTo>
                  <a:cubicBezTo>
                    <a:pt x="18330" y="15684"/>
                    <a:pt x="18299" y="15471"/>
                    <a:pt x="18208" y="15259"/>
                  </a:cubicBezTo>
                  <a:cubicBezTo>
                    <a:pt x="18147" y="15076"/>
                    <a:pt x="18056" y="14864"/>
                    <a:pt x="17965" y="14712"/>
                  </a:cubicBezTo>
                  <a:lnTo>
                    <a:pt x="17934" y="14681"/>
                  </a:lnTo>
                  <a:close/>
                  <a:moveTo>
                    <a:pt x="10275" y="15289"/>
                  </a:moveTo>
                  <a:cubicBezTo>
                    <a:pt x="10275" y="15502"/>
                    <a:pt x="10335" y="15715"/>
                    <a:pt x="10396" y="15897"/>
                  </a:cubicBezTo>
                  <a:cubicBezTo>
                    <a:pt x="10457" y="16110"/>
                    <a:pt x="10548" y="16292"/>
                    <a:pt x="10670" y="16475"/>
                  </a:cubicBezTo>
                  <a:cubicBezTo>
                    <a:pt x="10670" y="16262"/>
                    <a:pt x="10609" y="16049"/>
                    <a:pt x="10548" y="15867"/>
                  </a:cubicBezTo>
                  <a:cubicBezTo>
                    <a:pt x="10487" y="15654"/>
                    <a:pt x="10396" y="15471"/>
                    <a:pt x="10275" y="15289"/>
                  </a:cubicBezTo>
                  <a:close/>
                  <a:moveTo>
                    <a:pt x="14895" y="17234"/>
                  </a:moveTo>
                  <a:cubicBezTo>
                    <a:pt x="14682" y="17234"/>
                    <a:pt x="14469" y="17295"/>
                    <a:pt x="14257" y="17356"/>
                  </a:cubicBezTo>
                  <a:cubicBezTo>
                    <a:pt x="14090" y="17439"/>
                    <a:pt x="13899" y="17522"/>
                    <a:pt x="13728" y="17629"/>
                  </a:cubicBezTo>
                  <a:lnTo>
                    <a:pt x="13728" y="17629"/>
                  </a:lnTo>
                  <a:cubicBezTo>
                    <a:pt x="13924" y="17620"/>
                    <a:pt x="14121" y="17564"/>
                    <a:pt x="14317" y="17508"/>
                  </a:cubicBezTo>
                  <a:cubicBezTo>
                    <a:pt x="14530" y="17447"/>
                    <a:pt x="14712" y="17356"/>
                    <a:pt x="14895" y="17234"/>
                  </a:cubicBezTo>
                  <a:close/>
                  <a:moveTo>
                    <a:pt x="13728" y="17629"/>
                  </a:moveTo>
                  <a:lnTo>
                    <a:pt x="13728" y="17629"/>
                  </a:lnTo>
                  <a:cubicBezTo>
                    <a:pt x="13712" y="17629"/>
                    <a:pt x="13695" y="17630"/>
                    <a:pt x="13679" y="17630"/>
                  </a:cubicBezTo>
                  <a:lnTo>
                    <a:pt x="13679" y="17660"/>
                  </a:lnTo>
                  <a:cubicBezTo>
                    <a:pt x="13695" y="17649"/>
                    <a:pt x="13711" y="17639"/>
                    <a:pt x="13728" y="17629"/>
                  </a:cubicBezTo>
                  <a:close/>
                  <a:moveTo>
                    <a:pt x="8603" y="18724"/>
                  </a:moveTo>
                  <a:cubicBezTo>
                    <a:pt x="8177" y="18754"/>
                    <a:pt x="7752" y="18876"/>
                    <a:pt x="7387" y="19119"/>
                  </a:cubicBezTo>
                  <a:cubicBezTo>
                    <a:pt x="7600" y="19089"/>
                    <a:pt x="7813" y="19058"/>
                    <a:pt x="8025" y="18997"/>
                  </a:cubicBezTo>
                  <a:cubicBezTo>
                    <a:pt x="8208" y="18906"/>
                    <a:pt x="8421" y="18815"/>
                    <a:pt x="8603" y="18724"/>
                  </a:cubicBezTo>
                  <a:close/>
                  <a:moveTo>
                    <a:pt x="14925" y="19636"/>
                  </a:moveTo>
                  <a:lnTo>
                    <a:pt x="14925" y="19636"/>
                  </a:lnTo>
                  <a:cubicBezTo>
                    <a:pt x="14773" y="19788"/>
                    <a:pt x="14652" y="19970"/>
                    <a:pt x="14560" y="20183"/>
                  </a:cubicBezTo>
                  <a:cubicBezTo>
                    <a:pt x="14469" y="20365"/>
                    <a:pt x="14378" y="20548"/>
                    <a:pt x="14348" y="20760"/>
                  </a:cubicBezTo>
                  <a:cubicBezTo>
                    <a:pt x="14500" y="20608"/>
                    <a:pt x="14591" y="20426"/>
                    <a:pt x="14712" y="20244"/>
                  </a:cubicBezTo>
                  <a:cubicBezTo>
                    <a:pt x="14804" y="20061"/>
                    <a:pt x="14864" y="19848"/>
                    <a:pt x="14925" y="19636"/>
                  </a:cubicBezTo>
                  <a:close/>
                  <a:moveTo>
                    <a:pt x="10487" y="20730"/>
                  </a:moveTo>
                  <a:lnTo>
                    <a:pt x="10487" y="20730"/>
                  </a:lnTo>
                  <a:cubicBezTo>
                    <a:pt x="10639" y="20882"/>
                    <a:pt x="10822" y="21003"/>
                    <a:pt x="11004" y="21095"/>
                  </a:cubicBezTo>
                  <a:cubicBezTo>
                    <a:pt x="11217" y="21186"/>
                    <a:pt x="11399" y="21277"/>
                    <a:pt x="11612" y="21338"/>
                  </a:cubicBezTo>
                  <a:lnTo>
                    <a:pt x="11612" y="21307"/>
                  </a:lnTo>
                  <a:cubicBezTo>
                    <a:pt x="11460" y="21155"/>
                    <a:pt x="11278" y="21034"/>
                    <a:pt x="11095" y="20943"/>
                  </a:cubicBezTo>
                  <a:cubicBezTo>
                    <a:pt x="10883" y="20851"/>
                    <a:pt x="10700" y="20791"/>
                    <a:pt x="10487" y="207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57;p63">
              <a:extLst>
                <a:ext uri="{FF2B5EF4-FFF2-40B4-BE49-F238E27FC236}">
                  <a16:creationId xmlns:a16="http://schemas.microsoft.com/office/drawing/2014/main" id="{676210FC-0155-F4C2-C3CF-66897AC508CA}"/>
                </a:ext>
              </a:extLst>
            </p:cNvPr>
            <p:cNvSpPr/>
            <p:nvPr/>
          </p:nvSpPr>
          <p:spPr>
            <a:xfrm>
              <a:off x="3490655" y="2434760"/>
              <a:ext cx="170883" cy="258733"/>
            </a:xfrm>
            <a:custGeom>
              <a:avLst/>
              <a:gdLst/>
              <a:ahLst/>
              <a:cxnLst/>
              <a:rect l="l" t="t" r="r" b="b"/>
              <a:pathLst>
                <a:path w="5746" h="8980" extrusionOk="0">
                  <a:moveTo>
                    <a:pt x="5684" y="0"/>
                  </a:moveTo>
                  <a:cubicBezTo>
                    <a:pt x="5168" y="730"/>
                    <a:pt x="4681" y="1459"/>
                    <a:pt x="4195" y="2189"/>
                  </a:cubicBezTo>
                  <a:cubicBezTo>
                    <a:pt x="3709" y="2918"/>
                    <a:pt x="3222" y="3678"/>
                    <a:pt x="2736" y="4438"/>
                  </a:cubicBezTo>
                  <a:cubicBezTo>
                    <a:pt x="2250" y="5198"/>
                    <a:pt x="1794" y="5928"/>
                    <a:pt x="1307" y="6657"/>
                  </a:cubicBezTo>
                  <a:cubicBezTo>
                    <a:pt x="851" y="7417"/>
                    <a:pt x="456" y="8177"/>
                    <a:pt x="0" y="8937"/>
                  </a:cubicBezTo>
                  <a:cubicBezTo>
                    <a:pt x="0" y="8958"/>
                    <a:pt x="15" y="8980"/>
                    <a:pt x="24" y="8980"/>
                  </a:cubicBezTo>
                  <a:cubicBezTo>
                    <a:pt x="28" y="8980"/>
                    <a:pt x="31" y="8976"/>
                    <a:pt x="31" y="8967"/>
                  </a:cubicBezTo>
                  <a:cubicBezTo>
                    <a:pt x="547" y="8238"/>
                    <a:pt x="1064" y="7569"/>
                    <a:pt x="1550" y="6809"/>
                  </a:cubicBezTo>
                  <a:cubicBezTo>
                    <a:pt x="2067" y="6080"/>
                    <a:pt x="2523" y="5289"/>
                    <a:pt x="3009" y="4529"/>
                  </a:cubicBezTo>
                  <a:cubicBezTo>
                    <a:pt x="3496" y="3769"/>
                    <a:pt x="3921" y="3070"/>
                    <a:pt x="4377" y="2341"/>
                  </a:cubicBezTo>
                  <a:cubicBezTo>
                    <a:pt x="4803" y="1611"/>
                    <a:pt x="5320" y="821"/>
                    <a:pt x="5745" y="61"/>
                  </a:cubicBezTo>
                  <a:cubicBezTo>
                    <a:pt x="5745" y="0"/>
                    <a:pt x="5684" y="0"/>
                    <a:pt x="5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58;p63">
              <a:extLst>
                <a:ext uri="{FF2B5EF4-FFF2-40B4-BE49-F238E27FC236}">
                  <a16:creationId xmlns:a16="http://schemas.microsoft.com/office/drawing/2014/main" id="{9835C43F-FD12-D05B-592B-6A77214FDE65}"/>
                </a:ext>
              </a:extLst>
            </p:cNvPr>
            <p:cNvSpPr/>
            <p:nvPr/>
          </p:nvSpPr>
          <p:spPr>
            <a:xfrm>
              <a:off x="2966349" y="4301005"/>
              <a:ext cx="755738" cy="646227"/>
            </a:xfrm>
            <a:custGeom>
              <a:avLst/>
              <a:gdLst/>
              <a:ahLst/>
              <a:cxnLst/>
              <a:rect l="l" t="t" r="r" b="b"/>
              <a:pathLst>
                <a:path w="25412" h="22429" extrusionOk="0">
                  <a:moveTo>
                    <a:pt x="14773" y="0"/>
                  </a:moveTo>
                  <a:lnTo>
                    <a:pt x="578" y="61"/>
                  </a:lnTo>
                  <a:cubicBezTo>
                    <a:pt x="578" y="61"/>
                    <a:pt x="1" y="13770"/>
                    <a:pt x="31" y="14621"/>
                  </a:cubicBezTo>
                  <a:cubicBezTo>
                    <a:pt x="153" y="18542"/>
                    <a:pt x="335" y="21794"/>
                    <a:pt x="669" y="22007"/>
                  </a:cubicBezTo>
                  <a:cubicBezTo>
                    <a:pt x="1146" y="22313"/>
                    <a:pt x="8352" y="22429"/>
                    <a:pt x="14745" y="22429"/>
                  </a:cubicBezTo>
                  <a:cubicBezTo>
                    <a:pt x="19776" y="22429"/>
                    <a:pt x="24304" y="22357"/>
                    <a:pt x="24652" y="22250"/>
                  </a:cubicBezTo>
                  <a:cubicBezTo>
                    <a:pt x="25412" y="21976"/>
                    <a:pt x="24743" y="19727"/>
                    <a:pt x="23861" y="19028"/>
                  </a:cubicBezTo>
                  <a:cubicBezTo>
                    <a:pt x="22980" y="18359"/>
                    <a:pt x="14408" y="14560"/>
                    <a:pt x="14408" y="14560"/>
                  </a:cubicBezTo>
                  <a:lnTo>
                    <a:pt x="14500" y="11915"/>
                  </a:lnTo>
                  <a:lnTo>
                    <a:pt x="147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59;p63">
              <a:extLst>
                <a:ext uri="{FF2B5EF4-FFF2-40B4-BE49-F238E27FC236}">
                  <a16:creationId xmlns:a16="http://schemas.microsoft.com/office/drawing/2014/main" id="{7F680C04-C9FD-0966-1AC6-02B4A5752774}"/>
                </a:ext>
              </a:extLst>
            </p:cNvPr>
            <p:cNvSpPr/>
            <p:nvPr/>
          </p:nvSpPr>
          <p:spPr>
            <a:xfrm>
              <a:off x="2969055" y="4773034"/>
              <a:ext cx="753924" cy="174198"/>
            </a:xfrm>
            <a:custGeom>
              <a:avLst/>
              <a:gdLst/>
              <a:ahLst/>
              <a:cxnLst/>
              <a:rect l="l" t="t" r="r" b="b"/>
              <a:pathLst>
                <a:path w="25351" h="6046" extrusionOk="0">
                  <a:moveTo>
                    <a:pt x="1" y="1"/>
                  </a:moveTo>
                  <a:lnTo>
                    <a:pt x="1" y="1"/>
                  </a:lnTo>
                  <a:cubicBezTo>
                    <a:pt x="123" y="3101"/>
                    <a:pt x="305" y="5441"/>
                    <a:pt x="578" y="5624"/>
                  </a:cubicBezTo>
                  <a:cubicBezTo>
                    <a:pt x="1055" y="5930"/>
                    <a:pt x="8251" y="6046"/>
                    <a:pt x="14641" y="6046"/>
                  </a:cubicBezTo>
                  <a:cubicBezTo>
                    <a:pt x="19670" y="6046"/>
                    <a:pt x="24199" y="5974"/>
                    <a:pt x="24561" y="5867"/>
                  </a:cubicBezTo>
                  <a:cubicBezTo>
                    <a:pt x="25351" y="5593"/>
                    <a:pt x="24621" y="3344"/>
                    <a:pt x="23770" y="2675"/>
                  </a:cubicBezTo>
                  <a:cubicBezTo>
                    <a:pt x="23375" y="2371"/>
                    <a:pt x="21521" y="1460"/>
                    <a:pt x="19545" y="548"/>
                  </a:cubicBezTo>
                  <a:lnTo>
                    <a:pt x="19545" y="548"/>
                  </a:lnTo>
                  <a:cubicBezTo>
                    <a:pt x="19546" y="548"/>
                    <a:pt x="21491" y="2098"/>
                    <a:pt x="20761" y="2341"/>
                  </a:cubicBezTo>
                  <a:cubicBezTo>
                    <a:pt x="20099" y="2544"/>
                    <a:pt x="19154" y="2631"/>
                    <a:pt x="18026" y="2631"/>
                  </a:cubicBezTo>
                  <a:cubicBezTo>
                    <a:pt x="12733" y="2631"/>
                    <a:pt x="3383" y="72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60;p63">
              <a:extLst>
                <a:ext uri="{FF2B5EF4-FFF2-40B4-BE49-F238E27FC236}">
                  <a16:creationId xmlns:a16="http://schemas.microsoft.com/office/drawing/2014/main" id="{57691A73-1D08-1C1C-918D-A8CE2A360797}"/>
                </a:ext>
              </a:extLst>
            </p:cNvPr>
            <p:cNvSpPr/>
            <p:nvPr/>
          </p:nvSpPr>
          <p:spPr>
            <a:xfrm>
              <a:off x="2924773" y="2511832"/>
              <a:ext cx="506254" cy="2132499"/>
            </a:xfrm>
            <a:custGeom>
              <a:avLst/>
              <a:gdLst/>
              <a:ahLst/>
              <a:cxnLst/>
              <a:rect l="l" t="t" r="r" b="b"/>
              <a:pathLst>
                <a:path w="17023" h="74014" extrusionOk="0">
                  <a:moveTo>
                    <a:pt x="92" y="0"/>
                  </a:moveTo>
                  <a:lnTo>
                    <a:pt x="1" y="8937"/>
                  </a:lnTo>
                  <a:lnTo>
                    <a:pt x="1" y="9909"/>
                  </a:lnTo>
                  <a:cubicBezTo>
                    <a:pt x="1" y="9909"/>
                    <a:pt x="2037" y="31065"/>
                    <a:pt x="2219" y="38846"/>
                  </a:cubicBezTo>
                  <a:cubicBezTo>
                    <a:pt x="2432" y="47995"/>
                    <a:pt x="1490" y="74013"/>
                    <a:pt x="1490" y="74013"/>
                  </a:cubicBezTo>
                  <a:lnTo>
                    <a:pt x="15867" y="74013"/>
                  </a:lnTo>
                  <a:cubicBezTo>
                    <a:pt x="15867" y="74013"/>
                    <a:pt x="17022" y="46536"/>
                    <a:pt x="16688" y="37387"/>
                  </a:cubicBezTo>
                  <a:cubicBezTo>
                    <a:pt x="16384" y="29393"/>
                    <a:pt x="12493" y="8967"/>
                    <a:pt x="12493" y="8967"/>
                  </a:cubicBezTo>
                  <a:lnTo>
                    <a:pt x="12463" y="8055"/>
                  </a:lnTo>
                  <a:lnTo>
                    <a:pt x="11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61;p63">
              <a:extLst>
                <a:ext uri="{FF2B5EF4-FFF2-40B4-BE49-F238E27FC236}">
                  <a16:creationId xmlns:a16="http://schemas.microsoft.com/office/drawing/2014/main" id="{01890912-7ADF-4784-7A79-0B06B2662820}"/>
                </a:ext>
              </a:extLst>
            </p:cNvPr>
            <p:cNvSpPr/>
            <p:nvPr/>
          </p:nvSpPr>
          <p:spPr>
            <a:xfrm>
              <a:off x="2380601" y="4283488"/>
              <a:ext cx="742177" cy="710593"/>
            </a:xfrm>
            <a:custGeom>
              <a:avLst/>
              <a:gdLst/>
              <a:ahLst/>
              <a:cxnLst/>
              <a:rect l="l" t="t" r="r" b="b"/>
              <a:pathLst>
                <a:path w="24956" h="24663" extrusionOk="0">
                  <a:moveTo>
                    <a:pt x="2432" y="0"/>
                  </a:moveTo>
                  <a:cubicBezTo>
                    <a:pt x="2432" y="0"/>
                    <a:pt x="456" y="13830"/>
                    <a:pt x="396" y="14682"/>
                  </a:cubicBezTo>
                  <a:cubicBezTo>
                    <a:pt x="122" y="18603"/>
                    <a:pt x="0" y="21855"/>
                    <a:pt x="304" y="22098"/>
                  </a:cubicBezTo>
                  <a:cubicBezTo>
                    <a:pt x="1091" y="22710"/>
                    <a:pt x="21541" y="24662"/>
                    <a:pt x="23956" y="24662"/>
                  </a:cubicBezTo>
                  <a:cubicBezTo>
                    <a:pt x="24060" y="24662"/>
                    <a:pt x="24131" y="24659"/>
                    <a:pt x="24165" y="24651"/>
                  </a:cubicBezTo>
                  <a:cubicBezTo>
                    <a:pt x="24955" y="24469"/>
                    <a:pt x="24469" y="22159"/>
                    <a:pt x="23679" y="21399"/>
                  </a:cubicBezTo>
                  <a:cubicBezTo>
                    <a:pt x="22888" y="20609"/>
                    <a:pt x="14742" y="15989"/>
                    <a:pt x="14742" y="15989"/>
                  </a:cubicBezTo>
                  <a:lnTo>
                    <a:pt x="16748" y="1915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62;p63">
              <a:extLst>
                <a:ext uri="{FF2B5EF4-FFF2-40B4-BE49-F238E27FC236}">
                  <a16:creationId xmlns:a16="http://schemas.microsoft.com/office/drawing/2014/main" id="{12152ED4-6945-07F7-217A-411ACD021AF7}"/>
                </a:ext>
              </a:extLst>
            </p:cNvPr>
            <p:cNvSpPr/>
            <p:nvPr/>
          </p:nvSpPr>
          <p:spPr>
            <a:xfrm>
              <a:off x="2382415" y="4757274"/>
              <a:ext cx="740363" cy="236807"/>
            </a:xfrm>
            <a:custGeom>
              <a:avLst/>
              <a:gdLst/>
              <a:ahLst/>
              <a:cxnLst/>
              <a:rect l="l" t="t" r="r" b="b"/>
              <a:pathLst>
                <a:path w="24895" h="8219" extrusionOk="0">
                  <a:moveTo>
                    <a:pt x="213" y="0"/>
                  </a:moveTo>
                  <a:cubicBezTo>
                    <a:pt x="61" y="3101"/>
                    <a:pt x="0" y="5472"/>
                    <a:pt x="243" y="5654"/>
                  </a:cubicBezTo>
                  <a:cubicBezTo>
                    <a:pt x="1030" y="6266"/>
                    <a:pt x="21480" y="8218"/>
                    <a:pt x="23895" y="8218"/>
                  </a:cubicBezTo>
                  <a:cubicBezTo>
                    <a:pt x="23999" y="8218"/>
                    <a:pt x="24070" y="8215"/>
                    <a:pt x="24104" y="8207"/>
                  </a:cubicBezTo>
                  <a:cubicBezTo>
                    <a:pt x="24894" y="8025"/>
                    <a:pt x="24408" y="5745"/>
                    <a:pt x="23618" y="4955"/>
                  </a:cubicBezTo>
                  <a:cubicBezTo>
                    <a:pt x="23253" y="4621"/>
                    <a:pt x="21490" y="3526"/>
                    <a:pt x="19636" y="2432"/>
                  </a:cubicBezTo>
                  <a:lnTo>
                    <a:pt x="19636" y="2432"/>
                  </a:lnTo>
                  <a:cubicBezTo>
                    <a:pt x="19636" y="2432"/>
                    <a:pt x="21399" y="4195"/>
                    <a:pt x="20669" y="4347"/>
                  </a:cubicBezTo>
                  <a:cubicBezTo>
                    <a:pt x="20316" y="4419"/>
                    <a:pt x="19890" y="4453"/>
                    <a:pt x="19404" y="4453"/>
                  </a:cubicBezTo>
                  <a:cubicBezTo>
                    <a:pt x="14578" y="4453"/>
                    <a:pt x="3858" y="1160"/>
                    <a:pt x="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63;p63">
              <a:extLst>
                <a:ext uri="{FF2B5EF4-FFF2-40B4-BE49-F238E27FC236}">
                  <a16:creationId xmlns:a16="http://schemas.microsoft.com/office/drawing/2014/main" id="{466910DD-FEF3-B889-C2BC-87FF8FAD6676}"/>
                </a:ext>
              </a:extLst>
            </p:cNvPr>
            <p:cNvSpPr/>
            <p:nvPr/>
          </p:nvSpPr>
          <p:spPr>
            <a:xfrm>
              <a:off x="2400497" y="2511832"/>
              <a:ext cx="851529" cy="2188538"/>
            </a:xfrm>
            <a:custGeom>
              <a:avLst/>
              <a:gdLst/>
              <a:ahLst/>
              <a:cxnLst/>
              <a:rect l="l" t="t" r="r" b="b"/>
              <a:pathLst>
                <a:path w="28633" h="75959" extrusionOk="0">
                  <a:moveTo>
                    <a:pt x="11490" y="0"/>
                  </a:moveTo>
                  <a:cubicBezTo>
                    <a:pt x="11490" y="0"/>
                    <a:pt x="8207" y="4286"/>
                    <a:pt x="8845" y="11976"/>
                  </a:cubicBezTo>
                  <a:lnTo>
                    <a:pt x="4134" y="44560"/>
                  </a:lnTo>
                  <a:lnTo>
                    <a:pt x="0" y="73892"/>
                  </a:lnTo>
                  <a:lnTo>
                    <a:pt x="14164" y="75959"/>
                  </a:lnTo>
                  <a:lnTo>
                    <a:pt x="18876" y="45077"/>
                  </a:lnTo>
                  <a:lnTo>
                    <a:pt x="22341" y="15198"/>
                  </a:lnTo>
                  <a:cubicBezTo>
                    <a:pt x="23101" y="14864"/>
                    <a:pt x="25441" y="13830"/>
                    <a:pt x="25867" y="13587"/>
                  </a:cubicBezTo>
                  <a:cubicBezTo>
                    <a:pt x="26262" y="13344"/>
                    <a:pt x="26991" y="10973"/>
                    <a:pt x="27691" y="8268"/>
                  </a:cubicBezTo>
                  <a:cubicBezTo>
                    <a:pt x="28633" y="4560"/>
                    <a:pt x="28542" y="274"/>
                    <a:pt x="28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64;p63">
              <a:extLst>
                <a:ext uri="{FF2B5EF4-FFF2-40B4-BE49-F238E27FC236}">
                  <a16:creationId xmlns:a16="http://schemas.microsoft.com/office/drawing/2014/main" id="{31127E56-BB6A-1D5D-EAAF-BDE51415360D}"/>
                </a:ext>
              </a:extLst>
            </p:cNvPr>
            <p:cNvSpPr/>
            <p:nvPr/>
          </p:nvSpPr>
          <p:spPr>
            <a:xfrm>
              <a:off x="2496317" y="2511832"/>
              <a:ext cx="936494" cy="1440346"/>
            </a:xfrm>
            <a:custGeom>
              <a:avLst/>
              <a:gdLst/>
              <a:ahLst/>
              <a:cxnLst/>
              <a:rect l="l" t="t" r="r" b="b"/>
              <a:pathLst>
                <a:path w="31490" h="49991" extrusionOk="0">
                  <a:moveTo>
                    <a:pt x="7903" y="0"/>
                  </a:moveTo>
                  <a:cubicBezTo>
                    <a:pt x="3860" y="6535"/>
                    <a:pt x="5532" y="11885"/>
                    <a:pt x="5532" y="11976"/>
                  </a:cubicBezTo>
                  <a:cubicBezTo>
                    <a:pt x="5532" y="12037"/>
                    <a:pt x="0" y="45776"/>
                    <a:pt x="0" y="45776"/>
                  </a:cubicBezTo>
                  <a:cubicBezTo>
                    <a:pt x="0" y="45776"/>
                    <a:pt x="5836" y="49211"/>
                    <a:pt x="14408" y="49879"/>
                  </a:cubicBezTo>
                  <a:cubicBezTo>
                    <a:pt x="15348" y="49956"/>
                    <a:pt x="16286" y="49991"/>
                    <a:pt x="17213" y="49991"/>
                  </a:cubicBezTo>
                  <a:cubicBezTo>
                    <a:pt x="24706" y="49991"/>
                    <a:pt x="31399" y="47752"/>
                    <a:pt x="31399" y="47752"/>
                  </a:cubicBezTo>
                  <a:cubicBezTo>
                    <a:pt x="31399" y="47752"/>
                    <a:pt x="31490" y="42463"/>
                    <a:pt x="31399" y="36718"/>
                  </a:cubicBezTo>
                  <a:cubicBezTo>
                    <a:pt x="31308" y="31004"/>
                    <a:pt x="27083" y="9544"/>
                    <a:pt x="27022" y="8845"/>
                  </a:cubicBezTo>
                  <a:cubicBezTo>
                    <a:pt x="26961" y="8177"/>
                    <a:pt x="26383" y="0"/>
                    <a:pt x="26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65;p63">
              <a:extLst>
                <a:ext uri="{FF2B5EF4-FFF2-40B4-BE49-F238E27FC236}">
                  <a16:creationId xmlns:a16="http://schemas.microsoft.com/office/drawing/2014/main" id="{CDFA5BA8-2430-B95C-F4BC-624E93D06F00}"/>
                </a:ext>
              </a:extLst>
            </p:cNvPr>
            <p:cNvSpPr/>
            <p:nvPr/>
          </p:nvSpPr>
          <p:spPr>
            <a:xfrm>
              <a:off x="2694263" y="1938788"/>
              <a:ext cx="638238" cy="662851"/>
            </a:xfrm>
            <a:custGeom>
              <a:avLst/>
              <a:gdLst/>
              <a:ahLst/>
              <a:cxnLst/>
              <a:rect l="l" t="t" r="r" b="b"/>
              <a:pathLst>
                <a:path w="21461" h="23006" extrusionOk="0">
                  <a:moveTo>
                    <a:pt x="13298" y="0"/>
                  </a:moveTo>
                  <a:cubicBezTo>
                    <a:pt x="12429" y="0"/>
                    <a:pt x="11506" y="389"/>
                    <a:pt x="10548" y="1318"/>
                  </a:cubicBezTo>
                  <a:cubicBezTo>
                    <a:pt x="6080" y="5603"/>
                    <a:pt x="1" y="21987"/>
                    <a:pt x="1" y="21987"/>
                  </a:cubicBezTo>
                  <a:cubicBezTo>
                    <a:pt x="5565" y="22776"/>
                    <a:pt x="10052" y="23005"/>
                    <a:pt x="13388" y="23005"/>
                  </a:cubicBezTo>
                  <a:cubicBezTo>
                    <a:pt x="18015" y="23005"/>
                    <a:pt x="20427" y="22564"/>
                    <a:pt x="20427" y="22564"/>
                  </a:cubicBezTo>
                  <a:lnTo>
                    <a:pt x="19788" y="14205"/>
                  </a:lnTo>
                  <a:cubicBezTo>
                    <a:pt x="19788" y="14205"/>
                    <a:pt x="21460" y="12169"/>
                    <a:pt x="21186" y="10223"/>
                  </a:cubicBezTo>
                  <a:cubicBezTo>
                    <a:pt x="20852" y="8035"/>
                    <a:pt x="16293" y="1530"/>
                    <a:pt x="15928" y="1196"/>
                  </a:cubicBezTo>
                  <a:cubicBezTo>
                    <a:pt x="15134" y="465"/>
                    <a:pt x="14249" y="0"/>
                    <a:pt x="13298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66;p63">
              <a:extLst>
                <a:ext uri="{FF2B5EF4-FFF2-40B4-BE49-F238E27FC236}">
                  <a16:creationId xmlns:a16="http://schemas.microsoft.com/office/drawing/2014/main" id="{EB566EA0-66F2-C27D-FCAF-D88BA1625673}"/>
                </a:ext>
              </a:extLst>
            </p:cNvPr>
            <p:cNvSpPr/>
            <p:nvPr/>
          </p:nvSpPr>
          <p:spPr>
            <a:xfrm>
              <a:off x="2694263" y="1939566"/>
              <a:ext cx="638238" cy="662246"/>
            </a:xfrm>
            <a:custGeom>
              <a:avLst/>
              <a:gdLst/>
              <a:ahLst/>
              <a:cxnLst/>
              <a:rect l="l" t="t" r="r" b="b"/>
              <a:pathLst>
                <a:path w="21461" h="22985" extrusionOk="0">
                  <a:moveTo>
                    <a:pt x="13309" y="0"/>
                  </a:moveTo>
                  <a:cubicBezTo>
                    <a:pt x="12437" y="0"/>
                    <a:pt x="11510" y="388"/>
                    <a:pt x="10548" y="1321"/>
                  </a:cubicBezTo>
                  <a:cubicBezTo>
                    <a:pt x="6080" y="5576"/>
                    <a:pt x="1" y="21990"/>
                    <a:pt x="1" y="21990"/>
                  </a:cubicBezTo>
                  <a:cubicBezTo>
                    <a:pt x="5513" y="22759"/>
                    <a:pt x="9967" y="22984"/>
                    <a:pt x="13293" y="22984"/>
                  </a:cubicBezTo>
                  <a:cubicBezTo>
                    <a:pt x="17982" y="22984"/>
                    <a:pt x="20427" y="22537"/>
                    <a:pt x="20427" y="22537"/>
                  </a:cubicBezTo>
                  <a:lnTo>
                    <a:pt x="19788" y="14178"/>
                  </a:lnTo>
                  <a:cubicBezTo>
                    <a:pt x="19788" y="14178"/>
                    <a:pt x="21460" y="12142"/>
                    <a:pt x="21186" y="10227"/>
                  </a:cubicBezTo>
                  <a:cubicBezTo>
                    <a:pt x="21156" y="10044"/>
                    <a:pt x="21095" y="9862"/>
                    <a:pt x="21035" y="9680"/>
                  </a:cubicBezTo>
                  <a:cubicBezTo>
                    <a:pt x="21035" y="9619"/>
                    <a:pt x="21004" y="9589"/>
                    <a:pt x="21004" y="9528"/>
                  </a:cubicBezTo>
                  <a:cubicBezTo>
                    <a:pt x="20092" y="6914"/>
                    <a:pt x="16262" y="1503"/>
                    <a:pt x="15928" y="1169"/>
                  </a:cubicBezTo>
                  <a:cubicBezTo>
                    <a:pt x="15137" y="457"/>
                    <a:pt x="14255" y="0"/>
                    <a:pt x="13309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67;p63">
              <a:extLst>
                <a:ext uri="{FF2B5EF4-FFF2-40B4-BE49-F238E27FC236}">
                  <a16:creationId xmlns:a16="http://schemas.microsoft.com/office/drawing/2014/main" id="{A6F3CA99-8879-673A-75D8-A00060B85C90}"/>
                </a:ext>
              </a:extLst>
            </p:cNvPr>
            <p:cNvSpPr/>
            <p:nvPr/>
          </p:nvSpPr>
          <p:spPr>
            <a:xfrm>
              <a:off x="2758441" y="1955730"/>
              <a:ext cx="561391" cy="622687"/>
            </a:xfrm>
            <a:custGeom>
              <a:avLst/>
              <a:gdLst/>
              <a:ahLst/>
              <a:cxnLst/>
              <a:rect l="l" t="t" r="r" b="b"/>
              <a:pathLst>
                <a:path w="18877" h="21612" extrusionOk="0">
                  <a:moveTo>
                    <a:pt x="10427" y="0"/>
                  </a:moveTo>
                  <a:cubicBezTo>
                    <a:pt x="10275" y="152"/>
                    <a:pt x="10153" y="334"/>
                    <a:pt x="10062" y="517"/>
                  </a:cubicBezTo>
                  <a:cubicBezTo>
                    <a:pt x="9971" y="699"/>
                    <a:pt x="9879" y="912"/>
                    <a:pt x="9849" y="1125"/>
                  </a:cubicBezTo>
                  <a:cubicBezTo>
                    <a:pt x="10001" y="942"/>
                    <a:pt x="10123" y="790"/>
                    <a:pt x="10214" y="578"/>
                  </a:cubicBezTo>
                  <a:cubicBezTo>
                    <a:pt x="10305" y="395"/>
                    <a:pt x="10366" y="182"/>
                    <a:pt x="10427" y="0"/>
                  </a:cubicBezTo>
                  <a:close/>
                  <a:moveTo>
                    <a:pt x="12919" y="2341"/>
                  </a:moveTo>
                  <a:cubicBezTo>
                    <a:pt x="13071" y="2492"/>
                    <a:pt x="13253" y="2584"/>
                    <a:pt x="13466" y="2705"/>
                  </a:cubicBezTo>
                  <a:cubicBezTo>
                    <a:pt x="13648" y="2796"/>
                    <a:pt x="13831" y="2857"/>
                    <a:pt x="14044" y="2888"/>
                  </a:cubicBezTo>
                  <a:cubicBezTo>
                    <a:pt x="13892" y="2766"/>
                    <a:pt x="13709" y="2644"/>
                    <a:pt x="13527" y="2553"/>
                  </a:cubicBezTo>
                  <a:cubicBezTo>
                    <a:pt x="13344" y="2462"/>
                    <a:pt x="13132" y="2371"/>
                    <a:pt x="12919" y="2341"/>
                  </a:cubicBezTo>
                  <a:close/>
                  <a:moveTo>
                    <a:pt x="8512" y="3283"/>
                  </a:moveTo>
                  <a:cubicBezTo>
                    <a:pt x="8512" y="3496"/>
                    <a:pt x="8572" y="3708"/>
                    <a:pt x="8664" y="3921"/>
                  </a:cubicBezTo>
                  <a:cubicBezTo>
                    <a:pt x="8724" y="4103"/>
                    <a:pt x="8816" y="4316"/>
                    <a:pt x="8937" y="4468"/>
                  </a:cubicBezTo>
                  <a:cubicBezTo>
                    <a:pt x="8907" y="4255"/>
                    <a:pt x="8876" y="4043"/>
                    <a:pt x="8785" y="3860"/>
                  </a:cubicBezTo>
                  <a:cubicBezTo>
                    <a:pt x="8724" y="3648"/>
                    <a:pt x="8633" y="3465"/>
                    <a:pt x="8512" y="3283"/>
                  </a:cubicBezTo>
                  <a:close/>
                  <a:moveTo>
                    <a:pt x="16111" y="4316"/>
                  </a:moveTo>
                  <a:cubicBezTo>
                    <a:pt x="16111" y="4529"/>
                    <a:pt x="16171" y="4742"/>
                    <a:pt x="16232" y="4924"/>
                  </a:cubicBezTo>
                  <a:cubicBezTo>
                    <a:pt x="16293" y="5137"/>
                    <a:pt x="16384" y="5319"/>
                    <a:pt x="16506" y="5502"/>
                  </a:cubicBezTo>
                  <a:cubicBezTo>
                    <a:pt x="16506" y="5289"/>
                    <a:pt x="16445" y="5076"/>
                    <a:pt x="16384" y="4863"/>
                  </a:cubicBezTo>
                  <a:cubicBezTo>
                    <a:pt x="16323" y="4681"/>
                    <a:pt x="16232" y="4499"/>
                    <a:pt x="16111" y="4316"/>
                  </a:cubicBezTo>
                  <a:close/>
                  <a:moveTo>
                    <a:pt x="5046" y="5654"/>
                  </a:moveTo>
                  <a:lnTo>
                    <a:pt x="5046" y="5654"/>
                  </a:lnTo>
                  <a:cubicBezTo>
                    <a:pt x="5198" y="5775"/>
                    <a:pt x="5381" y="5897"/>
                    <a:pt x="5563" y="5988"/>
                  </a:cubicBezTo>
                  <a:cubicBezTo>
                    <a:pt x="5746" y="6079"/>
                    <a:pt x="5958" y="6170"/>
                    <a:pt x="6171" y="6201"/>
                  </a:cubicBezTo>
                  <a:cubicBezTo>
                    <a:pt x="6019" y="6079"/>
                    <a:pt x="5837" y="5958"/>
                    <a:pt x="5654" y="5866"/>
                  </a:cubicBezTo>
                  <a:cubicBezTo>
                    <a:pt x="5442" y="5745"/>
                    <a:pt x="5259" y="5684"/>
                    <a:pt x="5046" y="5654"/>
                  </a:cubicBezTo>
                  <a:close/>
                  <a:moveTo>
                    <a:pt x="11734" y="5654"/>
                  </a:moveTo>
                  <a:cubicBezTo>
                    <a:pt x="11612" y="5806"/>
                    <a:pt x="11490" y="5988"/>
                    <a:pt x="11399" y="6170"/>
                  </a:cubicBezTo>
                  <a:cubicBezTo>
                    <a:pt x="11278" y="6353"/>
                    <a:pt x="11217" y="6565"/>
                    <a:pt x="11186" y="6778"/>
                  </a:cubicBezTo>
                  <a:cubicBezTo>
                    <a:pt x="11308" y="6596"/>
                    <a:pt x="11430" y="6444"/>
                    <a:pt x="11521" y="6231"/>
                  </a:cubicBezTo>
                  <a:cubicBezTo>
                    <a:pt x="11612" y="6049"/>
                    <a:pt x="11703" y="5836"/>
                    <a:pt x="11734" y="5654"/>
                  </a:cubicBezTo>
                  <a:close/>
                  <a:moveTo>
                    <a:pt x="15047" y="7569"/>
                  </a:moveTo>
                  <a:cubicBezTo>
                    <a:pt x="14834" y="7599"/>
                    <a:pt x="14621" y="7629"/>
                    <a:pt x="14439" y="7721"/>
                  </a:cubicBezTo>
                  <a:cubicBezTo>
                    <a:pt x="14226" y="7781"/>
                    <a:pt x="14044" y="7873"/>
                    <a:pt x="13861" y="7994"/>
                  </a:cubicBezTo>
                  <a:cubicBezTo>
                    <a:pt x="14074" y="7964"/>
                    <a:pt x="14287" y="7933"/>
                    <a:pt x="14469" y="7842"/>
                  </a:cubicBezTo>
                  <a:cubicBezTo>
                    <a:pt x="14682" y="7781"/>
                    <a:pt x="14864" y="7690"/>
                    <a:pt x="15047" y="7569"/>
                  </a:cubicBezTo>
                  <a:close/>
                  <a:moveTo>
                    <a:pt x="18846" y="8936"/>
                  </a:moveTo>
                  <a:cubicBezTo>
                    <a:pt x="18816" y="9028"/>
                    <a:pt x="18785" y="9119"/>
                    <a:pt x="18785" y="9240"/>
                  </a:cubicBezTo>
                  <a:cubicBezTo>
                    <a:pt x="18816" y="9180"/>
                    <a:pt x="18846" y="9119"/>
                    <a:pt x="18877" y="9088"/>
                  </a:cubicBezTo>
                  <a:cubicBezTo>
                    <a:pt x="18877" y="9028"/>
                    <a:pt x="18877" y="8997"/>
                    <a:pt x="18846" y="8936"/>
                  </a:cubicBezTo>
                  <a:close/>
                  <a:moveTo>
                    <a:pt x="8694" y="9301"/>
                  </a:moveTo>
                  <a:cubicBezTo>
                    <a:pt x="8481" y="9301"/>
                    <a:pt x="8268" y="9362"/>
                    <a:pt x="8086" y="9423"/>
                  </a:cubicBezTo>
                  <a:cubicBezTo>
                    <a:pt x="7873" y="9483"/>
                    <a:pt x="7691" y="9575"/>
                    <a:pt x="7509" y="9696"/>
                  </a:cubicBezTo>
                  <a:cubicBezTo>
                    <a:pt x="7721" y="9696"/>
                    <a:pt x="7934" y="9635"/>
                    <a:pt x="8116" y="9575"/>
                  </a:cubicBezTo>
                  <a:cubicBezTo>
                    <a:pt x="8329" y="9514"/>
                    <a:pt x="8542" y="9423"/>
                    <a:pt x="8694" y="9301"/>
                  </a:cubicBezTo>
                  <a:close/>
                  <a:moveTo>
                    <a:pt x="3344" y="9787"/>
                  </a:moveTo>
                  <a:cubicBezTo>
                    <a:pt x="3344" y="10000"/>
                    <a:pt x="3375" y="10213"/>
                    <a:pt x="3466" y="10395"/>
                  </a:cubicBezTo>
                  <a:cubicBezTo>
                    <a:pt x="3527" y="10608"/>
                    <a:pt x="3618" y="10821"/>
                    <a:pt x="3739" y="10973"/>
                  </a:cubicBezTo>
                  <a:cubicBezTo>
                    <a:pt x="3709" y="10760"/>
                    <a:pt x="3679" y="10547"/>
                    <a:pt x="3618" y="10365"/>
                  </a:cubicBezTo>
                  <a:cubicBezTo>
                    <a:pt x="3527" y="10152"/>
                    <a:pt x="3435" y="9970"/>
                    <a:pt x="3344" y="9787"/>
                  </a:cubicBezTo>
                  <a:close/>
                  <a:moveTo>
                    <a:pt x="15989" y="10578"/>
                  </a:moveTo>
                  <a:cubicBezTo>
                    <a:pt x="16141" y="10730"/>
                    <a:pt x="16323" y="10851"/>
                    <a:pt x="16536" y="10942"/>
                  </a:cubicBezTo>
                  <a:cubicBezTo>
                    <a:pt x="16718" y="11034"/>
                    <a:pt x="16901" y="11094"/>
                    <a:pt x="17114" y="11155"/>
                  </a:cubicBezTo>
                  <a:cubicBezTo>
                    <a:pt x="16962" y="11003"/>
                    <a:pt x="16779" y="10882"/>
                    <a:pt x="16597" y="10790"/>
                  </a:cubicBezTo>
                  <a:cubicBezTo>
                    <a:pt x="16414" y="10699"/>
                    <a:pt x="16202" y="10639"/>
                    <a:pt x="15989" y="10578"/>
                  </a:cubicBezTo>
                  <a:close/>
                  <a:moveTo>
                    <a:pt x="12737" y="11155"/>
                  </a:moveTo>
                  <a:cubicBezTo>
                    <a:pt x="12747" y="11171"/>
                    <a:pt x="12758" y="11187"/>
                    <a:pt x="12768" y="11203"/>
                  </a:cubicBezTo>
                  <a:lnTo>
                    <a:pt x="12768" y="11203"/>
                  </a:lnTo>
                  <a:cubicBezTo>
                    <a:pt x="12767" y="11187"/>
                    <a:pt x="12767" y="11171"/>
                    <a:pt x="12767" y="11155"/>
                  </a:cubicBezTo>
                  <a:close/>
                  <a:moveTo>
                    <a:pt x="12768" y="11203"/>
                  </a:moveTo>
                  <a:lnTo>
                    <a:pt x="12768" y="11203"/>
                  </a:lnTo>
                  <a:cubicBezTo>
                    <a:pt x="12776" y="11400"/>
                    <a:pt x="12832" y="11597"/>
                    <a:pt x="12889" y="11794"/>
                  </a:cubicBezTo>
                  <a:cubicBezTo>
                    <a:pt x="12949" y="11976"/>
                    <a:pt x="13041" y="12189"/>
                    <a:pt x="13162" y="12341"/>
                  </a:cubicBezTo>
                  <a:cubicBezTo>
                    <a:pt x="13132" y="12158"/>
                    <a:pt x="13101" y="11946"/>
                    <a:pt x="13041" y="11733"/>
                  </a:cubicBezTo>
                  <a:cubicBezTo>
                    <a:pt x="12957" y="11539"/>
                    <a:pt x="12874" y="11370"/>
                    <a:pt x="12768" y="11203"/>
                  </a:cubicBezTo>
                  <a:close/>
                  <a:moveTo>
                    <a:pt x="9089" y="13587"/>
                  </a:moveTo>
                  <a:cubicBezTo>
                    <a:pt x="9271" y="13739"/>
                    <a:pt x="9454" y="13860"/>
                    <a:pt x="9636" y="13952"/>
                  </a:cubicBezTo>
                  <a:cubicBezTo>
                    <a:pt x="9819" y="14043"/>
                    <a:pt x="10031" y="14104"/>
                    <a:pt x="10214" y="14164"/>
                  </a:cubicBezTo>
                  <a:lnTo>
                    <a:pt x="10244" y="14164"/>
                  </a:lnTo>
                  <a:cubicBezTo>
                    <a:pt x="10062" y="14012"/>
                    <a:pt x="9910" y="13891"/>
                    <a:pt x="9697" y="13800"/>
                  </a:cubicBezTo>
                  <a:cubicBezTo>
                    <a:pt x="9515" y="13708"/>
                    <a:pt x="9302" y="13648"/>
                    <a:pt x="9089" y="13587"/>
                  </a:cubicBezTo>
                  <a:close/>
                  <a:moveTo>
                    <a:pt x="5624" y="13708"/>
                  </a:moveTo>
                  <a:lnTo>
                    <a:pt x="5624" y="13708"/>
                  </a:lnTo>
                  <a:cubicBezTo>
                    <a:pt x="5472" y="13860"/>
                    <a:pt x="5350" y="14043"/>
                    <a:pt x="5259" y="14225"/>
                  </a:cubicBezTo>
                  <a:cubicBezTo>
                    <a:pt x="5168" y="14408"/>
                    <a:pt x="5107" y="14620"/>
                    <a:pt x="5046" y="14833"/>
                  </a:cubicBezTo>
                  <a:cubicBezTo>
                    <a:pt x="5198" y="14681"/>
                    <a:pt x="5320" y="14499"/>
                    <a:pt x="5411" y="14316"/>
                  </a:cubicBezTo>
                  <a:cubicBezTo>
                    <a:pt x="5502" y="14104"/>
                    <a:pt x="5563" y="13921"/>
                    <a:pt x="5624" y="13708"/>
                  </a:cubicBezTo>
                  <a:close/>
                  <a:moveTo>
                    <a:pt x="17509" y="14651"/>
                  </a:moveTo>
                  <a:lnTo>
                    <a:pt x="17509" y="14651"/>
                  </a:lnTo>
                  <a:cubicBezTo>
                    <a:pt x="17296" y="14681"/>
                    <a:pt x="17083" y="14712"/>
                    <a:pt x="16901" y="14772"/>
                  </a:cubicBezTo>
                  <a:cubicBezTo>
                    <a:pt x="16688" y="14833"/>
                    <a:pt x="16506" y="14924"/>
                    <a:pt x="16323" y="15046"/>
                  </a:cubicBezTo>
                  <a:cubicBezTo>
                    <a:pt x="16536" y="15046"/>
                    <a:pt x="16749" y="14985"/>
                    <a:pt x="16931" y="14924"/>
                  </a:cubicBezTo>
                  <a:cubicBezTo>
                    <a:pt x="17144" y="14863"/>
                    <a:pt x="17326" y="14772"/>
                    <a:pt x="17509" y="14651"/>
                  </a:cubicBezTo>
                  <a:close/>
                  <a:moveTo>
                    <a:pt x="1885" y="15289"/>
                  </a:moveTo>
                  <a:cubicBezTo>
                    <a:pt x="1673" y="15289"/>
                    <a:pt x="1460" y="15350"/>
                    <a:pt x="1277" y="15411"/>
                  </a:cubicBezTo>
                  <a:cubicBezTo>
                    <a:pt x="1065" y="15471"/>
                    <a:pt x="882" y="15563"/>
                    <a:pt x="700" y="15684"/>
                  </a:cubicBezTo>
                  <a:cubicBezTo>
                    <a:pt x="913" y="15684"/>
                    <a:pt x="1125" y="15623"/>
                    <a:pt x="1338" y="15563"/>
                  </a:cubicBezTo>
                  <a:cubicBezTo>
                    <a:pt x="1521" y="15502"/>
                    <a:pt x="1703" y="15411"/>
                    <a:pt x="1885" y="15289"/>
                  </a:cubicBezTo>
                  <a:close/>
                  <a:moveTo>
                    <a:pt x="13770" y="15836"/>
                  </a:moveTo>
                  <a:lnTo>
                    <a:pt x="13770" y="15836"/>
                  </a:lnTo>
                  <a:cubicBezTo>
                    <a:pt x="13618" y="15988"/>
                    <a:pt x="13527" y="16170"/>
                    <a:pt x="13436" y="16353"/>
                  </a:cubicBezTo>
                  <a:cubicBezTo>
                    <a:pt x="13314" y="16566"/>
                    <a:pt x="13253" y="16748"/>
                    <a:pt x="13223" y="16961"/>
                  </a:cubicBezTo>
                  <a:cubicBezTo>
                    <a:pt x="13344" y="16809"/>
                    <a:pt x="13466" y="16626"/>
                    <a:pt x="13557" y="16444"/>
                  </a:cubicBezTo>
                  <a:cubicBezTo>
                    <a:pt x="13648" y="16231"/>
                    <a:pt x="13740" y="16049"/>
                    <a:pt x="13770" y="15836"/>
                  </a:cubicBezTo>
                  <a:close/>
                  <a:moveTo>
                    <a:pt x="8907" y="17082"/>
                  </a:moveTo>
                  <a:cubicBezTo>
                    <a:pt x="8694" y="17082"/>
                    <a:pt x="8481" y="17143"/>
                    <a:pt x="8268" y="17204"/>
                  </a:cubicBezTo>
                  <a:cubicBezTo>
                    <a:pt x="8056" y="17265"/>
                    <a:pt x="7873" y="17356"/>
                    <a:pt x="7691" y="17478"/>
                  </a:cubicBezTo>
                  <a:lnTo>
                    <a:pt x="7721" y="17478"/>
                  </a:lnTo>
                  <a:cubicBezTo>
                    <a:pt x="7934" y="17478"/>
                    <a:pt x="8147" y="17417"/>
                    <a:pt x="8329" y="17356"/>
                  </a:cubicBezTo>
                  <a:cubicBezTo>
                    <a:pt x="8542" y="17295"/>
                    <a:pt x="8724" y="17204"/>
                    <a:pt x="8907" y="17082"/>
                  </a:cubicBezTo>
                  <a:close/>
                  <a:moveTo>
                    <a:pt x="3192" y="18329"/>
                  </a:moveTo>
                  <a:lnTo>
                    <a:pt x="3192" y="18329"/>
                  </a:lnTo>
                  <a:cubicBezTo>
                    <a:pt x="3344" y="18450"/>
                    <a:pt x="3527" y="18572"/>
                    <a:pt x="3739" y="18663"/>
                  </a:cubicBezTo>
                  <a:cubicBezTo>
                    <a:pt x="3922" y="18754"/>
                    <a:pt x="4104" y="18845"/>
                    <a:pt x="4317" y="18876"/>
                  </a:cubicBezTo>
                  <a:cubicBezTo>
                    <a:pt x="4165" y="18754"/>
                    <a:pt x="3983" y="18633"/>
                    <a:pt x="3800" y="18541"/>
                  </a:cubicBezTo>
                  <a:cubicBezTo>
                    <a:pt x="3587" y="18420"/>
                    <a:pt x="3405" y="18359"/>
                    <a:pt x="3192" y="18329"/>
                  </a:cubicBezTo>
                  <a:close/>
                  <a:moveTo>
                    <a:pt x="15867" y="19575"/>
                  </a:moveTo>
                  <a:cubicBezTo>
                    <a:pt x="15867" y="19788"/>
                    <a:pt x="15928" y="20000"/>
                    <a:pt x="15989" y="20183"/>
                  </a:cubicBezTo>
                  <a:cubicBezTo>
                    <a:pt x="16050" y="20395"/>
                    <a:pt x="16141" y="20578"/>
                    <a:pt x="16262" y="20760"/>
                  </a:cubicBezTo>
                  <a:cubicBezTo>
                    <a:pt x="16262" y="20547"/>
                    <a:pt x="16202" y="20335"/>
                    <a:pt x="16141" y="20152"/>
                  </a:cubicBezTo>
                  <a:cubicBezTo>
                    <a:pt x="16080" y="19940"/>
                    <a:pt x="15989" y="19757"/>
                    <a:pt x="15867" y="19575"/>
                  </a:cubicBezTo>
                  <a:close/>
                  <a:moveTo>
                    <a:pt x="548" y="19696"/>
                  </a:moveTo>
                  <a:lnTo>
                    <a:pt x="548" y="19696"/>
                  </a:lnTo>
                  <a:cubicBezTo>
                    <a:pt x="426" y="19879"/>
                    <a:pt x="305" y="20061"/>
                    <a:pt x="214" y="20244"/>
                  </a:cubicBezTo>
                  <a:cubicBezTo>
                    <a:pt x="92" y="20426"/>
                    <a:pt x="31" y="20639"/>
                    <a:pt x="1" y="20851"/>
                  </a:cubicBezTo>
                  <a:cubicBezTo>
                    <a:pt x="122" y="20669"/>
                    <a:pt x="244" y="20487"/>
                    <a:pt x="335" y="20304"/>
                  </a:cubicBezTo>
                  <a:cubicBezTo>
                    <a:pt x="426" y="20122"/>
                    <a:pt x="518" y="19909"/>
                    <a:pt x="548" y="19696"/>
                  </a:cubicBezTo>
                  <a:close/>
                  <a:moveTo>
                    <a:pt x="11186" y="20274"/>
                  </a:moveTo>
                  <a:lnTo>
                    <a:pt x="11186" y="20274"/>
                  </a:lnTo>
                  <a:cubicBezTo>
                    <a:pt x="11338" y="20426"/>
                    <a:pt x="11521" y="20547"/>
                    <a:pt x="11703" y="20639"/>
                  </a:cubicBezTo>
                  <a:cubicBezTo>
                    <a:pt x="11885" y="20730"/>
                    <a:pt x="12098" y="20791"/>
                    <a:pt x="12311" y="20851"/>
                  </a:cubicBezTo>
                  <a:cubicBezTo>
                    <a:pt x="12159" y="20699"/>
                    <a:pt x="11977" y="20578"/>
                    <a:pt x="11764" y="20487"/>
                  </a:cubicBezTo>
                  <a:cubicBezTo>
                    <a:pt x="11582" y="20395"/>
                    <a:pt x="11369" y="20304"/>
                    <a:pt x="11186" y="20274"/>
                  </a:cubicBezTo>
                  <a:close/>
                  <a:moveTo>
                    <a:pt x="6657" y="20426"/>
                  </a:moveTo>
                  <a:cubicBezTo>
                    <a:pt x="6688" y="20639"/>
                    <a:pt x="6718" y="20851"/>
                    <a:pt x="6779" y="21034"/>
                  </a:cubicBezTo>
                  <a:cubicBezTo>
                    <a:pt x="6840" y="21247"/>
                    <a:pt x="6931" y="21429"/>
                    <a:pt x="7053" y="21611"/>
                  </a:cubicBezTo>
                  <a:cubicBezTo>
                    <a:pt x="7053" y="21399"/>
                    <a:pt x="6992" y="21186"/>
                    <a:pt x="6931" y="21003"/>
                  </a:cubicBezTo>
                  <a:cubicBezTo>
                    <a:pt x="6870" y="20791"/>
                    <a:pt x="6779" y="20608"/>
                    <a:pt x="6688" y="204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68;p63">
              <a:extLst>
                <a:ext uri="{FF2B5EF4-FFF2-40B4-BE49-F238E27FC236}">
                  <a16:creationId xmlns:a16="http://schemas.microsoft.com/office/drawing/2014/main" id="{EEB4979E-4159-1A58-C76B-332344285F14}"/>
                </a:ext>
              </a:extLst>
            </p:cNvPr>
            <p:cNvSpPr/>
            <p:nvPr/>
          </p:nvSpPr>
          <p:spPr>
            <a:xfrm>
              <a:off x="3248398" y="2080083"/>
              <a:ext cx="77769" cy="474478"/>
            </a:xfrm>
            <a:custGeom>
              <a:avLst/>
              <a:gdLst/>
              <a:ahLst/>
              <a:cxnLst/>
              <a:rect l="l" t="t" r="r" b="b"/>
              <a:pathLst>
                <a:path w="2615" h="16468" extrusionOk="0">
                  <a:moveTo>
                    <a:pt x="0" y="0"/>
                  </a:moveTo>
                  <a:cubicBezTo>
                    <a:pt x="395" y="882"/>
                    <a:pt x="912" y="1702"/>
                    <a:pt x="1368" y="2584"/>
                  </a:cubicBezTo>
                  <a:cubicBezTo>
                    <a:pt x="1824" y="3283"/>
                    <a:pt x="2128" y="4073"/>
                    <a:pt x="2341" y="4894"/>
                  </a:cubicBezTo>
                  <a:cubicBezTo>
                    <a:pt x="2584" y="6414"/>
                    <a:pt x="2037" y="8329"/>
                    <a:pt x="1034" y="9149"/>
                  </a:cubicBezTo>
                  <a:cubicBezTo>
                    <a:pt x="1034" y="9149"/>
                    <a:pt x="1277" y="11611"/>
                    <a:pt x="1368" y="12827"/>
                  </a:cubicBezTo>
                  <a:cubicBezTo>
                    <a:pt x="1429" y="13405"/>
                    <a:pt x="1459" y="14013"/>
                    <a:pt x="1520" y="14620"/>
                  </a:cubicBezTo>
                  <a:cubicBezTo>
                    <a:pt x="1581" y="15198"/>
                    <a:pt x="1672" y="15836"/>
                    <a:pt x="1702" y="16444"/>
                  </a:cubicBezTo>
                  <a:cubicBezTo>
                    <a:pt x="1702" y="16459"/>
                    <a:pt x="1718" y="16467"/>
                    <a:pt x="1733" y="16467"/>
                  </a:cubicBezTo>
                  <a:cubicBezTo>
                    <a:pt x="1748" y="16467"/>
                    <a:pt x="1763" y="16459"/>
                    <a:pt x="1763" y="16444"/>
                  </a:cubicBezTo>
                  <a:cubicBezTo>
                    <a:pt x="1733" y="15836"/>
                    <a:pt x="1763" y="15228"/>
                    <a:pt x="1733" y="14651"/>
                  </a:cubicBezTo>
                  <a:cubicBezTo>
                    <a:pt x="1672" y="14043"/>
                    <a:pt x="1642" y="13435"/>
                    <a:pt x="1581" y="12827"/>
                  </a:cubicBezTo>
                  <a:cubicBezTo>
                    <a:pt x="1490" y="11611"/>
                    <a:pt x="1246" y="9240"/>
                    <a:pt x="1216" y="9240"/>
                  </a:cubicBezTo>
                  <a:cubicBezTo>
                    <a:pt x="2098" y="8511"/>
                    <a:pt x="2523" y="7234"/>
                    <a:pt x="2584" y="6079"/>
                  </a:cubicBezTo>
                  <a:cubicBezTo>
                    <a:pt x="2614" y="5502"/>
                    <a:pt x="2523" y="4894"/>
                    <a:pt x="2371" y="4347"/>
                  </a:cubicBezTo>
                  <a:cubicBezTo>
                    <a:pt x="2098" y="3678"/>
                    <a:pt x="1794" y="3040"/>
                    <a:pt x="1398" y="2432"/>
                  </a:cubicBezTo>
                  <a:cubicBezTo>
                    <a:pt x="1338" y="2310"/>
                    <a:pt x="1277" y="2189"/>
                    <a:pt x="1186" y="2067"/>
                  </a:cubicBezTo>
                  <a:lnTo>
                    <a:pt x="1125" y="1885"/>
                  </a:lnTo>
                  <a:cubicBezTo>
                    <a:pt x="1064" y="1763"/>
                    <a:pt x="1034" y="1642"/>
                    <a:pt x="973" y="1550"/>
                  </a:cubicBezTo>
                  <a:cubicBezTo>
                    <a:pt x="851" y="1277"/>
                    <a:pt x="730" y="1034"/>
                    <a:pt x="608" y="791"/>
                  </a:cubicBezTo>
                  <a:lnTo>
                    <a:pt x="608" y="791"/>
                  </a:lnTo>
                  <a:cubicBezTo>
                    <a:pt x="699" y="1034"/>
                    <a:pt x="821" y="1277"/>
                    <a:pt x="912" y="1520"/>
                  </a:cubicBezTo>
                  <a:cubicBezTo>
                    <a:pt x="608" y="1003"/>
                    <a:pt x="335" y="517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69;p63">
              <a:extLst>
                <a:ext uri="{FF2B5EF4-FFF2-40B4-BE49-F238E27FC236}">
                  <a16:creationId xmlns:a16="http://schemas.microsoft.com/office/drawing/2014/main" id="{E043DB57-FB03-B16F-DF90-41A0C16A8F48}"/>
                </a:ext>
              </a:extLst>
            </p:cNvPr>
            <p:cNvSpPr/>
            <p:nvPr/>
          </p:nvSpPr>
          <p:spPr>
            <a:xfrm>
              <a:off x="3089292" y="1818210"/>
              <a:ext cx="160950" cy="265446"/>
            </a:xfrm>
            <a:custGeom>
              <a:avLst/>
              <a:gdLst/>
              <a:ahLst/>
              <a:cxnLst/>
              <a:rect l="l" t="t" r="r" b="b"/>
              <a:pathLst>
                <a:path w="5412" h="9213" extrusionOk="0">
                  <a:moveTo>
                    <a:pt x="2037" y="1"/>
                  </a:moveTo>
                  <a:cubicBezTo>
                    <a:pt x="2037" y="1"/>
                    <a:pt x="1733" y="791"/>
                    <a:pt x="1338" y="1794"/>
                  </a:cubicBezTo>
                  <a:lnTo>
                    <a:pt x="1277" y="1916"/>
                  </a:lnTo>
                  <a:cubicBezTo>
                    <a:pt x="1247" y="1977"/>
                    <a:pt x="1216" y="2037"/>
                    <a:pt x="1216" y="2068"/>
                  </a:cubicBezTo>
                  <a:cubicBezTo>
                    <a:pt x="1156" y="2220"/>
                    <a:pt x="1095" y="2372"/>
                    <a:pt x="1034" y="2524"/>
                  </a:cubicBezTo>
                  <a:cubicBezTo>
                    <a:pt x="973" y="2676"/>
                    <a:pt x="943" y="2767"/>
                    <a:pt x="912" y="2889"/>
                  </a:cubicBezTo>
                  <a:lnTo>
                    <a:pt x="760" y="3223"/>
                  </a:lnTo>
                  <a:cubicBezTo>
                    <a:pt x="457" y="4074"/>
                    <a:pt x="183" y="4955"/>
                    <a:pt x="1" y="5837"/>
                  </a:cubicBezTo>
                  <a:cubicBezTo>
                    <a:pt x="1" y="6232"/>
                    <a:pt x="1156" y="8876"/>
                    <a:pt x="2736" y="9211"/>
                  </a:cubicBezTo>
                  <a:cubicBezTo>
                    <a:pt x="2745" y="9212"/>
                    <a:pt x="2753" y="9213"/>
                    <a:pt x="2762" y="9213"/>
                  </a:cubicBezTo>
                  <a:cubicBezTo>
                    <a:pt x="3304" y="9213"/>
                    <a:pt x="3952" y="6445"/>
                    <a:pt x="3952" y="6445"/>
                  </a:cubicBezTo>
                  <a:lnTo>
                    <a:pt x="4043" y="6262"/>
                  </a:lnTo>
                  <a:lnTo>
                    <a:pt x="5411" y="3466"/>
                  </a:lnTo>
                  <a:lnTo>
                    <a:pt x="2493" y="426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70;p63">
              <a:extLst>
                <a:ext uri="{FF2B5EF4-FFF2-40B4-BE49-F238E27FC236}">
                  <a16:creationId xmlns:a16="http://schemas.microsoft.com/office/drawing/2014/main" id="{93093969-45DF-79D4-7B0E-BB828A15E8DB}"/>
                </a:ext>
              </a:extLst>
            </p:cNvPr>
            <p:cNvSpPr/>
            <p:nvPr/>
          </p:nvSpPr>
          <p:spPr>
            <a:xfrm>
              <a:off x="3129083" y="1818210"/>
              <a:ext cx="121158" cy="180450"/>
            </a:xfrm>
            <a:custGeom>
              <a:avLst/>
              <a:gdLst/>
              <a:ahLst/>
              <a:cxnLst/>
              <a:rect l="l" t="t" r="r" b="b"/>
              <a:pathLst>
                <a:path w="4074" h="6263" extrusionOk="0">
                  <a:moveTo>
                    <a:pt x="699" y="1"/>
                  </a:moveTo>
                  <a:cubicBezTo>
                    <a:pt x="699" y="1"/>
                    <a:pt x="395" y="791"/>
                    <a:pt x="0" y="1764"/>
                  </a:cubicBezTo>
                  <a:cubicBezTo>
                    <a:pt x="182" y="3588"/>
                    <a:pt x="1185" y="5229"/>
                    <a:pt x="2705" y="6262"/>
                  </a:cubicBezTo>
                  <a:lnTo>
                    <a:pt x="4073" y="3466"/>
                  </a:lnTo>
                  <a:lnTo>
                    <a:pt x="1125" y="42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71;p63">
              <a:extLst>
                <a:ext uri="{FF2B5EF4-FFF2-40B4-BE49-F238E27FC236}">
                  <a16:creationId xmlns:a16="http://schemas.microsoft.com/office/drawing/2014/main" id="{7035DF72-7630-C8E2-807C-F965A8B85663}"/>
                </a:ext>
              </a:extLst>
            </p:cNvPr>
            <p:cNvSpPr/>
            <p:nvPr/>
          </p:nvSpPr>
          <p:spPr>
            <a:xfrm>
              <a:off x="3111894" y="1612318"/>
              <a:ext cx="305513" cy="370610"/>
            </a:xfrm>
            <a:custGeom>
              <a:avLst/>
              <a:gdLst/>
              <a:ahLst/>
              <a:cxnLst/>
              <a:rect l="l" t="t" r="r" b="b"/>
              <a:pathLst>
                <a:path w="10273" h="12863" extrusionOk="0">
                  <a:moveTo>
                    <a:pt x="5195" y="0"/>
                  </a:moveTo>
                  <a:cubicBezTo>
                    <a:pt x="5125" y="0"/>
                    <a:pt x="5055" y="1"/>
                    <a:pt x="4985" y="4"/>
                  </a:cubicBezTo>
                  <a:cubicBezTo>
                    <a:pt x="2554" y="95"/>
                    <a:pt x="0" y="1797"/>
                    <a:pt x="487" y="7238"/>
                  </a:cubicBezTo>
                  <a:cubicBezTo>
                    <a:pt x="973" y="12649"/>
                    <a:pt x="4621" y="12861"/>
                    <a:pt x="5684" y="12861"/>
                  </a:cubicBezTo>
                  <a:cubicBezTo>
                    <a:pt x="5712" y="12862"/>
                    <a:pt x="5740" y="12862"/>
                    <a:pt x="5770" y="12862"/>
                  </a:cubicBezTo>
                  <a:cubicBezTo>
                    <a:pt x="7019" y="12862"/>
                    <a:pt x="10124" y="12188"/>
                    <a:pt x="10213" y="6843"/>
                  </a:cubicBezTo>
                  <a:cubicBezTo>
                    <a:pt x="10273" y="1556"/>
                    <a:pt x="7605" y="0"/>
                    <a:pt x="5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72;p63">
              <a:extLst>
                <a:ext uri="{FF2B5EF4-FFF2-40B4-BE49-F238E27FC236}">
                  <a16:creationId xmlns:a16="http://schemas.microsoft.com/office/drawing/2014/main" id="{CFDBDAEE-E650-D30B-D966-6C7F2DB069B6}"/>
                </a:ext>
              </a:extLst>
            </p:cNvPr>
            <p:cNvSpPr/>
            <p:nvPr/>
          </p:nvSpPr>
          <p:spPr>
            <a:xfrm>
              <a:off x="3366820" y="1762170"/>
              <a:ext cx="31464" cy="17633"/>
            </a:xfrm>
            <a:custGeom>
              <a:avLst/>
              <a:gdLst/>
              <a:ahLst/>
              <a:cxnLst/>
              <a:rect l="l" t="t" r="r" b="b"/>
              <a:pathLst>
                <a:path w="1058" h="612" extrusionOk="0">
                  <a:moveTo>
                    <a:pt x="367" y="1"/>
                  </a:moveTo>
                  <a:cubicBezTo>
                    <a:pt x="250" y="1"/>
                    <a:pt x="142" y="41"/>
                    <a:pt x="61" y="122"/>
                  </a:cubicBezTo>
                  <a:cubicBezTo>
                    <a:pt x="0" y="213"/>
                    <a:pt x="0" y="305"/>
                    <a:pt x="61" y="365"/>
                  </a:cubicBezTo>
                  <a:cubicBezTo>
                    <a:pt x="152" y="457"/>
                    <a:pt x="274" y="517"/>
                    <a:pt x="426" y="517"/>
                  </a:cubicBezTo>
                  <a:cubicBezTo>
                    <a:pt x="547" y="578"/>
                    <a:pt x="669" y="609"/>
                    <a:pt x="790" y="609"/>
                  </a:cubicBezTo>
                  <a:cubicBezTo>
                    <a:pt x="802" y="611"/>
                    <a:pt x="814" y="611"/>
                    <a:pt x="825" y="611"/>
                  </a:cubicBezTo>
                  <a:cubicBezTo>
                    <a:pt x="984" y="611"/>
                    <a:pt x="1058" y="418"/>
                    <a:pt x="973" y="305"/>
                  </a:cubicBezTo>
                  <a:cubicBezTo>
                    <a:pt x="882" y="153"/>
                    <a:pt x="699" y="61"/>
                    <a:pt x="547" y="31"/>
                  </a:cubicBezTo>
                  <a:cubicBezTo>
                    <a:pt x="486" y="11"/>
                    <a:pt x="426" y="1"/>
                    <a:pt x="367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73;p63">
              <a:extLst>
                <a:ext uri="{FF2B5EF4-FFF2-40B4-BE49-F238E27FC236}">
                  <a16:creationId xmlns:a16="http://schemas.microsoft.com/office/drawing/2014/main" id="{62B1A738-5CA8-7F17-C63D-A64B8A06B2AC}"/>
                </a:ext>
              </a:extLst>
            </p:cNvPr>
            <p:cNvSpPr/>
            <p:nvPr/>
          </p:nvSpPr>
          <p:spPr>
            <a:xfrm>
              <a:off x="3278226" y="1761882"/>
              <a:ext cx="31672" cy="16970"/>
            </a:xfrm>
            <a:custGeom>
              <a:avLst/>
              <a:gdLst/>
              <a:ahLst/>
              <a:cxnLst/>
              <a:rect l="l" t="t" r="r" b="b"/>
              <a:pathLst>
                <a:path w="1065" h="589" extrusionOk="0">
                  <a:moveTo>
                    <a:pt x="670" y="0"/>
                  </a:moveTo>
                  <a:cubicBezTo>
                    <a:pt x="629" y="0"/>
                    <a:pt x="588" y="4"/>
                    <a:pt x="547" y="11"/>
                  </a:cubicBezTo>
                  <a:cubicBezTo>
                    <a:pt x="365" y="41"/>
                    <a:pt x="213" y="132"/>
                    <a:pt x="91" y="254"/>
                  </a:cubicBezTo>
                  <a:cubicBezTo>
                    <a:pt x="0" y="375"/>
                    <a:pt x="91" y="588"/>
                    <a:pt x="274" y="588"/>
                  </a:cubicBezTo>
                  <a:cubicBezTo>
                    <a:pt x="395" y="588"/>
                    <a:pt x="517" y="558"/>
                    <a:pt x="639" y="527"/>
                  </a:cubicBezTo>
                  <a:cubicBezTo>
                    <a:pt x="791" y="527"/>
                    <a:pt x="912" y="467"/>
                    <a:pt x="1034" y="375"/>
                  </a:cubicBezTo>
                  <a:cubicBezTo>
                    <a:pt x="1064" y="315"/>
                    <a:pt x="1064" y="223"/>
                    <a:pt x="1034" y="163"/>
                  </a:cubicBezTo>
                  <a:cubicBezTo>
                    <a:pt x="940" y="45"/>
                    <a:pt x="809" y="0"/>
                    <a:pt x="670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74;p63">
              <a:extLst>
                <a:ext uri="{FF2B5EF4-FFF2-40B4-BE49-F238E27FC236}">
                  <a16:creationId xmlns:a16="http://schemas.microsoft.com/office/drawing/2014/main" id="{09563BD6-F48C-71A7-EAFB-989D9D9C4F1E}"/>
                </a:ext>
              </a:extLst>
            </p:cNvPr>
            <p:cNvSpPr/>
            <p:nvPr/>
          </p:nvSpPr>
          <p:spPr>
            <a:xfrm>
              <a:off x="3296308" y="1813830"/>
              <a:ext cx="14483" cy="28063"/>
            </a:xfrm>
            <a:custGeom>
              <a:avLst/>
              <a:gdLst/>
              <a:ahLst/>
              <a:cxnLst/>
              <a:rect l="l" t="t" r="r" b="b"/>
              <a:pathLst>
                <a:path w="487" h="974" extrusionOk="0">
                  <a:moveTo>
                    <a:pt x="426" y="1"/>
                  </a:moveTo>
                  <a:cubicBezTo>
                    <a:pt x="426" y="1"/>
                    <a:pt x="395" y="31"/>
                    <a:pt x="395" y="62"/>
                  </a:cubicBezTo>
                  <a:cubicBezTo>
                    <a:pt x="395" y="427"/>
                    <a:pt x="335" y="852"/>
                    <a:pt x="0" y="974"/>
                  </a:cubicBezTo>
                  <a:cubicBezTo>
                    <a:pt x="426" y="943"/>
                    <a:pt x="487" y="366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75;p63">
              <a:extLst>
                <a:ext uri="{FF2B5EF4-FFF2-40B4-BE49-F238E27FC236}">
                  <a16:creationId xmlns:a16="http://schemas.microsoft.com/office/drawing/2014/main" id="{6122E7A1-4870-7957-B487-1461BB107E52}"/>
                </a:ext>
              </a:extLst>
            </p:cNvPr>
            <p:cNvSpPr/>
            <p:nvPr/>
          </p:nvSpPr>
          <p:spPr>
            <a:xfrm>
              <a:off x="3279535" y="1803256"/>
              <a:ext cx="33784" cy="34286"/>
            </a:xfrm>
            <a:custGeom>
              <a:avLst/>
              <a:gdLst/>
              <a:ahLst/>
              <a:cxnLst/>
              <a:rect l="l" t="t" r="r" b="b"/>
              <a:pathLst>
                <a:path w="1136" h="1190" extrusionOk="0">
                  <a:moveTo>
                    <a:pt x="611" y="1"/>
                  </a:moveTo>
                  <a:cubicBezTo>
                    <a:pt x="45" y="1"/>
                    <a:pt x="0" y="1129"/>
                    <a:pt x="534" y="1189"/>
                  </a:cubicBezTo>
                  <a:cubicBezTo>
                    <a:pt x="541" y="1189"/>
                    <a:pt x="548" y="1189"/>
                    <a:pt x="555" y="1189"/>
                  </a:cubicBezTo>
                  <a:cubicBezTo>
                    <a:pt x="1112" y="1189"/>
                    <a:pt x="1136" y="33"/>
                    <a:pt x="655" y="3"/>
                  </a:cubicBezTo>
                  <a:cubicBezTo>
                    <a:pt x="640" y="2"/>
                    <a:pt x="625" y="1"/>
                    <a:pt x="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76;p63">
              <a:extLst>
                <a:ext uri="{FF2B5EF4-FFF2-40B4-BE49-F238E27FC236}">
                  <a16:creationId xmlns:a16="http://schemas.microsoft.com/office/drawing/2014/main" id="{8252B7CE-0FB1-1B7E-7176-5AE96C8E4835}"/>
                </a:ext>
              </a:extLst>
            </p:cNvPr>
            <p:cNvSpPr/>
            <p:nvPr/>
          </p:nvSpPr>
          <p:spPr>
            <a:xfrm>
              <a:off x="3271000" y="1802449"/>
              <a:ext cx="23405" cy="15011"/>
            </a:xfrm>
            <a:custGeom>
              <a:avLst/>
              <a:gdLst/>
              <a:ahLst/>
              <a:cxnLst/>
              <a:rect l="l" t="t" r="r" b="b"/>
              <a:pathLst>
                <a:path w="787" h="521" extrusionOk="0">
                  <a:moveTo>
                    <a:pt x="0" y="1"/>
                  </a:moveTo>
                  <a:cubicBezTo>
                    <a:pt x="0" y="244"/>
                    <a:pt x="61" y="457"/>
                    <a:pt x="304" y="518"/>
                  </a:cubicBezTo>
                  <a:cubicBezTo>
                    <a:pt x="322" y="520"/>
                    <a:pt x="339" y="521"/>
                    <a:pt x="356" y="521"/>
                  </a:cubicBezTo>
                  <a:cubicBezTo>
                    <a:pt x="565" y="521"/>
                    <a:pt x="676" y="348"/>
                    <a:pt x="760" y="122"/>
                  </a:cubicBezTo>
                  <a:cubicBezTo>
                    <a:pt x="786" y="122"/>
                    <a:pt x="745" y="55"/>
                    <a:pt x="714" y="55"/>
                  </a:cubicBezTo>
                  <a:cubicBezTo>
                    <a:pt x="709" y="55"/>
                    <a:pt x="704" y="57"/>
                    <a:pt x="699" y="62"/>
                  </a:cubicBezTo>
                  <a:cubicBezTo>
                    <a:pt x="578" y="122"/>
                    <a:pt x="486" y="244"/>
                    <a:pt x="365" y="244"/>
                  </a:cubicBezTo>
                  <a:cubicBezTo>
                    <a:pt x="243" y="244"/>
                    <a:pt x="91" y="122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77;p63">
              <a:extLst>
                <a:ext uri="{FF2B5EF4-FFF2-40B4-BE49-F238E27FC236}">
                  <a16:creationId xmlns:a16="http://schemas.microsoft.com/office/drawing/2014/main" id="{6AE156EE-3407-AA65-BDB5-8C4E2C8413BA}"/>
                </a:ext>
              </a:extLst>
            </p:cNvPr>
            <p:cNvSpPr/>
            <p:nvPr/>
          </p:nvSpPr>
          <p:spPr>
            <a:xfrm>
              <a:off x="3362300" y="1816481"/>
              <a:ext cx="12669" cy="28927"/>
            </a:xfrm>
            <a:custGeom>
              <a:avLst/>
              <a:gdLst/>
              <a:ahLst/>
              <a:cxnLst/>
              <a:rect l="l" t="t" r="r" b="b"/>
              <a:pathLst>
                <a:path w="426" h="1004" extrusionOk="0">
                  <a:moveTo>
                    <a:pt x="91" y="0"/>
                  </a:moveTo>
                  <a:cubicBezTo>
                    <a:pt x="0" y="335"/>
                    <a:pt x="31" y="912"/>
                    <a:pt x="426" y="1003"/>
                  </a:cubicBezTo>
                  <a:lnTo>
                    <a:pt x="426" y="973"/>
                  </a:lnTo>
                  <a:cubicBezTo>
                    <a:pt x="122" y="821"/>
                    <a:pt x="91" y="426"/>
                    <a:pt x="122" y="31"/>
                  </a:cubicBezTo>
                  <a:cubicBezTo>
                    <a:pt x="122" y="31"/>
                    <a:pt x="91" y="0"/>
                    <a:pt x="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78;p63">
              <a:extLst>
                <a:ext uri="{FF2B5EF4-FFF2-40B4-BE49-F238E27FC236}">
                  <a16:creationId xmlns:a16="http://schemas.microsoft.com/office/drawing/2014/main" id="{014B1867-0120-23B2-0558-FFC153D7E6CF}"/>
                </a:ext>
              </a:extLst>
            </p:cNvPr>
            <p:cNvSpPr/>
            <p:nvPr/>
          </p:nvSpPr>
          <p:spPr>
            <a:xfrm>
              <a:off x="3359564" y="1805964"/>
              <a:ext cx="33487" cy="34171"/>
            </a:xfrm>
            <a:custGeom>
              <a:avLst/>
              <a:gdLst/>
              <a:ahLst/>
              <a:cxnLst/>
              <a:rect l="l" t="t" r="r" b="b"/>
              <a:pathLst>
                <a:path w="1126" h="1186" extrusionOk="0">
                  <a:moveTo>
                    <a:pt x="548" y="0"/>
                  </a:moveTo>
                  <a:cubicBezTo>
                    <a:pt x="31" y="0"/>
                    <a:pt x="1" y="1186"/>
                    <a:pt x="548" y="1186"/>
                  </a:cubicBezTo>
                  <a:cubicBezTo>
                    <a:pt x="1126" y="1186"/>
                    <a:pt x="1126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79;p63">
              <a:extLst>
                <a:ext uri="{FF2B5EF4-FFF2-40B4-BE49-F238E27FC236}">
                  <a16:creationId xmlns:a16="http://schemas.microsoft.com/office/drawing/2014/main" id="{5EE71281-9738-DE97-1D06-78BB0F2C0BE8}"/>
                </a:ext>
              </a:extLst>
            </p:cNvPr>
            <p:cNvSpPr/>
            <p:nvPr/>
          </p:nvSpPr>
          <p:spPr>
            <a:xfrm>
              <a:off x="3381273" y="1806829"/>
              <a:ext cx="19925" cy="14348"/>
            </a:xfrm>
            <a:custGeom>
              <a:avLst/>
              <a:gdLst/>
              <a:ahLst/>
              <a:cxnLst/>
              <a:rect l="l" t="t" r="r" b="b"/>
              <a:pathLst>
                <a:path w="670" h="498" extrusionOk="0">
                  <a:moveTo>
                    <a:pt x="669" y="1"/>
                  </a:moveTo>
                  <a:lnTo>
                    <a:pt x="669" y="1"/>
                  </a:lnTo>
                  <a:cubicBezTo>
                    <a:pt x="578" y="122"/>
                    <a:pt x="456" y="244"/>
                    <a:pt x="365" y="244"/>
                  </a:cubicBezTo>
                  <a:cubicBezTo>
                    <a:pt x="244" y="214"/>
                    <a:pt x="152" y="92"/>
                    <a:pt x="61" y="31"/>
                  </a:cubicBezTo>
                  <a:cubicBezTo>
                    <a:pt x="57" y="27"/>
                    <a:pt x="53" y="25"/>
                    <a:pt x="49" y="25"/>
                  </a:cubicBezTo>
                  <a:cubicBezTo>
                    <a:pt x="23" y="25"/>
                    <a:pt x="0" y="96"/>
                    <a:pt x="0" y="122"/>
                  </a:cubicBezTo>
                  <a:cubicBezTo>
                    <a:pt x="27" y="310"/>
                    <a:pt x="125" y="498"/>
                    <a:pt x="294" y="498"/>
                  </a:cubicBezTo>
                  <a:cubicBezTo>
                    <a:pt x="316" y="498"/>
                    <a:pt x="340" y="494"/>
                    <a:pt x="365" y="487"/>
                  </a:cubicBezTo>
                  <a:cubicBezTo>
                    <a:pt x="608" y="457"/>
                    <a:pt x="669" y="214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80;p63">
              <a:extLst>
                <a:ext uri="{FF2B5EF4-FFF2-40B4-BE49-F238E27FC236}">
                  <a16:creationId xmlns:a16="http://schemas.microsoft.com/office/drawing/2014/main" id="{CDF4AA6D-FB9C-2633-B756-F0255E3E8F69}"/>
                </a:ext>
              </a:extLst>
            </p:cNvPr>
            <p:cNvSpPr/>
            <p:nvPr/>
          </p:nvSpPr>
          <p:spPr>
            <a:xfrm>
              <a:off x="3300828" y="1902773"/>
              <a:ext cx="23524" cy="11150"/>
            </a:xfrm>
            <a:custGeom>
              <a:avLst/>
              <a:gdLst/>
              <a:ahLst/>
              <a:cxnLst/>
              <a:rect l="l" t="t" r="r" b="b"/>
              <a:pathLst>
                <a:path w="791" h="387" extrusionOk="0">
                  <a:moveTo>
                    <a:pt x="52" y="1"/>
                  </a:moveTo>
                  <a:cubicBezTo>
                    <a:pt x="41" y="1"/>
                    <a:pt x="20" y="14"/>
                    <a:pt x="0" y="14"/>
                  </a:cubicBezTo>
                  <a:cubicBezTo>
                    <a:pt x="0" y="197"/>
                    <a:pt x="122" y="318"/>
                    <a:pt x="274" y="379"/>
                  </a:cubicBezTo>
                  <a:cubicBezTo>
                    <a:pt x="305" y="384"/>
                    <a:pt x="336" y="387"/>
                    <a:pt x="367" y="387"/>
                  </a:cubicBezTo>
                  <a:cubicBezTo>
                    <a:pt x="517" y="387"/>
                    <a:pt x="659" y="328"/>
                    <a:pt x="760" y="227"/>
                  </a:cubicBezTo>
                  <a:cubicBezTo>
                    <a:pt x="790" y="197"/>
                    <a:pt x="760" y="197"/>
                    <a:pt x="760" y="197"/>
                  </a:cubicBezTo>
                  <a:cubicBezTo>
                    <a:pt x="639" y="257"/>
                    <a:pt x="487" y="257"/>
                    <a:pt x="365" y="257"/>
                  </a:cubicBezTo>
                  <a:cubicBezTo>
                    <a:pt x="213" y="227"/>
                    <a:pt x="152" y="106"/>
                    <a:pt x="61" y="14"/>
                  </a:cubicBezTo>
                  <a:cubicBezTo>
                    <a:pt x="61" y="4"/>
                    <a:pt x="58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81;p63">
              <a:extLst>
                <a:ext uri="{FF2B5EF4-FFF2-40B4-BE49-F238E27FC236}">
                  <a16:creationId xmlns:a16="http://schemas.microsoft.com/office/drawing/2014/main" id="{9BE15518-A2DF-9839-9071-3CF10AC50C59}"/>
                </a:ext>
              </a:extLst>
            </p:cNvPr>
            <p:cNvSpPr/>
            <p:nvPr/>
          </p:nvSpPr>
          <p:spPr>
            <a:xfrm>
              <a:off x="3311653" y="1762400"/>
              <a:ext cx="57189" cy="128848"/>
            </a:xfrm>
            <a:custGeom>
              <a:avLst/>
              <a:gdLst/>
              <a:ahLst/>
              <a:cxnLst/>
              <a:rect l="l" t="t" r="r" b="b"/>
              <a:pathLst>
                <a:path w="1923" h="4472" extrusionOk="0">
                  <a:moveTo>
                    <a:pt x="1293" y="0"/>
                  </a:moveTo>
                  <a:cubicBezTo>
                    <a:pt x="1270" y="0"/>
                    <a:pt x="1247" y="8"/>
                    <a:pt x="1247" y="23"/>
                  </a:cubicBezTo>
                  <a:cubicBezTo>
                    <a:pt x="1308" y="1178"/>
                    <a:pt x="1582" y="2333"/>
                    <a:pt x="1673" y="3488"/>
                  </a:cubicBezTo>
                  <a:cubicBezTo>
                    <a:pt x="1490" y="3427"/>
                    <a:pt x="1278" y="3367"/>
                    <a:pt x="1095" y="3336"/>
                  </a:cubicBezTo>
                  <a:cubicBezTo>
                    <a:pt x="1034" y="3336"/>
                    <a:pt x="1186" y="4218"/>
                    <a:pt x="1156" y="4278"/>
                  </a:cubicBezTo>
                  <a:cubicBezTo>
                    <a:pt x="761" y="4278"/>
                    <a:pt x="366" y="4157"/>
                    <a:pt x="31" y="3914"/>
                  </a:cubicBezTo>
                  <a:cubicBezTo>
                    <a:pt x="31" y="3905"/>
                    <a:pt x="29" y="3901"/>
                    <a:pt x="25" y="3901"/>
                  </a:cubicBezTo>
                  <a:cubicBezTo>
                    <a:pt x="16" y="3901"/>
                    <a:pt x="1" y="3923"/>
                    <a:pt x="1" y="3944"/>
                  </a:cubicBezTo>
                  <a:cubicBezTo>
                    <a:pt x="243" y="4267"/>
                    <a:pt x="629" y="4471"/>
                    <a:pt x="1031" y="4471"/>
                  </a:cubicBezTo>
                  <a:cubicBezTo>
                    <a:pt x="1082" y="4471"/>
                    <a:pt x="1134" y="4468"/>
                    <a:pt x="1186" y="4461"/>
                  </a:cubicBezTo>
                  <a:cubicBezTo>
                    <a:pt x="1278" y="4461"/>
                    <a:pt x="1338" y="4430"/>
                    <a:pt x="1338" y="4430"/>
                  </a:cubicBezTo>
                  <a:cubicBezTo>
                    <a:pt x="1338" y="4157"/>
                    <a:pt x="1338" y="3883"/>
                    <a:pt x="1308" y="3610"/>
                  </a:cubicBezTo>
                  <a:lnTo>
                    <a:pt x="1308" y="3610"/>
                  </a:lnTo>
                  <a:cubicBezTo>
                    <a:pt x="1379" y="3633"/>
                    <a:pt x="1729" y="3768"/>
                    <a:pt x="1864" y="3768"/>
                  </a:cubicBezTo>
                  <a:cubicBezTo>
                    <a:pt x="1902" y="3768"/>
                    <a:pt x="1923" y="3758"/>
                    <a:pt x="1916" y="3731"/>
                  </a:cubicBezTo>
                  <a:cubicBezTo>
                    <a:pt x="1855" y="2485"/>
                    <a:pt x="1642" y="1239"/>
                    <a:pt x="1338" y="23"/>
                  </a:cubicBezTo>
                  <a:cubicBezTo>
                    <a:pt x="1338" y="8"/>
                    <a:pt x="1316" y="0"/>
                    <a:pt x="1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82;p63">
              <a:extLst>
                <a:ext uri="{FF2B5EF4-FFF2-40B4-BE49-F238E27FC236}">
                  <a16:creationId xmlns:a16="http://schemas.microsoft.com/office/drawing/2014/main" id="{4D508F7E-4F72-A4E5-C7B6-5EF5E1D0FEBB}"/>
                </a:ext>
              </a:extLst>
            </p:cNvPr>
            <p:cNvSpPr/>
            <p:nvPr/>
          </p:nvSpPr>
          <p:spPr>
            <a:xfrm>
              <a:off x="3307133" y="1875142"/>
              <a:ext cx="38899" cy="27746"/>
            </a:xfrm>
            <a:custGeom>
              <a:avLst/>
              <a:gdLst/>
              <a:ahLst/>
              <a:cxnLst/>
              <a:rect l="l" t="t" r="r" b="b"/>
              <a:pathLst>
                <a:path w="1308" h="963" extrusionOk="0">
                  <a:moveTo>
                    <a:pt x="153" y="1"/>
                  </a:moveTo>
                  <a:cubicBezTo>
                    <a:pt x="92" y="122"/>
                    <a:pt x="62" y="244"/>
                    <a:pt x="31" y="365"/>
                  </a:cubicBezTo>
                  <a:cubicBezTo>
                    <a:pt x="1" y="609"/>
                    <a:pt x="1" y="882"/>
                    <a:pt x="305" y="943"/>
                  </a:cubicBezTo>
                  <a:cubicBezTo>
                    <a:pt x="368" y="956"/>
                    <a:pt x="426" y="963"/>
                    <a:pt x="482" y="963"/>
                  </a:cubicBezTo>
                  <a:cubicBezTo>
                    <a:pt x="563" y="963"/>
                    <a:pt x="641" y="948"/>
                    <a:pt x="730" y="913"/>
                  </a:cubicBezTo>
                  <a:cubicBezTo>
                    <a:pt x="943" y="791"/>
                    <a:pt x="1156" y="639"/>
                    <a:pt x="1308" y="426"/>
                  </a:cubicBezTo>
                  <a:cubicBezTo>
                    <a:pt x="882" y="396"/>
                    <a:pt x="487" y="244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83;p63">
              <a:extLst>
                <a:ext uri="{FF2B5EF4-FFF2-40B4-BE49-F238E27FC236}">
                  <a16:creationId xmlns:a16="http://schemas.microsoft.com/office/drawing/2014/main" id="{4E0341D6-0642-BC68-7D0A-60AE0F3B6DF9}"/>
                </a:ext>
              </a:extLst>
            </p:cNvPr>
            <p:cNvSpPr/>
            <p:nvPr/>
          </p:nvSpPr>
          <p:spPr>
            <a:xfrm>
              <a:off x="3307133" y="1885659"/>
              <a:ext cx="21740" cy="17230"/>
            </a:xfrm>
            <a:custGeom>
              <a:avLst/>
              <a:gdLst/>
              <a:ahLst/>
              <a:cxnLst/>
              <a:rect l="l" t="t" r="r" b="b"/>
              <a:pathLst>
                <a:path w="731" h="598" extrusionOk="0">
                  <a:moveTo>
                    <a:pt x="31" y="0"/>
                  </a:moveTo>
                  <a:cubicBezTo>
                    <a:pt x="1" y="244"/>
                    <a:pt x="1" y="517"/>
                    <a:pt x="305" y="578"/>
                  </a:cubicBezTo>
                  <a:cubicBezTo>
                    <a:pt x="368" y="591"/>
                    <a:pt x="426" y="598"/>
                    <a:pt x="482" y="598"/>
                  </a:cubicBezTo>
                  <a:cubicBezTo>
                    <a:pt x="563" y="598"/>
                    <a:pt x="641" y="583"/>
                    <a:pt x="730" y="548"/>
                  </a:cubicBezTo>
                  <a:cubicBezTo>
                    <a:pt x="639" y="213"/>
                    <a:pt x="366" y="0"/>
                    <a:pt x="31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84;p63">
              <a:extLst>
                <a:ext uri="{FF2B5EF4-FFF2-40B4-BE49-F238E27FC236}">
                  <a16:creationId xmlns:a16="http://schemas.microsoft.com/office/drawing/2014/main" id="{25C56D23-62BF-8123-D2B6-FF530D9AAB6B}"/>
                </a:ext>
              </a:extLst>
            </p:cNvPr>
            <p:cNvSpPr/>
            <p:nvPr/>
          </p:nvSpPr>
          <p:spPr>
            <a:xfrm>
              <a:off x="3264665" y="1744652"/>
              <a:ext cx="133708" cy="14925"/>
            </a:xfrm>
            <a:custGeom>
              <a:avLst/>
              <a:gdLst/>
              <a:ahLst/>
              <a:cxnLst/>
              <a:rect l="l" t="t" r="r" b="b"/>
              <a:pathLst>
                <a:path w="4496" h="518" extrusionOk="0">
                  <a:moveTo>
                    <a:pt x="4469" y="213"/>
                  </a:moveTo>
                  <a:cubicBezTo>
                    <a:pt x="4479" y="224"/>
                    <a:pt x="4485" y="227"/>
                    <a:pt x="4489" y="227"/>
                  </a:cubicBezTo>
                  <a:cubicBezTo>
                    <a:pt x="4496" y="227"/>
                    <a:pt x="4489" y="213"/>
                    <a:pt x="4469" y="213"/>
                  </a:cubicBezTo>
                  <a:close/>
                  <a:moveTo>
                    <a:pt x="3314" y="1"/>
                  </a:moveTo>
                  <a:cubicBezTo>
                    <a:pt x="3101" y="31"/>
                    <a:pt x="2918" y="92"/>
                    <a:pt x="2706" y="92"/>
                  </a:cubicBezTo>
                  <a:cubicBezTo>
                    <a:pt x="2599" y="107"/>
                    <a:pt x="2493" y="115"/>
                    <a:pt x="2390" y="115"/>
                  </a:cubicBezTo>
                  <a:cubicBezTo>
                    <a:pt x="2288" y="115"/>
                    <a:pt x="2189" y="107"/>
                    <a:pt x="2098" y="92"/>
                  </a:cubicBezTo>
                  <a:cubicBezTo>
                    <a:pt x="1992" y="83"/>
                    <a:pt x="1887" y="79"/>
                    <a:pt x="1782" y="79"/>
                  </a:cubicBezTo>
                  <a:cubicBezTo>
                    <a:pt x="1159" y="79"/>
                    <a:pt x="547" y="231"/>
                    <a:pt x="0" y="517"/>
                  </a:cubicBezTo>
                  <a:cubicBezTo>
                    <a:pt x="499" y="268"/>
                    <a:pt x="1066" y="137"/>
                    <a:pt x="1637" y="137"/>
                  </a:cubicBezTo>
                  <a:cubicBezTo>
                    <a:pt x="1831" y="137"/>
                    <a:pt x="2026" y="152"/>
                    <a:pt x="2219" y="183"/>
                  </a:cubicBezTo>
                  <a:cubicBezTo>
                    <a:pt x="2309" y="191"/>
                    <a:pt x="2401" y="195"/>
                    <a:pt x="2493" y="195"/>
                  </a:cubicBezTo>
                  <a:cubicBezTo>
                    <a:pt x="2747" y="195"/>
                    <a:pt x="3008" y="167"/>
                    <a:pt x="3253" y="122"/>
                  </a:cubicBezTo>
                  <a:cubicBezTo>
                    <a:pt x="3384" y="102"/>
                    <a:pt x="3520" y="92"/>
                    <a:pt x="3656" y="92"/>
                  </a:cubicBezTo>
                  <a:cubicBezTo>
                    <a:pt x="3928" y="92"/>
                    <a:pt x="4205" y="132"/>
                    <a:pt x="4469" y="213"/>
                  </a:cubicBezTo>
                  <a:cubicBezTo>
                    <a:pt x="4104" y="62"/>
                    <a:pt x="3709" y="1"/>
                    <a:pt x="3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85;p63">
              <a:extLst>
                <a:ext uri="{FF2B5EF4-FFF2-40B4-BE49-F238E27FC236}">
                  <a16:creationId xmlns:a16="http://schemas.microsoft.com/office/drawing/2014/main" id="{409259DA-C904-59F9-2383-4C013E4AC7A4}"/>
                </a:ext>
              </a:extLst>
            </p:cNvPr>
            <p:cNvSpPr/>
            <p:nvPr/>
          </p:nvSpPr>
          <p:spPr>
            <a:xfrm>
              <a:off x="3267371" y="1728892"/>
              <a:ext cx="126482" cy="14031"/>
            </a:xfrm>
            <a:custGeom>
              <a:avLst/>
              <a:gdLst/>
              <a:ahLst/>
              <a:cxnLst/>
              <a:rect l="l" t="t" r="r" b="b"/>
              <a:pathLst>
                <a:path w="4253" h="487" extrusionOk="0">
                  <a:moveTo>
                    <a:pt x="4226" y="183"/>
                  </a:moveTo>
                  <a:cubicBezTo>
                    <a:pt x="4236" y="193"/>
                    <a:pt x="4242" y="196"/>
                    <a:pt x="4246" y="196"/>
                  </a:cubicBezTo>
                  <a:cubicBezTo>
                    <a:pt x="4253" y="196"/>
                    <a:pt x="4246" y="183"/>
                    <a:pt x="4226" y="183"/>
                  </a:cubicBezTo>
                  <a:close/>
                  <a:moveTo>
                    <a:pt x="3131" y="1"/>
                  </a:moveTo>
                  <a:cubicBezTo>
                    <a:pt x="2919" y="31"/>
                    <a:pt x="2736" y="92"/>
                    <a:pt x="2554" y="92"/>
                  </a:cubicBezTo>
                  <a:cubicBezTo>
                    <a:pt x="2447" y="107"/>
                    <a:pt x="2349" y="115"/>
                    <a:pt x="2254" y="115"/>
                  </a:cubicBezTo>
                  <a:cubicBezTo>
                    <a:pt x="2159" y="115"/>
                    <a:pt x="2067" y="107"/>
                    <a:pt x="1976" y="92"/>
                  </a:cubicBezTo>
                  <a:cubicBezTo>
                    <a:pt x="1861" y="82"/>
                    <a:pt x="1747" y="77"/>
                    <a:pt x="1634" y="77"/>
                  </a:cubicBezTo>
                  <a:cubicBezTo>
                    <a:pt x="1059" y="77"/>
                    <a:pt x="509" y="208"/>
                    <a:pt x="1" y="487"/>
                  </a:cubicBezTo>
                  <a:cubicBezTo>
                    <a:pt x="499" y="238"/>
                    <a:pt x="1032" y="106"/>
                    <a:pt x="1573" y="106"/>
                  </a:cubicBezTo>
                  <a:cubicBezTo>
                    <a:pt x="1758" y="106"/>
                    <a:pt x="1943" y="122"/>
                    <a:pt x="2128" y="153"/>
                  </a:cubicBezTo>
                  <a:cubicBezTo>
                    <a:pt x="2210" y="161"/>
                    <a:pt x="2293" y="164"/>
                    <a:pt x="2378" y="164"/>
                  </a:cubicBezTo>
                  <a:cubicBezTo>
                    <a:pt x="2609" y="164"/>
                    <a:pt x="2848" y="136"/>
                    <a:pt x="3071" y="92"/>
                  </a:cubicBezTo>
                  <a:cubicBezTo>
                    <a:pt x="3169" y="84"/>
                    <a:pt x="3268" y="80"/>
                    <a:pt x="3366" y="80"/>
                  </a:cubicBezTo>
                  <a:cubicBezTo>
                    <a:pt x="3661" y="80"/>
                    <a:pt x="3952" y="115"/>
                    <a:pt x="4226" y="183"/>
                  </a:cubicBezTo>
                  <a:cubicBezTo>
                    <a:pt x="3861" y="61"/>
                    <a:pt x="3496" y="1"/>
                    <a:pt x="31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686;p63">
              <a:extLst>
                <a:ext uri="{FF2B5EF4-FFF2-40B4-BE49-F238E27FC236}">
                  <a16:creationId xmlns:a16="http://schemas.microsoft.com/office/drawing/2014/main" id="{E4C64983-6EEB-619D-CE5D-32592026E968}"/>
                </a:ext>
              </a:extLst>
            </p:cNvPr>
            <p:cNvSpPr/>
            <p:nvPr/>
          </p:nvSpPr>
          <p:spPr>
            <a:xfrm>
              <a:off x="3083879" y="1589902"/>
              <a:ext cx="329067" cy="241474"/>
            </a:xfrm>
            <a:custGeom>
              <a:avLst/>
              <a:gdLst/>
              <a:ahLst/>
              <a:cxnLst/>
              <a:rect l="l" t="t" r="r" b="b"/>
              <a:pathLst>
                <a:path w="11065" h="8381" extrusionOk="0">
                  <a:moveTo>
                    <a:pt x="6360" y="1"/>
                  </a:moveTo>
                  <a:cubicBezTo>
                    <a:pt x="5922" y="1"/>
                    <a:pt x="5479" y="67"/>
                    <a:pt x="5046" y="204"/>
                  </a:cubicBezTo>
                  <a:cubicBezTo>
                    <a:pt x="3648" y="569"/>
                    <a:pt x="2645" y="1998"/>
                    <a:pt x="2645" y="1998"/>
                  </a:cubicBezTo>
                  <a:cubicBezTo>
                    <a:pt x="2645" y="1998"/>
                    <a:pt x="1125" y="2363"/>
                    <a:pt x="699" y="3730"/>
                  </a:cubicBezTo>
                  <a:cubicBezTo>
                    <a:pt x="0" y="5919"/>
                    <a:pt x="1642" y="8381"/>
                    <a:pt x="1642" y="8381"/>
                  </a:cubicBezTo>
                  <a:cubicBezTo>
                    <a:pt x="2371" y="8107"/>
                    <a:pt x="2888" y="7469"/>
                    <a:pt x="3040" y="6740"/>
                  </a:cubicBezTo>
                  <a:cubicBezTo>
                    <a:pt x="7630" y="5919"/>
                    <a:pt x="8724" y="2818"/>
                    <a:pt x="8724" y="2818"/>
                  </a:cubicBezTo>
                  <a:cubicBezTo>
                    <a:pt x="9970" y="5098"/>
                    <a:pt x="10821" y="5402"/>
                    <a:pt x="11003" y="5736"/>
                  </a:cubicBezTo>
                  <a:cubicBezTo>
                    <a:pt x="11003" y="5736"/>
                    <a:pt x="11064" y="3609"/>
                    <a:pt x="10122" y="2089"/>
                  </a:cubicBezTo>
                  <a:cubicBezTo>
                    <a:pt x="9299" y="772"/>
                    <a:pt x="7857" y="1"/>
                    <a:pt x="636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687;p63">
              <a:extLst>
                <a:ext uri="{FF2B5EF4-FFF2-40B4-BE49-F238E27FC236}">
                  <a16:creationId xmlns:a16="http://schemas.microsoft.com/office/drawing/2014/main" id="{4CBAA3B1-4479-8DF8-F6BF-2B2E8083AD92}"/>
                </a:ext>
              </a:extLst>
            </p:cNvPr>
            <p:cNvSpPr/>
            <p:nvPr/>
          </p:nvSpPr>
          <p:spPr>
            <a:xfrm>
              <a:off x="3176964" y="1664958"/>
              <a:ext cx="168176" cy="114759"/>
            </a:xfrm>
            <a:custGeom>
              <a:avLst/>
              <a:gdLst/>
              <a:ahLst/>
              <a:cxnLst/>
              <a:rect l="l" t="t" r="r" b="b"/>
              <a:pathLst>
                <a:path w="5655" h="3983" extrusionOk="0">
                  <a:moveTo>
                    <a:pt x="5655" y="1"/>
                  </a:moveTo>
                  <a:lnTo>
                    <a:pt x="5655" y="1"/>
                  </a:lnTo>
                  <a:cubicBezTo>
                    <a:pt x="5503" y="609"/>
                    <a:pt x="5229" y="1186"/>
                    <a:pt x="4864" y="1672"/>
                  </a:cubicBezTo>
                  <a:cubicBezTo>
                    <a:pt x="4500" y="2159"/>
                    <a:pt x="4013" y="2554"/>
                    <a:pt x="3496" y="2888"/>
                  </a:cubicBezTo>
                  <a:cubicBezTo>
                    <a:pt x="2980" y="3192"/>
                    <a:pt x="2402" y="3466"/>
                    <a:pt x="1825" y="3618"/>
                  </a:cubicBezTo>
                  <a:cubicBezTo>
                    <a:pt x="1521" y="3709"/>
                    <a:pt x="1217" y="3800"/>
                    <a:pt x="913" y="3861"/>
                  </a:cubicBezTo>
                  <a:cubicBezTo>
                    <a:pt x="609" y="3891"/>
                    <a:pt x="305" y="3922"/>
                    <a:pt x="1" y="3983"/>
                  </a:cubicBezTo>
                  <a:cubicBezTo>
                    <a:pt x="305" y="3983"/>
                    <a:pt x="639" y="3983"/>
                    <a:pt x="943" y="3922"/>
                  </a:cubicBezTo>
                  <a:cubicBezTo>
                    <a:pt x="1247" y="3891"/>
                    <a:pt x="1551" y="3831"/>
                    <a:pt x="1855" y="3770"/>
                  </a:cubicBezTo>
                  <a:cubicBezTo>
                    <a:pt x="2159" y="3679"/>
                    <a:pt x="2463" y="3587"/>
                    <a:pt x="2767" y="3466"/>
                  </a:cubicBezTo>
                  <a:cubicBezTo>
                    <a:pt x="2919" y="3405"/>
                    <a:pt x="3041" y="3344"/>
                    <a:pt x="3193" y="3283"/>
                  </a:cubicBezTo>
                  <a:lnTo>
                    <a:pt x="3618" y="3040"/>
                  </a:lnTo>
                  <a:cubicBezTo>
                    <a:pt x="4135" y="2706"/>
                    <a:pt x="4621" y="2250"/>
                    <a:pt x="4986" y="1764"/>
                  </a:cubicBezTo>
                  <a:cubicBezTo>
                    <a:pt x="5351" y="1247"/>
                    <a:pt x="5594" y="639"/>
                    <a:pt x="5655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688;p63">
              <a:extLst>
                <a:ext uri="{FF2B5EF4-FFF2-40B4-BE49-F238E27FC236}">
                  <a16:creationId xmlns:a16="http://schemas.microsoft.com/office/drawing/2014/main" id="{E3654B3B-CB78-44F2-23BC-1CFDB25E1CE9}"/>
                </a:ext>
              </a:extLst>
            </p:cNvPr>
            <p:cNvSpPr/>
            <p:nvPr/>
          </p:nvSpPr>
          <p:spPr>
            <a:xfrm>
              <a:off x="3080251" y="1781791"/>
              <a:ext cx="83211" cy="100381"/>
            </a:xfrm>
            <a:custGeom>
              <a:avLst/>
              <a:gdLst/>
              <a:ahLst/>
              <a:cxnLst/>
              <a:rect l="l" t="t" r="r" b="b"/>
              <a:pathLst>
                <a:path w="2798" h="3484" extrusionOk="0">
                  <a:moveTo>
                    <a:pt x="1042" y="1"/>
                  </a:moveTo>
                  <a:cubicBezTo>
                    <a:pt x="967" y="1"/>
                    <a:pt x="893" y="16"/>
                    <a:pt x="821" y="49"/>
                  </a:cubicBezTo>
                  <a:cubicBezTo>
                    <a:pt x="1" y="383"/>
                    <a:pt x="639" y="2937"/>
                    <a:pt x="1520" y="3362"/>
                  </a:cubicBezTo>
                  <a:cubicBezTo>
                    <a:pt x="1581" y="3393"/>
                    <a:pt x="1672" y="3423"/>
                    <a:pt x="1764" y="3453"/>
                  </a:cubicBezTo>
                  <a:cubicBezTo>
                    <a:pt x="1855" y="3484"/>
                    <a:pt x="1916" y="3484"/>
                    <a:pt x="2007" y="3484"/>
                  </a:cubicBezTo>
                  <a:cubicBezTo>
                    <a:pt x="2128" y="3484"/>
                    <a:pt x="2250" y="3453"/>
                    <a:pt x="2341" y="3423"/>
                  </a:cubicBezTo>
                  <a:cubicBezTo>
                    <a:pt x="2432" y="3362"/>
                    <a:pt x="2493" y="3332"/>
                    <a:pt x="2554" y="3271"/>
                  </a:cubicBezTo>
                  <a:cubicBezTo>
                    <a:pt x="2645" y="3180"/>
                    <a:pt x="2736" y="3089"/>
                    <a:pt x="2797" y="2997"/>
                  </a:cubicBezTo>
                  <a:lnTo>
                    <a:pt x="2645" y="1508"/>
                  </a:lnTo>
                  <a:cubicBezTo>
                    <a:pt x="2645" y="1508"/>
                    <a:pt x="1791" y="1"/>
                    <a:pt x="10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689;p63">
              <a:extLst>
                <a:ext uri="{FF2B5EF4-FFF2-40B4-BE49-F238E27FC236}">
                  <a16:creationId xmlns:a16="http://schemas.microsoft.com/office/drawing/2014/main" id="{43BA545F-7305-8DC1-F472-07C6BC6B91C2}"/>
                </a:ext>
              </a:extLst>
            </p:cNvPr>
            <p:cNvSpPr/>
            <p:nvPr/>
          </p:nvSpPr>
          <p:spPr>
            <a:xfrm>
              <a:off x="3110080" y="1804207"/>
              <a:ext cx="41605" cy="64309"/>
            </a:xfrm>
            <a:custGeom>
              <a:avLst/>
              <a:gdLst/>
              <a:ahLst/>
              <a:cxnLst/>
              <a:rect l="l" t="t" r="r" b="b"/>
              <a:pathLst>
                <a:path w="1399" h="2232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365"/>
                    <a:pt x="943" y="943"/>
                    <a:pt x="1065" y="1581"/>
                  </a:cubicBezTo>
                  <a:cubicBezTo>
                    <a:pt x="985" y="1383"/>
                    <a:pt x="802" y="1275"/>
                    <a:pt x="608" y="1275"/>
                  </a:cubicBezTo>
                  <a:cubicBezTo>
                    <a:pt x="505" y="1275"/>
                    <a:pt x="400" y="1305"/>
                    <a:pt x="305" y="1368"/>
                  </a:cubicBezTo>
                  <a:cubicBezTo>
                    <a:pt x="274" y="1368"/>
                    <a:pt x="305" y="1399"/>
                    <a:pt x="305" y="1399"/>
                  </a:cubicBezTo>
                  <a:cubicBezTo>
                    <a:pt x="347" y="1388"/>
                    <a:pt x="389" y="1383"/>
                    <a:pt x="431" y="1383"/>
                  </a:cubicBezTo>
                  <a:cubicBezTo>
                    <a:pt x="629" y="1383"/>
                    <a:pt x="812" y="1497"/>
                    <a:pt x="913" y="1672"/>
                  </a:cubicBezTo>
                  <a:cubicBezTo>
                    <a:pt x="1004" y="1824"/>
                    <a:pt x="1095" y="2007"/>
                    <a:pt x="1156" y="2189"/>
                  </a:cubicBezTo>
                  <a:cubicBezTo>
                    <a:pt x="1169" y="2216"/>
                    <a:pt x="1195" y="2231"/>
                    <a:pt x="1220" y="2231"/>
                  </a:cubicBezTo>
                  <a:cubicBezTo>
                    <a:pt x="1250" y="2231"/>
                    <a:pt x="1277" y="2209"/>
                    <a:pt x="1277" y="2159"/>
                  </a:cubicBezTo>
                  <a:cubicBezTo>
                    <a:pt x="1399" y="1338"/>
                    <a:pt x="882" y="15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690;p63">
              <a:extLst>
                <a:ext uri="{FF2B5EF4-FFF2-40B4-BE49-F238E27FC236}">
                  <a16:creationId xmlns:a16="http://schemas.microsoft.com/office/drawing/2014/main" id="{01BFCB0F-3E92-5FE3-C316-7B4C8A462D43}"/>
                </a:ext>
              </a:extLst>
            </p:cNvPr>
            <p:cNvSpPr/>
            <p:nvPr/>
          </p:nvSpPr>
          <p:spPr>
            <a:xfrm>
              <a:off x="3126347" y="1861946"/>
              <a:ext cx="17873" cy="14752"/>
            </a:xfrm>
            <a:custGeom>
              <a:avLst/>
              <a:gdLst/>
              <a:ahLst/>
              <a:cxnLst/>
              <a:rect l="l" t="t" r="r" b="b"/>
              <a:pathLst>
                <a:path w="601" h="512" extrusionOk="0">
                  <a:moveTo>
                    <a:pt x="281" y="0"/>
                  </a:moveTo>
                  <a:cubicBezTo>
                    <a:pt x="269" y="0"/>
                    <a:pt x="257" y="1"/>
                    <a:pt x="244" y="3"/>
                  </a:cubicBezTo>
                  <a:cubicBezTo>
                    <a:pt x="122" y="33"/>
                    <a:pt x="1" y="155"/>
                    <a:pt x="31" y="276"/>
                  </a:cubicBezTo>
                  <a:cubicBezTo>
                    <a:pt x="31" y="430"/>
                    <a:pt x="153" y="511"/>
                    <a:pt x="273" y="511"/>
                  </a:cubicBezTo>
                  <a:cubicBezTo>
                    <a:pt x="343" y="511"/>
                    <a:pt x="412" y="484"/>
                    <a:pt x="457" y="428"/>
                  </a:cubicBezTo>
                  <a:cubicBezTo>
                    <a:pt x="601" y="255"/>
                    <a:pt x="499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691;p63">
              <a:extLst>
                <a:ext uri="{FF2B5EF4-FFF2-40B4-BE49-F238E27FC236}">
                  <a16:creationId xmlns:a16="http://schemas.microsoft.com/office/drawing/2014/main" id="{7039C1E5-131E-DFD9-0CAE-96B437447C86}"/>
                </a:ext>
              </a:extLst>
            </p:cNvPr>
            <p:cNvSpPr/>
            <p:nvPr/>
          </p:nvSpPr>
          <p:spPr>
            <a:xfrm>
              <a:off x="3020148" y="1505166"/>
              <a:ext cx="174035" cy="143484"/>
            </a:xfrm>
            <a:custGeom>
              <a:avLst/>
              <a:gdLst/>
              <a:ahLst/>
              <a:cxnLst/>
              <a:rect l="l" t="t" r="r" b="b"/>
              <a:pathLst>
                <a:path w="5852" h="4980" extrusionOk="0">
                  <a:moveTo>
                    <a:pt x="2507" y="1"/>
                  </a:moveTo>
                  <a:cubicBezTo>
                    <a:pt x="1114" y="1"/>
                    <a:pt x="1" y="1280"/>
                    <a:pt x="745" y="2993"/>
                  </a:cubicBezTo>
                  <a:cubicBezTo>
                    <a:pt x="1273" y="4226"/>
                    <a:pt x="3007" y="4979"/>
                    <a:pt x="4210" y="4979"/>
                  </a:cubicBezTo>
                  <a:cubicBezTo>
                    <a:pt x="4462" y="4979"/>
                    <a:pt x="4690" y="4946"/>
                    <a:pt x="4879" y="4878"/>
                  </a:cubicBezTo>
                  <a:cubicBezTo>
                    <a:pt x="5365" y="4665"/>
                    <a:pt x="5852" y="1838"/>
                    <a:pt x="3997" y="501"/>
                  </a:cubicBezTo>
                  <a:cubicBezTo>
                    <a:pt x="3511" y="156"/>
                    <a:pt x="2992" y="1"/>
                    <a:pt x="2507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692;p63">
              <a:extLst>
                <a:ext uri="{FF2B5EF4-FFF2-40B4-BE49-F238E27FC236}">
                  <a16:creationId xmlns:a16="http://schemas.microsoft.com/office/drawing/2014/main" id="{06F9D3D3-ED56-1D60-A1D5-010224682728}"/>
                </a:ext>
              </a:extLst>
            </p:cNvPr>
            <p:cNvSpPr/>
            <p:nvPr/>
          </p:nvSpPr>
          <p:spPr>
            <a:xfrm>
              <a:off x="3016073" y="1514328"/>
              <a:ext cx="149173" cy="140718"/>
            </a:xfrm>
            <a:custGeom>
              <a:avLst/>
              <a:gdLst/>
              <a:ahLst/>
              <a:cxnLst/>
              <a:rect l="l" t="t" r="r" b="b"/>
              <a:pathLst>
                <a:path w="5016" h="4884" extrusionOk="0">
                  <a:moveTo>
                    <a:pt x="1520" y="1"/>
                  </a:moveTo>
                  <a:lnTo>
                    <a:pt x="1520" y="1"/>
                  </a:lnTo>
                  <a:cubicBezTo>
                    <a:pt x="852" y="365"/>
                    <a:pt x="335" y="973"/>
                    <a:pt x="122" y="1733"/>
                  </a:cubicBezTo>
                  <a:cubicBezTo>
                    <a:pt x="31" y="2098"/>
                    <a:pt x="1" y="2524"/>
                    <a:pt x="122" y="2919"/>
                  </a:cubicBezTo>
                  <a:cubicBezTo>
                    <a:pt x="213" y="3283"/>
                    <a:pt x="426" y="3648"/>
                    <a:pt x="730" y="3922"/>
                  </a:cubicBezTo>
                  <a:cubicBezTo>
                    <a:pt x="1308" y="4438"/>
                    <a:pt x="2037" y="4742"/>
                    <a:pt x="2797" y="4834"/>
                  </a:cubicBezTo>
                  <a:cubicBezTo>
                    <a:pt x="3011" y="4869"/>
                    <a:pt x="3235" y="4884"/>
                    <a:pt x="3463" y="4884"/>
                  </a:cubicBezTo>
                  <a:cubicBezTo>
                    <a:pt x="3625" y="4884"/>
                    <a:pt x="3788" y="4877"/>
                    <a:pt x="3952" y="4864"/>
                  </a:cubicBezTo>
                  <a:cubicBezTo>
                    <a:pt x="4317" y="4834"/>
                    <a:pt x="4681" y="4712"/>
                    <a:pt x="5016" y="4530"/>
                  </a:cubicBezTo>
                  <a:lnTo>
                    <a:pt x="5016" y="4530"/>
                  </a:lnTo>
                  <a:cubicBezTo>
                    <a:pt x="4737" y="4623"/>
                    <a:pt x="4459" y="4662"/>
                    <a:pt x="4180" y="4662"/>
                  </a:cubicBezTo>
                  <a:cubicBezTo>
                    <a:pt x="4094" y="4662"/>
                    <a:pt x="4008" y="4658"/>
                    <a:pt x="3922" y="4651"/>
                  </a:cubicBezTo>
                  <a:cubicBezTo>
                    <a:pt x="3557" y="4651"/>
                    <a:pt x="3222" y="4621"/>
                    <a:pt x="2858" y="4530"/>
                  </a:cubicBezTo>
                  <a:cubicBezTo>
                    <a:pt x="2189" y="4408"/>
                    <a:pt x="1551" y="4104"/>
                    <a:pt x="1034" y="3618"/>
                  </a:cubicBezTo>
                  <a:cubicBezTo>
                    <a:pt x="517" y="3162"/>
                    <a:pt x="305" y="2463"/>
                    <a:pt x="456" y="1794"/>
                  </a:cubicBezTo>
                  <a:cubicBezTo>
                    <a:pt x="608" y="1095"/>
                    <a:pt x="973" y="457"/>
                    <a:pt x="152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693;p63">
              <a:extLst>
                <a:ext uri="{FF2B5EF4-FFF2-40B4-BE49-F238E27FC236}">
                  <a16:creationId xmlns:a16="http://schemas.microsoft.com/office/drawing/2014/main" id="{E410574A-4193-E757-084C-C379FBFA15AF}"/>
                </a:ext>
              </a:extLst>
            </p:cNvPr>
            <p:cNvSpPr/>
            <p:nvPr/>
          </p:nvSpPr>
          <p:spPr>
            <a:xfrm>
              <a:off x="3913698" y="3268495"/>
              <a:ext cx="457422" cy="230353"/>
            </a:xfrm>
            <a:custGeom>
              <a:avLst/>
              <a:gdLst/>
              <a:ahLst/>
              <a:cxnLst/>
              <a:rect l="l" t="t" r="r" b="b"/>
              <a:pathLst>
                <a:path w="15381" h="7995" extrusionOk="0">
                  <a:moveTo>
                    <a:pt x="14438" y="0"/>
                  </a:moveTo>
                  <a:lnTo>
                    <a:pt x="0" y="5502"/>
                  </a:lnTo>
                  <a:lnTo>
                    <a:pt x="943" y="7994"/>
                  </a:lnTo>
                  <a:lnTo>
                    <a:pt x="15381" y="2492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694;p63">
              <a:extLst>
                <a:ext uri="{FF2B5EF4-FFF2-40B4-BE49-F238E27FC236}">
                  <a16:creationId xmlns:a16="http://schemas.microsoft.com/office/drawing/2014/main" id="{C5784716-4267-B8F5-0DB3-CDAAF62ADA9D}"/>
                </a:ext>
              </a:extLst>
            </p:cNvPr>
            <p:cNvSpPr/>
            <p:nvPr/>
          </p:nvSpPr>
          <p:spPr>
            <a:xfrm>
              <a:off x="3996850" y="3952437"/>
              <a:ext cx="458344" cy="230353"/>
            </a:xfrm>
            <a:custGeom>
              <a:avLst/>
              <a:gdLst/>
              <a:ahLst/>
              <a:cxnLst/>
              <a:rect l="l" t="t" r="r" b="b"/>
              <a:pathLst>
                <a:path w="15412" h="7995" extrusionOk="0">
                  <a:moveTo>
                    <a:pt x="14439" y="1"/>
                  </a:moveTo>
                  <a:lnTo>
                    <a:pt x="1" y="5503"/>
                  </a:lnTo>
                  <a:lnTo>
                    <a:pt x="974" y="7995"/>
                  </a:lnTo>
                  <a:lnTo>
                    <a:pt x="15412" y="2493"/>
                  </a:lnTo>
                  <a:lnTo>
                    <a:pt x="1443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695;p63">
              <a:extLst>
                <a:ext uri="{FF2B5EF4-FFF2-40B4-BE49-F238E27FC236}">
                  <a16:creationId xmlns:a16="http://schemas.microsoft.com/office/drawing/2014/main" id="{AFB4A18A-C1C6-D2E9-399A-D3FFF6597260}"/>
                </a:ext>
              </a:extLst>
            </p:cNvPr>
            <p:cNvSpPr/>
            <p:nvPr/>
          </p:nvSpPr>
          <p:spPr>
            <a:xfrm>
              <a:off x="2847927" y="2853371"/>
              <a:ext cx="1262855" cy="2066836"/>
            </a:xfrm>
            <a:custGeom>
              <a:avLst/>
              <a:gdLst/>
              <a:ahLst/>
              <a:cxnLst/>
              <a:rect l="l" t="t" r="r" b="b"/>
              <a:pathLst>
                <a:path w="42464" h="71735" extrusionOk="0">
                  <a:moveTo>
                    <a:pt x="21673" y="1"/>
                  </a:moveTo>
                  <a:cubicBezTo>
                    <a:pt x="10670" y="1"/>
                    <a:pt x="6962" y="3040"/>
                    <a:pt x="5715" y="12979"/>
                  </a:cubicBezTo>
                  <a:cubicBezTo>
                    <a:pt x="4560" y="22007"/>
                    <a:pt x="62" y="71005"/>
                    <a:pt x="1" y="71491"/>
                  </a:cubicBezTo>
                  <a:lnTo>
                    <a:pt x="2676" y="71734"/>
                  </a:lnTo>
                  <a:cubicBezTo>
                    <a:pt x="2737" y="71248"/>
                    <a:pt x="7235" y="22311"/>
                    <a:pt x="8360" y="13314"/>
                  </a:cubicBezTo>
                  <a:cubicBezTo>
                    <a:pt x="9424" y="4742"/>
                    <a:pt x="12068" y="2645"/>
                    <a:pt x="21703" y="2645"/>
                  </a:cubicBezTo>
                  <a:cubicBezTo>
                    <a:pt x="30822" y="2645"/>
                    <a:pt x="33254" y="6931"/>
                    <a:pt x="34166" y="13344"/>
                  </a:cubicBezTo>
                  <a:cubicBezTo>
                    <a:pt x="34591" y="16323"/>
                    <a:pt x="39789" y="71187"/>
                    <a:pt x="39850" y="71734"/>
                  </a:cubicBezTo>
                  <a:lnTo>
                    <a:pt x="42464" y="71491"/>
                  </a:lnTo>
                  <a:cubicBezTo>
                    <a:pt x="42251" y="69242"/>
                    <a:pt x="37205" y="16019"/>
                    <a:pt x="36780" y="12949"/>
                  </a:cubicBezTo>
                  <a:cubicBezTo>
                    <a:pt x="35929" y="6931"/>
                    <a:pt x="33467" y="1"/>
                    <a:pt x="21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696;p63">
              <a:extLst>
                <a:ext uri="{FF2B5EF4-FFF2-40B4-BE49-F238E27FC236}">
                  <a16:creationId xmlns:a16="http://schemas.microsoft.com/office/drawing/2014/main" id="{D14CDA47-BC61-F3B1-ACE4-A37A2BB66113}"/>
                </a:ext>
              </a:extLst>
            </p:cNvPr>
            <p:cNvSpPr/>
            <p:nvPr/>
          </p:nvSpPr>
          <p:spPr>
            <a:xfrm>
              <a:off x="2962751" y="4108339"/>
              <a:ext cx="1033237" cy="77101"/>
            </a:xfrm>
            <a:custGeom>
              <a:avLst/>
              <a:gdLst/>
              <a:ahLst/>
              <a:cxnLst/>
              <a:rect l="l" t="t" r="r" b="b"/>
              <a:pathLst>
                <a:path w="34743" h="2676" extrusionOk="0">
                  <a:moveTo>
                    <a:pt x="0" y="0"/>
                  </a:moveTo>
                  <a:lnTo>
                    <a:pt x="0" y="2675"/>
                  </a:lnTo>
                  <a:lnTo>
                    <a:pt x="34742" y="2675"/>
                  </a:lnTo>
                  <a:lnTo>
                    <a:pt x="3474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697;p63">
              <a:extLst>
                <a:ext uri="{FF2B5EF4-FFF2-40B4-BE49-F238E27FC236}">
                  <a16:creationId xmlns:a16="http://schemas.microsoft.com/office/drawing/2014/main" id="{60691F5E-D9CB-7AF1-A8BC-ABEB91EFC72D}"/>
                </a:ext>
              </a:extLst>
            </p:cNvPr>
            <p:cNvSpPr/>
            <p:nvPr/>
          </p:nvSpPr>
          <p:spPr>
            <a:xfrm>
              <a:off x="2823540" y="4839590"/>
              <a:ext cx="130199" cy="155931"/>
            </a:xfrm>
            <a:custGeom>
              <a:avLst/>
              <a:gdLst/>
              <a:ahLst/>
              <a:cxnLst/>
              <a:rect l="l" t="t" r="r" b="b"/>
              <a:pathLst>
                <a:path w="4378" h="5412" extrusionOk="0">
                  <a:moveTo>
                    <a:pt x="335" y="1"/>
                  </a:moveTo>
                  <a:lnTo>
                    <a:pt x="0" y="5411"/>
                  </a:lnTo>
                  <a:lnTo>
                    <a:pt x="4377" y="5411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698;p63">
              <a:extLst>
                <a:ext uri="{FF2B5EF4-FFF2-40B4-BE49-F238E27FC236}">
                  <a16:creationId xmlns:a16="http://schemas.microsoft.com/office/drawing/2014/main" id="{2A2121D7-B28B-D514-6E5A-36710081E953}"/>
                </a:ext>
              </a:extLst>
            </p:cNvPr>
            <p:cNvSpPr/>
            <p:nvPr/>
          </p:nvSpPr>
          <p:spPr>
            <a:xfrm>
              <a:off x="4006812" y="4839590"/>
              <a:ext cx="131091" cy="155931"/>
            </a:xfrm>
            <a:custGeom>
              <a:avLst/>
              <a:gdLst/>
              <a:ahLst/>
              <a:cxnLst/>
              <a:rect l="l" t="t" r="r" b="b"/>
              <a:pathLst>
                <a:path w="4408" h="5412" extrusionOk="0">
                  <a:moveTo>
                    <a:pt x="335" y="1"/>
                  </a:moveTo>
                  <a:lnTo>
                    <a:pt x="0" y="5411"/>
                  </a:lnTo>
                  <a:lnTo>
                    <a:pt x="4408" y="5411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699;p63">
              <a:extLst>
                <a:ext uri="{FF2B5EF4-FFF2-40B4-BE49-F238E27FC236}">
                  <a16:creationId xmlns:a16="http://schemas.microsoft.com/office/drawing/2014/main" id="{DFB0D981-F8F4-EF38-AEB1-95C997BAFD28}"/>
                </a:ext>
              </a:extLst>
            </p:cNvPr>
            <p:cNvSpPr/>
            <p:nvPr/>
          </p:nvSpPr>
          <p:spPr>
            <a:xfrm>
              <a:off x="2557759" y="1969243"/>
              <a:ext cx="726118" cy="916455"/>
            </a:xfrm>
            <a:custGeom>
              <a:avLst/>
              <a:gdLst/>
              <a:ahLst/>
              <a:cxnLst/>
              <a:rect l="l" t="t" r="r" b="b"/>
              <a:pathLst>
                <a:path w="24416" h="31808" extrusionOk="0">
                  <a:moveTo>
                    <a:pt x="16458" y="1"/>
                  </a:moveTo>
                  <a:cubicBezTo>
                    <a:pt x="15852" y="1"/>
                    <a:pt x="14976" y="565"/>
                    <a:pt x="14013" y="1476"/>
                  </a:cubicBezTo>
                  <a:cubicBezTo>
                    <a:pt x="11703" y="3604"/>
                    <a:pt x="1" y="15732"/>
                    <a:pt x="578" y="19805"/>
                  </a:cubicBezTo>
                  <a:cubicBezTo>
                    <a:pt x="1156" y="23878"/>
                    <a:pt x="12889" y="29744"/>
                    <a:pt x="16931" y="31690"/>
                  </a:cubicBezTo>
                  <a:cubicBezTo>
                    <a:pt x="17093" y="31770"/>
                    <a:pt x="17265" y="31807"/>
                    <a:pt x="17444" y="31807"/>
                  </a:cubicBezTo>
                  <a:cubicBezTo>
                    <a:pt x="20115" y="31807"/>
                    <a:pt x="24416" y="23403"/>
                    <a:pt x="23162" y="22662"/>
                  </a:cubicBezTo>
                  <a:cubicBezTo>
                    <a:pt x="21217" y="21507"/>
                    <a:pt x="11035" y="17404"/>
                    <a:pt x="11035" y="16857"/>
                  </a:cubicBezTo>
                  <a:cubicBezTo>
                    <a:pt x="11035" y="16279"/>
                    <a:pt x="16293" y="6552"/>
                    <a:pt x="16962" y="3726"/>
                  </a:cubicBezTo>
                  <a:cubicBezTo>
                    <a:pt x="17611" y="1057"/>
                    <a:pt x="17287" y="1"/>
                    <a:pt x="164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700;p63">
              <a:extLst>
                <a:ext uri="{FF2B5EF4-FFF2-40B4-BE49-F238E27FC236}">
                  <a16:creationId xmlns:a16="http://schemas.microsoft.com/office/drawing/2014/main" id="{9C9E651B-2664-57E0-43C8-F62B38E1B3EF}"/>
                </a:ext>
              </a:extLst>
            </p:cNvPr>
            <p:cNvSpPr/>
            <p:nvPr/>
          </p:nvSpPr>
          <p:spPr>
            <a:xfrm>
              <a:off x="3032341" y="2613423"/>
              <a:ext cx="555978" cy="493350"/>
            </a:xfrm>
            <a:custGeom>
              <a:avLst/>
              <a:gdLst/>
              <a:ahLst/>
              <a:cxnLst/>
              <a:rect l="l" t="t" r="r" b="b"/>
              <a:pathLst>
                <a:path w="18695" h="17123" extrusionOk="0">
                  <a:moveTo>
                    <a:pt x="6597" y="0"/>
                  </a:moveTo>
                  <a:lnTo>
                    <a:pt x="1" y="8876"/>
                  </a:lnTo>
                  <a:cubicBezTo>
                    <a:pt x="639" y="9636"/>
                    <a:pt x="3557" y="13861"/>
                    <a:pt x="4925" y="14894"/>
                  </a:cubicBezTo>
                  <a:cubicBezTo>
                    <a:pt x="6115" y="15799"/>
                    <a:pt x="7832" y="17123"/>
                    <a:pt x="9348" y="17123"/>
                  </a:cubicBezTo>
                  <a:cubicBezTo>
                    <a:pt x="9614" y="17123"/>
                    <a:pt x="9873" y="17082"/>
                    <a:pt x="10122" y="16991"/>
                  </a:cubicBezTo>
                  <a:cubicBezTo>
                    <a:pt x="10730" y="16748"/>
                    <a:pt x="11247" y="16262"/>
                    <a:pt x="11521" y="15684"/>
                  </a:cubicBezTo>
                  <a:cubicBezTo>
                    <a:pt x="11521" y="15684"/>
                    <a:pt x="11613" y="15691"/>
                    <a:pt x="11761" y="15691"/>
                  </a:cubicBezTo>
                  <a:cubicBezTo>
                    <a:pt x="12263" y="15691"/>
                    <a:pt x="13409" y="15618"/>
                    <a:pt x="13831" y="14985"/>
                  </a:cubicBezTo>
                  <a:cubicBezTo>
                    <a:pt x="14165" y="14438"/>
                    <a:pt x="14347" y="13800"/>
                    <a:pt x="14317" y="13192"/>
                  </a:cubicBezTo>
                  <a:lnTo>
                    <a:pt x="14317" y="13192"/>
                  </a:lnTo>
                  <a:cubicBezTo>
                    <a:pt x="14317" y="13192"/>
                    <a:pt x="14647" y="13264"/>
                    <a:pt x="15060" y="13264"/>
                  </a:cubicBezTo>
                  <a:cubicBezTo>
                    <a:pt x="15575" y="13264"/>
                    <a:pt x="16218" y="13151"/>
                    <a:pt x="16506" y="12645"/>
                  </a:cubicBezTo>
                  <a:cubicBezTo>
                    <a:pt x="16749" y="12098"/>
                    <a:pt x="16809" y="11490"/>
                    <a:pt x="16658" y="10912"/>
                  </a:cubicBezTo>
                  <a:cubicBezTo>
                    <a:pt x="17387" y="10882"/>
                    <a:pt x="18025" y="10426"/>
                    <a:pt x="18268" y="9757"/>
                  </a:cubicBezTo>
                  <a:cubicBezTo>
                    <a:pt x="18694" y="8480"/>
                    <a:pt x="16749" y="5593"/>
                    <a:pt x="15533" y="4377"/>
                  </a:cubicBezTo>
                  <a:cubicBezTo>
                    <a:pt x="14104" y="2918"/>
                    <a:pt x="6597" y="0"/>
                    <a:pt x="65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701;p63">
              <a:extLst>
                <a:ext uri="{FF2B5EF4-FFF2-40B4-BE49-F238E27FC236}">
                  <a16:creationId xmlns:a16="http://schemas.microsoft.com/office/drawing/2014/main" id="{BEBADF23-7B9F-D0D0-1A3E-3BDD57DDE122}"/>
                </a:ext>
              </a:extLst>
            </p:cNvPr>
            <p:cNvSpPr/>
            <p:nvPr/>
          </p:nvSpPr>
          <p:spPr>
            <a:xfrm>
              <a:off x="3417437" y="2801451"/>
              <a:ext cx="112742" cy="122365"/>
            </a:xfrm>
            <a:custGeom>
              <a:avLst/>
              <a:gdLst/>
              <a:ahLst/>
              <a:cxnLst/>
              <a:rect l="l" t="t" r="r" b="b"/>
              <a:pathLst>
                <a:path w="3791" h="4247" extrusionOk="0">
                  <a:moveTo>
                    <a:pt x="44" y="1"/>
                  </a:moveTo>
                  <a:cubicBezTo>
                    <a:pt x="20" y="1"/>
                    <a:pt x="0" y="45"/>
                    <a:pt x="0" y="70"/>
                  </a:cubicBezTo>
                  <a:cubicBezTo>
                    <a:pt x="1338" y="1347"/>
                    <a:pt x="2402" y="2897"/>
                    <a:pt x="3678" y="4234"/>
                  </a:cubicBezTo>
                  <a:cubicBezTo>
                    <a:pt x="3696" y="4243"/>
                    <a:pt x="3714" y="4247"/>
                    <a:pt x="3729" y="4247"/>
                  </a:cubicBezTo>
                  <a:cubicBezTo>
                    <a:pt x="3767" y="4247"/>
                    <a:pt x="3791" y="4225"/>
                    <a:pt x="3769" y="4204"/>
                  </a:cubicBezTo>
                  <a:cubicBezTo>
                    <a:pt x="2797" y="2593"/>
                    <a:pt x="1398" y="1347"/>
                    <a:pt x="61" y="9"/>
                  </a:cubicBezTo>
                  <a:cubicBezTo>
                    <a:pt x="55" y="3"/>
                    <a:pt x="4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702;p63">
              <a:extLst>
                <a:ext uri="{FF2B5EF4-FFF2-40B4-BE49-F238E27FC236}">
                  <a16:creationId xmlns:a16="http://schemas.microsoft.com/office/drawing/2014/main" id="{F1E99842-1104-64D5-3B62-B672145164D7}"/>
                </a:ext>
              </a:extLst>
            </p:cNvPr>
            <p:cNvSpPr/>
            <p:nvPr/>
          </p:nvSpPr>
          <p:spPr>
            <a:xfrm>
              <a:off x="3336248" y="2887282"/>
              <a:ext cx="124430" cy="104732"/>
            </a:xfrm>
            <a:custGeom>
              <a:avLst/>
              <a:gdLst/>
              <a:ahLst/>
              <a:cxnLst/>
              <a:rect l="l" t="t" r="r" b="b"/>
              <a:pathLst>
                <a:path w="4184" h="3635" extrusionOk="0">
                  <a:moveTo>
                    <a:pt x="66" y="1"/>
                  </a:moveTo>
                  <a:cubicBezTo>
                    <a:pt x="36" y="1"/>
                    <a:pt x="0" y="45"/>
                    <a:pt x="25" y="70"/>
                  </a:cubicBezTo>
                  <a:cubicBezTo>
                    <a:pt x="724" y="647"/>
                    <a:pt x="1423" y="1255"/>
                    <a:pt x="2092" y="1863"/>
                  </a:cubicBezTo>
                  <a:cubicBezTo>
                    <a:pt x="2426" y="2167"/>
                    <a:pt x="2761" y="2471"/>
                    <a:pt x="3095" y="2775"/>
                  </a:cubicBezTo>
                  <a:cubicBezTo>
                    <a:pt x="3399" y="3109"/>
                    <a:pt x="3703" y="3383"/>
                    <a:pt x="4068" y="3626"/>
                  </a:cubicBezTo>
                  <a:cubicBezTo>
                    <a:pt x="4079" y="3632"/>
                    <a:pt x="4090" y="3634"/>
                    <a:pt x="4101" y="3634"/>
                  </a:cubicBezTo>
                  <a:cubicBezTo>
                    <a:pt x="4148" y="3634"/>
                    <a:pt x="4184" y="3584"/>
                    <a:pt x="4159" y="3535"/>
                  </a:cubicBezTo>
                  <a:cubicBezTo>
                    <a:pt x="3885" y="3200"/>
                    <a:pt x="3581" y="2866"/>
                    <a:pt x="3247" y="2623"/>
                  </a:cubicBezTo>
                  <a:cubicBezTo>
                    <a:pt x="2913" y="2319"/>
                    <a:pt x="2578" y="2015"/>
                    <a:pt x="2214" y="1711"/>
                  </a:cubicBezTo>
                  <a:cubicBezTo>
                    <a:pt x="1514" y="1134"/>
                    <a:pt x="815" y="586"/>
                    <a:pt x="86" y="9"/>
                  </a:cubicBezTo>
                  <a:cubicBezTo>
                    <a:pt x="80" y="3"/>
                    <a:pt x="73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703;p63">
              <a:extLst>
                <a:ext uri="{FF2B5EF4-FFF2-40B4-BE49-F238E27FC236}">
                  <a16:creationId xmlns:a16="http://schemas.microsoft.com/office/drawing/2014/main" id="{E3365015-BC09-AE16-5DE8-E585F4EFE267}"/>
                </a:ext>
              </a:extLst>
            </p:cNvPr>
            <p:cNvSpPr/>
            <p:nvPr/>
          </p:nvSpPr>
          <p:spPr>
            <a:xfrm>
              <a:off x="3262108" y="2972249"/>
              <a:ext cx="112861" cy="93092"/>
            </a:xfrm>
            <a:custGeom>
              <a:avLst/>
              <a:gdLst/>
              <a:ahLst/>
              <a:cxnLst/>
              <a:rect l="l" t="t" r="r" b="b"/>
              <a:pathLst>
                <a:path w="3795" h="3231" extrusionOk="0">
                  <a:moveTo>
                    <a:pt x="55" y="0"/>
                  </a:moveTo>
                  <a:cubicBezTo>
                    <a:pt x="16" y="0"/>
                    <a:pt x="1" y="45"/>
                    <a:pt x="26" y="69"/>
                  </a:cubicBezTo>
                  <a:cubicBezTo>
                    <a:pt x="664" y="616"/>
                    <a:pt x="1272" y="1194"/>
                    <a:pt x="1941" y="1741"/>
                  </a:cubicBezTo>
                  <a:lnTo>
                    <a:pt x="2852" y="2562"/>
                  </a:lnTo>
                  <a:cubicBezTo>
                    <a:pt x="3122" y="2831"/>
                    <a:pt x="3422" y="3042"/>
                    <a:pt x="3780" y="3223"/>
                  </a:cubicBezTo>
                  <a:lnTo>
                    <a:pt x="3780" y="3223"/>
                  </a:lnTo>
                  <a:cubicBezTo>
                    <a:pt x="3777" y="3214"/>
                    <a:pt x="3785" y="3200"/>
                    <a:pt x="3764" y="3200"/>
                  </a:cubicBezTo>
                  <a:cubicBezTo>
                    <a:pt x="3551" y="2896"/>
                    <a:pt x="3248" y="2622"/>
                    <a:pt x="2913" y="2410"/>
                  </a:cubicBezTo>
                  <a:lnTo>
                    <a:pt x="1971" y="1619"/>
                  </a:lnTo>
                  <a:cubicBezTo>
                    <a:pt x="1333" y="1103"/>
                    <a:pt x="694" y="555"/>
                    <a:pt x="86" y="8"/>
                  </a:cubicBezTo>
                  <a:cubicBezTo>
                    <a:pt x="75" y="3"/>
                    <a:pt x="64" y="0"/>
                    <a:pt x="55" y="0"/>
                  </a:cubicBezTo>
                  <a:close/>
                  <a:moveTo>
                    <a:pt x="3780" y="3223"/>
                  </a:moveTo>
                  <a:cubicBezTo>
                    <a:pt x="3781" y="3227"/>
                    <a:pt x="3785" y="3230"/>
                    <a:pt x="3795" y="3230"/>
                  </a:cubicBezTo>
                  <a:cubicBezTo>
                    <a:pt x="3790" y="3228"/>
                    <a:pt x="3785" y="3225"/>
                    <a:pt x="3780" y="3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704;p63">
              <a:extLst>
                <a:ext uri="{FF2B5EF4-FFF2-40B4-BE49-F238E27FC236}">
                  <a16:creationId xmlns:a16="http://schemas.microsoft.com/office/drawing/2014/main" id="{E5EB4B2E-E74C-78E5-0C14-4D78892EF33F}"/>
                </a:ext>
              </a:extLst>
            </p:cNvPr>
            <p:cNvSpPr/>
            <p:nvPr/>
          </p:nvSpPr>
          <p:spPr>
            <a:xfrm>
              <a:off x="2530666" y="1957343"/>
              <a:ext cx="708720" cy="921440"/>
            </a:xfrm>
            <a:custGeom>
              <a:avLst/>
              <a:gdLst/>
              <a:ahLst/>
              <a:cxnLst/>
              <a:rect l="l" t="t" r="r" b="b"/>
              <a:pathLst>
                <a:path w="23831" h="31981" extrusionOk="0">
                  <a:moveTo>
                    <a:pt x="17343" y="0"/>
                  </a:moveTo>
                  <a:cubicBezTo>
                    <a:pt x="16791" y="0"/>
                    <a:pt x="16097" y="341"/>
                    <a:pt x="15411" y="917"/>
                  </a:cubicBezTo>
                  <a:cubicBezTo>
                    <a:pt x="13374" y="2619"/>
                    <a:pt x="0" y="16692"/>
                    <a:pt x="1155" y="20735"/>
                  </a:cubicBezTo>
                  <a:cubicBezTo>
                    <a:pt x="2371" y="25081"/>
                    <a:pt x="15380" y="31981"/>
                    <a:pt x="15380" y="31981"/>
                  </a:cubicBezTo>
                  <a:lnTo>
                    <a:pt x="23830" y="21677"/>
                  </a:lnTo>
                  <a:cubicBezTo>
                    <a:pt x="23830" y="21677"/>
                    <a:pt x="12553" y="17573"/>
                    <a:pt x="12280" y="17148"/>
                  </a:cubicBezTo>
                  <a:cubicBezTo>
                    <a:pt x="12006" y="16722"/>
                    <a:pt x="15836" y="10552"/>
                    <a:pt x="17751" y="4990"/>
                  </a:cubicBezTo>
                  <a:cubicBezTo>
                    <a:pt x="18989" y="1377"/>
                    <a:pt x="18452" y="0"/>
                    <a:pt x="17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705;p63">
              <a:extLst>
                <a:ext uri="{FF2B5EF4-FFF2-40B4-BE49-F238E27FC236}">
                  <a16:creationId xmlns:a16="http://schemas.microsoft.com/office/drawing/2014/main" id="{90F0D953-2D3E-DECF-E437-2A7F9CDD9287}"/>
                </a:ext>
              </a:extLst>
            </p:cNvPr>
            <p:cNvSpPr/>
            <p:nvPr/>
          </p:nvSpPr>
          <p:spPr>
            <a:xfrm>
              <a:off x="2602963" y="1962731"/>
              <a:ext cx="569540" cy="842495"/>
            </a:xfrm>
            <a:custGeom>
              <a:avLst/>
              <a:gdLst/>
              <a:ahLst/>
              <a:cxnLst/>
              <a:rect l="l" t="t" r="r" b="b"/>
              <a:pathLst>
                <a:path w="19151" h="29241" extrusionOk="0">
                  <a:moveTo>
                    <a:pt x="15442" y="0"/>
                  </a:moveTo>
                  <a:cubicBezTo>
                    <a:pt x="15411" y="91"/>
                    <a:pt x="15351" y="183"/>
                    <a:pt x="15290" y="274"/>
                  </a:cubicBezTo>
                  <a:cubicBezTo>
                    <a:pt x="15199" y="456"/>
                    <a:pt x="15138" y="669"/>
                    <a:pt x="15077" y="882"/>
                  </a:cubicBezTo>
                  <a:cubicBezTo>
                    <a:pt x="15229" y="730"/>
                    <a:pt x="15351" y="547"/>
                    <a:pt x="15442" y="335"/>
                  </a:cubicBezTo>
                  <a:cubicBezTo>
                    <a:pt x="15472" y="243"/>
                    <a:pt x="15503" y="152"/>
                    <a:pt x="15563" y="61"/>
                  </a:cubicBezTo>
                  <a:lnTo>
                    <a:pt x="15442" y="0"/>
                  </a:lnTo>
                  <a:close/>
                  <a:moveTo>
                    <a:pt x="13740" y="3040"/>
                  </a:moveTo>
                  <a:cubicBezTo>
                    <a:pt x="13750" y="3056"/>
                    <a:pt x="13760" y="3071"/>
                    <a:pt x="13770" y="3087"/>
                  </a:cubicBezTo>
                  <a:lnTo>
                    <a:pt x="13770" y="3087"/>
                  </a:lnTo>
                  <a:cubicBezTo>
                    <a:pt x="13770" y="3071"/>
                    <a:pt x="13770" y="3056"/>
                    <a:pt x="13770" y="3040"/>
                  </a:cubicBezTo>
                  <a:close/>
                  <a:moveTo>
                    <a:pt x="13770" y="3087"/>
                  </a:moveTo>
                  <a:cubicBezTo>
                    <a:pt x="13775" y="3284"/>
                    <a:pt x="13807" y="3481"/>
                    <a:pt x="13892" y="3678"/>
                  </a:cubicBezTo>
                  <a:cubicBezTo>
                    <a:pt x="13952" y="3860"/>
                    <a:pt x="14044" y="4073"/>
                    <a:pt x="14165" y="4225"/>
                  </a:cubicBezTo>
                  <a:cubicBezTo>
                    <a:pt x="14135" y="4012"/>
                    <a:pt x="14104" y="3800"/>
                    <a:pt x="14013" y="3617"/>
                  </a:cubicBezTo>
                  <a:cubicBezTo>
                    <a:pt x="13958" y="3423"/>
                    <a:pt x="13877" y="3254"/>
                    <a:pt x="13770" y="3087"/>
                  </a:cubicBezTo>
                  <a:close/>
                  <a:moveTo>
                    <a:pt x="10274" y="5411"/>
                  </a:moveTo>
                  <a:cubicBezTo>
                    <a:pt x="10457" y="5532"/>
                    <a:pt x="10639" y="5654"/>
                    <a:pt x="10822" y="5745"/>
                  </a:cubicBezTo>
                  <a:cubicBezTo>
                    <a:pt x="11004" y="5836"/>
                    <a:pt x="11186" y="5927"/>
                    <a:pt x="11399" y="5958"/>
                  </a:cubicBezTo>
                  <a:lnTo>
                    <a:pt x="11430" y="5958"/>
                  </a:lnTo>
                  <a:cubicBezTo>
                    <a:pt x="11247" y="5806"/>
                    <a:pt x="11065" y="5715"/>
                    <a:pt x="10882" y="5623"/>
                  </a:cubicBezTo>
                  <a:cubicBezTo>
                    <a:pt x="10700" y="5502"/>
                    <a:pt x="10487" y="5441"/>
                    <a:pt x="10274" y="5411"/>
                  </a:cubicBezTo>
                  <a:close/>
                  <a:moveTo>
                    <a:pt x="13588" y="9119"/>
                  </a:moveTo>
                  <a:cubicBezTo>
                    <a:pt x="13496" y="9119"/>
                    <a:pt x="13405" y="9149"/>
                    <a:pt x="13344" y="9180"/>
                  </a:cubicBezTo>
                  <a:cubicBezTo>
                    <a:pt x="13132" y="9240"/>
                    <a:pt x="12949" y="9332"/>
                    <a:pt x="12767" y="9453"/>
                  </a:cubicBezTo>
                  <a:cubicBezTo>
                    <a:pt x="12980" y="9453"/>
                    <a:pt x="13192" y="9392"/>
                    <a:pt x="13375" y="9332"/>
                  </a:cubicBezTo>
                  <a:lnTo>
                    <a:pt x="13496" y="9301"/>
                  </a:lnTo>
                  <a:lnTo>
                    <a:pt x="13588" y="9119"/>
                  </a:lnTo>
                  <a:close/>
                  <a:moveTo>
                    <a:pt x="8572" y="9544"/>
                  </a:moveTo>
                  <a:cubicBezTo>
                    <a:pt x="8572" y="9757"/>
                    <a:pt x="8603" y="9970"/>
                    <a:pt x="8694" y="10152"/>
                  </a:cubicBezTo>
                  <a:cubicBezTo>
                    <a:pt x="8755" y="10365"/>
                    <a:pt x="8846" y="10578"/>
                    <a:pt x="8967" y="10730"/>
                  </a:cubicBezTo>
                  <a:cubicBezTo>
                    <a:pt x="8937" y="10517"/>
                    <a:pt x="8907" y="10304"/>
                    <a:pt x="8846" y="10122"/>
                  </a:cubicBezTo>
                  <a:cubicBezTo>
                    <a:pt x="8755" y="9909"/>
                    <a:pt x="8663" y="9727"/>
                    <a:pt x="8572" y="9544"/>
                  </a:cubicBezTo>
                  <a:close/>
                  <a:moveTo>
                    <a:pt x="4074" y="11915"/>
                  </a:moveTo>
                  <a:lnTo>
                    <a:pt x="4074" y="11915"/>
                  </a:lnTo>
                  <a:cubicBezTo>
                    <a:pt x="4256" y="12067"/>
                    <a:pt x="4408" y="12189"/>
                    <a:pt x="4621" y="12280"/>
                  </a:cubicBezTo>
                  <a:cubicBezTo>
                    <a:pt x="4791" y="12365"/>
                    <a:pt x="4988" y="12424"/>
                    <a:pt x="5186" y="12481"/>
                  </a:cubicBezTo>
                  <a:lnTo>
                    <a:pt x="5186" y="12481"/>
                  </a:lnTo>
                  <a:cubicBezTo>
                    <a:pt x="5037" y="12334"/>
                    <a:pt x="4859" y="12217"/>
                    <a:pt x="4682" y="12128"/>
                  </a:cubicBezTo>
                  <a:cubicBezTo>
                    <a:pt x="4499" y="12037"/>
                    <a:pt x="4287" y="11976"/>
                    <a:pt x="4074" y="11915"/>
                  </a:cubicBezTo>
                  <a:close/>
                  <a:moveTo>
                    <a:pt x="5186" y="12481"/>
                  </a:moveTo>
                  <a:cubicBezTo>
                    <a:pt x="5190" y="12485"/>
                    <a:pt x="5194" y="12489"/>
                    <a:pt x="5198" y="12493"/>
                  </a:cubicBezTo>
                  <a:lnTo>
                    <a:pt x="5229" y="12493"/>
                  </a:lnTo>
                  <a:cubicBezTo>
                    <a:pt x="5215" y="12489"/>
                    <a:pt x="5200" y="12485"/>
                    <a:pt x="5186" y="12481"/>
                  </a:cubicBezTo>
                  <a:close/>
                  <a:moveTo>
                    <a:pt x="10852" y="13465"/>
                  </a:moveTo>
                  <a:lnTo>
                    <a:pt x="10852" y="13465"/>
                  </a:lnTo>
                  <a:cubicBezTo>
                    <a:pt x="10700" y="13617"/>
                    <a:pt x="10578" y="13800"/>
                    <a:pt x="10487" y="13982"/>
                  </a:cubicBezTo>
                  <a:cubicBezTo>
                    <a:pt x="10396" y="14165"/>
                    <a:pt x="10335" y="14377"/>
                    <a:pt x="10274" y="14590"/>
                  </a:cubicBezTo>
                  <a:cubicBezTo>
                    <a:pt x="10426" y="14438"/>
                    <a:pt x="10548" y="14256"/>
                    <a:pt x="10639" y="14073"/>
                  </a:cubicBezTo>
                  <a:cubicBezTo>
                    <a:pt x="10730" y="13861"/>
                    <a:pt x="10791" y="13678"/>
                    <a:pt x="10852" y="13465"/>
                  </a:cubicBezTo>
                  <a:close/>
                  <a:moveTo>
                    <a:pt x="1946" y="14043"/>
                  </a:moveTo>
                  <a:lnTo>
                    <a:pt x="1946" y="14043"/>
                  </a:lnTo>
                  <a:cubicBezTo>
                    <a:pt x="1794" y="14195"/>
                    <a:pt x="1672" y="14377"/>
                    <a:pt x="1581" y="14590"/>
                  </a:cubicBezTo>
                  <a:cubicBezTo>
                    <a:pt x="1490" y="14772"/>
                    <a:pt x="1399" y="14955"/>
                    <a:pt x="1369" y="15168"/>
                  </a:cubicBezTo>
                  <a:cubicBezTo>
                    <a:pt x="1521" y="15016"/>
                    <a:pt x="1642" y="14833"/>
                    <a:pt x="1733" y="14651"/>
                  </a:cubicBezTo>
                  <a:cubicBezTo>
                    <a:pt x="1824" y="14469"/>
                    <a:pt x="1885" y="14256"/>
                    <a:pt x="1946" y="14043"/>
                  </a:cubicBezTo>
                  <a:close/>
                  <a:moveTo>
                    <a:pt x="7113" y="15046"/>
                  </a:moveTo>
                  <a:cubicBezTo>
                    <a:pt x="6901" y="15046"/>
                    <a:pt x="6688" y="15107"/>
                    <a:pt x="6505" y="15168"/>
                  </a:cubicBezTo>
                  <a:cubicBezTo>
                    <a:pt x="6293" y="15228"/>
                    <a:pt x="6110" y="15320"/>
                    <a:pt x="5928" y="15441"/>
                  </a:cubicBezTo>
                  <a:cubicBezTo>
                    <a:pt x="6141" y="15441"/>
                    <a:pt x="6353" y="15380"/>
                    <a:pt x="6566" y="15320"/>
                  </a:cubicBezTo>
                  <a:cubicBezTo>
                    <a:pt x="6749" y="15259"/>
                    <a:pt x="6931" y="15168"/>
                    <a:pt x="7113" y="15046"/>
                  </a:cubicBezTo>
                  <a:close/>
                  <a:moveTo>
                    <a:pt x="2402" y="16991"/>
                  </a:moveTo>
                  <a:lnTo>
                    <a:pt x="2402" y="16991"/>
                  </a:lnTo>
                  <a:cubicBezTo>
                    <a:pt x="2412" y="17007"/>
                    <a:pt x="2423" y="17023"/>
                    <a:pt x="2432" y="17039"/>
                  </a:cubicBezTo>
                  <a:lnTo>
                    <a:pt x="2432" y="17039"/>
                  </a:lnTo>
                  <a:cubicBezTo>
                    <a:pt x="2432" y="17033"/>
                    <a:pt x="2432" y="17027"/>
                    <a:pt x="2432" y="17022"/>
                  </a:cubicBezTo>
                  <a:lnTo>
                    <a:pt x="2402" y="16991"/>
                  </a:lnTo>
                  <a:close/>
                  <a:moveTo>
                    <a:pt x="2432" y="17039"/>
                  </a:moveTo>
                  <a:lnTo>
                    <a:pt x="2432" y="17039"/>
                  </a:lnTo>
                  <a:cubicBezTo>
                    <a:pt x="2434" y="17217"/>
                    <a:pt x="2466" y="17423"/>
                    <a:pt x="2554" y="17630"/>
                  </a:cubicBezTo>
                  <a:cubicBezTo>
                    <a:pt x="2615" y="17842"/>
                    <a:pt x="2706" y="18025"/>
                    <a:pt x="2828" y="18207"/>
                  </a:cubicBezTo>
                  <a:cubicBezTo>
                    <a:pt x="2797" y="17994"/>
                    <a:pt x="2767" y="17782"/>
                    <a:pt x="2706" y="17569"/>
                  </a:cubicBezTo>
                  <a:cubicBezTo>
                    <a:pt x="2623" y="17402"/>
                    <a:pt x="2539" y="17210"/>
                    <a:pt x="2432" y="17039"/>
                  </a:cubicBezTo>
                  <a:close/>
                  <a:moveTo>
                    <a:pt x="8420" y="18086"/>
                  </a:moveTo>
                  <a:lnTo>
                    <a:pt x="8420" y="18086"/>
                  </a:lnTo>
                  <a:cubicBezTo>
                    <a:pt x="8603" y="18207"/>
                    <a:pt x="8785" y="18329"/>
                    <a:pt x="8967" y="18420"/>
                  </a:cubicBezTo>
                  <a:cubicBezTo>
                    <a:pt x="9150" y="18511"/>
                    <a:pt x="9332" y="18602"/>
                    <a:pt x="9545" y="18633"/>
                  </a:cubicBezTo>
                  <a:lnTo>
                    <a:pt x="9575" y="18633"/>
                  </a:lnTo>
                  <a:cubicBezTo>
                    <a:pt x="9393" y="18481"/>
                    <a:pt x="9241" y="18390"/>
                    <a:pt x="9028" y="18298"/>
                  </a:cubicBezTo>
                  <a:cubicBezTo>
                    <a:pt x="8846" y="18177"/>
                    <a:pt x="8633" y="18116"/>
                    <a:pt x="8420" y="18086"/>
                  </a:cubicBezTo>
                  <a:close/>
                  <a:moveTo>
                    <a:pt x="5776" y="19484"/>
                  </a:moveTo>
                  <a:lnTo>
                    <a:pt x="5776" y="19484"/>
                  </a:lnTo>
                  <a:cubicBezTo>
                    <a:pt x="5654" y="19636"/>
                    <a:pt x="5533" y="19818"/>
                    <a:pt x="5442" y="20001"/>
                  </a:cubicBezTo>
                  <a:cubicBezTo>
                    <a:pt x="5350" y="20183"/>
                    <a:pt x="5259" y="20396"/>
                    <a:pt x="5229" y="20608"/>
                  </a:cubicBezTo>
                  <a:cubicBezTo>
                    <a:pt x="5381" y="20426"/>
                    <a:pt x="5472" y="20274"/>
                    <a:pt x="5563" y="20061"/>
                  </a:cubicBezTo>
                  <a:cubicBezTo>
                    <a:pt x="5685" y="19879"/>
                    <a:pt x="5746" y="19666"/>
                    <a:pt x="5776" y="19484"/>
                  </a:cubicBezTo>
                  <a:close/>
                  <a:moveTo>
                    <a:pt x="16414" y="20031"/>
                  </a:moveTo>
                  <a:lnTo>
                    <a:pt x="16414" y="20031"/>
                  </a:lnTo>
                  <a:cubicBezTo>
                    <a:pt x="16566" y="20183"/>
                    <a:pt x="16749" y="20274"/>
                    <a:pt x="16962" y="20365"/>
                  </a:cubicBezTo>
                  <a:cubicBezTo>
                    <a:pt x="17144" y="20487"/>
                    <a:pt x="17326" y="20548"/>
                    <a:pt x="17539" y="20608"/>
                  </a:cubicBezTo>
                  <a:cubicBezTo>
                    <a:pt x="17387" y="20456"/>
                    <a:pt x="17205" y="20335"/>
                    <a:pt x="17022" y="20244"/>
                  </a:cubicBezTo>
                  <a:cubicBezTo>
                    <a:pt x="16840" y="20152"/>
                    <a:pt x="16627" y="20061"/>
                    <a:pt x="16414" y="20031"/>
                  </a:cubicBezTo>
                  <a:close/>
                  <a:moveTo>
                    <a:pt x="1186" y="20396"/>
                  </a:moveTo>
                  <a:cubicBezTo>
                    <a:pt x="973" y="20396"/>
                    <a:pt x="761" y="20456"/>
                    <a:pt x="578" y="20517"/>
                  </a:cubicBezTo>
                  <a:cubicBezTo>
                    <a:pt x="365" y="20578"/>
                    <a:pt x="183" y="20669"/>
                    <a:pt x="1" y="20791"/>
                  </a:cubicBezTo>
                  <a:cubicBezTo>
                    <a:pt x="213" y="20791"/>
                    <a:pt x="426" y="20730"/>
                    <a:pt x="609" y="20669"/>
                  </a:cubicBezTo>
                  <a:cubicBezTo>
                    <a:pt x="821" y="20608"/>
                    <a:pt x="1004" y="20517"/>
                    <a:pt x="1186" y="20396"/>
                  </a:cubicBezTo>
                  <a:close/>
                  <a:moveTo>
                    <a:pt x="11916" y="20183"/>
                  </a:moveTo>
                  <a:cubicBezTo>
                    <a:pt x="11916" y="20396"/>
                    <a:pt x="11977" y="20608"/>
                    <a:pt x="12037" y="20791"/>
                  </a:cubicBezTo>
                  <a:cubicBezTo>
                    <a:pt x="12098" y="21004"/>
                    <a:pt x="12189" y="21186"/>
                    <a:pt x="12311" y="21368"/>
                  </a:cubicBezTo>
                  <a:cubicBezTo>
                    <a:pt x="12311" y="21156"/>
                    <a:pt x="12250" y="20943"/>
                    <a:pt x="12189" y="20760"/>
                  </a:cubicBezTo>
                  <a:cubicBezTo>
                    <a:pt x="12129" y="20548"/>
                    <a:pt x="12007" y="20365"/>
                    <a:pt x="11916" y="20183"/>
                  </a:cubicBezTo>
                  <a:close/>
                  <a:moveTo>
                    <a:pt x="9119" y="22827"/>
                  </a:moveTo>
                  <a:lnTo>
                    <a:pt x="9119" y="22827"/>
                  </a:lnTo>
                  <a:cubicBezTo>
                    <a:pt x="8937" y="22858"/>
                    <a:pt x="8724" y="22888"/>
                    <a:pt x="8512" y="22949"/>
                  </a:cubicBezTo>
                  <a:cubicBezTo>
                    <a:pt x="8299" y="23040"/>
                    <a:pt x="8116" y="23131"/>
                    <a:pt x="7934" y="23222"/>
                  </a:cubicBezTo>
                  <a:cubicBezTo>
                    <a:pt x="8147" y="23222"/>
                    <a:pt x="8360" y="23162"/>
                    <a:pt x="8572" y="23101"/>
                  </a:cubicBezTo>
                  <a:cubicBezTo>
                    <a:pt x="8755" y="23040"/>
                    <a:pt x="8967" y="22949"/>
                    <a:pt x="9119" y="22827"/>
                  </a:cubicBezTo>
                  <a:close/>
                  <a:moveTo>
                    <a:pt x="2493" y="23162"/>
                  </a:moveTo>
                  <a:cubicBezTo>
                    <a:pt x="2645" y="23283"/>
                    <a:pt x="2828" y="23405"/>
                    <a:pt x="3010" y="23496"/>
                  </a:cubicBezTo>
                  <a:cubicBezTo>
                    <a:pt x="3223" y="23587"/>
                    <a:pt x="3405" y="23678"/>
                    <a:pt x="3618" y="23709"/>
                  </a:cubicBezTo>
                  <a:cubicBezTo>
                    <a:pt x="3466" y="23587"/>
                    <a:pt x="3283" y="23466"/>
                    <a:pt x="3101" y="23374"/>
                  </a:cubicBezTo>
                  <a:cubicBezTo>
                    <a:pt x="2888" y="23283"/>
                    <a:pt x="2706" y="23192"/>
                    <a:pt x="2493" y="23162"/>
                  </a:cubicBezTo>
                  <a:close/>
                  <a:moveTo>
                    <a:pt x="19150" y="23526"/>
                  </a:moveTo>
                  <a:cubicBezTo>
                    <a:pt x="18937" y="23526"/>
                    <a:pt x="18724" y="23587"/>
                    <a:pt x="18542" y="23648"/>
                  </a:cubicBezTo>
                  <a:cubicBezTo>
                    <a:pt x="18329" y="23709"/>
                    <a:pt x="18147" y="23800"/>
                    <a:pt x="17965" y="23922"/>
                  </a:cubicBezTo>
                  <a:cubicBezTo>
                    <a:pt x="18177" y="23891"/>
                    <a:pt x="18390" y="23861"/>
                    <a:pt x="18572" y="23800"/>
                  </a:cubicBezTo>
                  <a:cubicBezTo>
                    <a:pt x="18785" y="23739"/>
                    <a:pt x="18998" y="23618"/>
                    <a:pt x="19150" y="23526"/>
                  </a:cubicBezTo>
                  <a:close/>
                  <a:moveTo>
                    <a:pt x="15320" y="23162"/>
                  </a:moveTo>
                  <a:cubicBezTo>
                    <a:pt x="15199" y="23314"/>
                    <a:pt x="15077" y="23496"/>
                    <a:pt x="14986" y="23709"/>
                  </a:cubicBezTo>
                  <a:cubicBezTo>
                    <a:pt x="14895" y="23891"/>
                    <a:pt x="14803" y="24074"/>
                    <a:pt x="14773" y="24286"/>
                  </a:cubicBezTo>
                  <a:cubicBezTo>
                    <a:pt x="14895" y="24134"/>
                    <a:pt x="15016" y="23952"/>
                    <a:pt x="15107" y="23770"/>
                  </a:cubicBezTo>
                  <a:cubicBezTo>
                    <a:pt x="15229" y="23557"/>
                    <a:pt x="15290" y="23374"/>
                    <a:pt x="15320" y="23162"/>
                  </a:cubicBezTo>
                  <a:close/>
                  <a:moveTo>
                    <a:pt x="10913" y="25350"/>
                  </a:moveTo>
                  <a:lnTo>
                    <a:pt x="10913" y="25350"/>
                  </a:lnTo>
                  <a:cubicBezTo>
                    <a:pt x="11065" y="25502"/>
                    <a:pt x="11247" y="25593"/>
                    <a:pt x="11430" y="25715"/>
                  </a:cubicBezTo>
                  <a:cubicBezTo>
                    <a:pt x="11612" y="25806"/>
                    <a:pt x="11824" y="25867"/>
                    <a:pt x="12006" y="25897"/>
                  </a:cubicBezTo>
                  <a:lnTo>
                    <a:pt x="12006" y="25897"/>
                  </a:lnTo>
                  <a:cubicBezTo>
                    <a:pt x="11861" y="25759"/>
                    <a:pt x="11689" y="25648"/>
                    <a:pt x="11490" y="25563"/>
                  </a:cubicBezTo>
                  <a:cubicBezTo>
                    <a:pt x="11308" y="25472"/>
                    <a:pt x="11126" y="25381"/>
                    <a:pt x="10913" y="25350"/>
                  </a:cubicBezTo>
                  <a:close/>
                  <a:moveTo>
                    <a:pt x="12006" y="25897"/>
                  </a:moveTo>
                  <a:cubicBezTo>
                    <a:pt x="12017" y="25907"/>
                    <a:pt x="12027" y="25917"/>
                    <a:pt x="12037" y="25928"/>
                  </a:cubicBezTo>
                  <a:lnTo>
                    <a:pt x="12007" y="25897"/>
                  </a:lnTo>
                  <a:cubicBezTo>
                    <a:pt x="12007" y="25897"/>
                    <a:pt x="12006" y="25897"/>
                    <a:pt x="12006" y="25897"/>
                  </a:cubicBezTo>
                  <a:close/>
                  <a:moveTo>
                    <a:pt x="6141" y="25168"/>
                  </a:moveTo>
                  <a:lnTo>
                    <a:pt x="6141" y="25168"/>
                  </a:lnTo>
                  <a:cubicBezTo>
                    <a:pt x="6171" y="25593"/>
                    <a:pt x="6293" y="25988"/>
                    <a:pt x="6536" y="26353"/>
                  </a:cubicBezTo>
                  <a:cubicBezTo>
                    <a:pt x="6505" y="25928"/>
                    <a:pt x="6353" y="25532"/>
                    <a:pt x="6141" y="25168"/>
                  </a:cubicBezTo>
                  <a:close/>
                  <a:moveTo>
                    <a:pt x="15320" y="27387"/>
                  </a:moveTo>
                  <a:cubicBezTo>
                    <a:pt x="15107" y="27387"/>
                    <a:pt x="14895" y="27447"/>
                    <a:pt x="14682" y="27508"/>
                  </a:cubicBezTo>
                  <a:cubicBezTo>
                    <a:pt x="14500" y="27569"/>
                    <a:pt x="14287" y="27660"/>
                    <a:pt x="14135" y="27781"/>
                  </a:cubicBezTo>
                  <a:lnTo>
                    <a:pt x="14135" y="27781"/>
                  </a:lnTo>
                  <a:cubicBezTo>
                    <a:pt x="14338" y="27776"/>
                    <a:pt x="14540" y="27718"/>
                    <a:pt x="14743" y="27660"/>
                  </a:cubicBezTo>
                  <a:cubicBezTo>
                    <a:pt x="14955" y="27599"/>
                    <a:pt x="15138" y="27508"/>
                    <a:pt x="15320" y="27387"/>
                  </a:cubicBezTo>
                  <a:close/>
                  <a:moveTo>
                    <a:pt x="14135" y="27781"/>
                  </a:moveTo>
                  <a:lnTo>
                    <a:pt x="14135" y="27781"/>
                  </a:lnTo>
                  <a:cubicBezTo>
                    <a:pt x="14125" y="27782"/>
                    <a:pt x="14115" y="27782"/>
                    <a:pt x="14104" y="27782"/>
                  </a:cubicBezTo>
                  <a:lnTo>
                    <a:pt x="14135" y="27782"/>
                  </a:lnTo>
                  <a:cubicBezTo>
                    <a:pt x="14135" y="27782"/>
                    <a:pt x="14135" y="27781"/>
                    <a:pt x="14135" y="27781"/>
                  </a:cubicBezTo>
                  <a:close/>
                  <a:moveTo>
                    <a:pt x="10122" y="28116"/>
                  </a:moveTo>
                  <a:lnTo>
                    <a:pt x="10122" y="28116"/>
                  </a:lnTo>
                  <a:cubicBezTo>
                    <a:pt x="9971" y="28268"/>
                    <a:pt x="9849" y="28450"/>
                    <a:pt x="9758" y="28633"/>
                  </a:cubicBezTo>
                  <a:cubicBezTo>
                    <a:pt x="9667" y="28815"/>
                    <a:pt x="9575" y="29028"/>
                    <a:pt x="9545" y="29241"/>
                  </a:cubicBezTo>
                  <a:cubicBezTo>
                    <a:pt x="9697" y="29058"/>
                    <a:pt x="9819" y="28906"/>
                    <a:pt x="9910" y="28694"/>
                  </a:cubicBezTo>
                  <a:cubicBezTo>
                    <a:pt x="10001" y="28511"/>
                    <a:pt x="10062" y="28298"/>
                    <a:pt x="10122" y="28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706;p63">
              <a:extLst>
                <a:ext uri="{FF2B5EF4-FFF2-40B4-BE49-F238E27FC236}">
                  <a16:creationId xmlns:a16="http://schemas.microsoft.com/office/drawing/2014/main" id="{5681DCFE-DFA5-4A5A-A466-4087F280F93A}"/>
                </a:ext>
              </a:extLst>
            </p:cNvPr>
            <p:cNvSpPr/>
            <p:nvPr/>
          </p:nvSpPr>
          <p:spPr>
            <a:xfrm>
              <a:off x="2941963" y="2567871"/>
              <a:ext cx="216979" cy="252624"/>
            </a:xfrm>
            <a:custGeom>
              <a:avLst/>
              <a:gdLst/>
              <a:ahLst/>
              <a:cxnLst/>
              <a:rect l="l" t="t" r="r" b="b"/>
              <a:pathLst>
                <a:path w="7296" h="8768" extrusionOk="0">
                  <a:moveTo>
                    <a:pt x="7234" y="1"/>
                  </a:moveTo>
                  <a:cubicBezTo>
                    <a:pt x="6596" y="700"/>
                    <a:pt x="5988" y="1429"/>
                    <a:pt x="5380" y="2128"/>
                  </a:cubicBezTo>
                  <a:cubicBezTo>
                    <a:pt x="4772" y="2827"/>
                    <a:pt x="4134" y="3587"/>
                    <a:pt x="3496" y="4317"/>
                  </a:cubicBezTo>
                  <a:cubicBezTo>
                    <a:pt x="2888" y="5046"/>
                    <a:pt x="2310" y="5776"/>
                    <a:pt x="1702" y="6505"/>
                  </a:cubicBezTo>
                  <a:cubicBezTo>
                    <a:pt x="1094" y="7235"/>
                    <a:pt x="578" y="7995"/>
                    <a:pt x="0" y="8724"/>
                  </a:cubicBezTo>
                  <a:cubicBezTo>
                    <a:pt x="0" y="8746"/>
                    <a:pt x="15" y="8767"/>
                    <a:pt x="35" y="8767"/>
                  </a:cubicBezTo>
                  <a:cubicBezTo>
                    <a:pt x="43" y="8767"/>
                    <a:pt x="52" y="8763"/>
                    <a:pt x="61" y="8754"/>
                  </a:cubicBezTo>
                  <a:cubicBezTo>
                    <a:pt x="669" y="8055"/>
                    <a:pt x="1338" y="7387"/>
                    <a:pt x="1945" y="6657"/>
                  </a:cubicBezTo>
                  <a:cubicBezTo>
                    <a:pt x="2553" y="5958"/>
                    <a:pt x="3192" y="5198"/>
                    <a:pt x="3800" y="4469"/>
                  </a:cubicBezTo>
                  <a:cubicBezTo>
                    <a:pt x="4407" y="3709"/>
                    <a:pt x="4955" y="3010"/>
                    <a:pt x="5532" y="2311"/>
                  </a:cubicBezTo>
                  <a:cubicBezTo>
                    <a:pt x="6079" y="1581"/>
                    <a:pt x="6748" y="821"/>
                    <a:pt x="7295" y="61"/>
                  </a:cubicBezTo>
                  <a:cubicBezTo>
                    <a:pt x="7295" y="31"/>
                    <a:pt x="7265" y="1"/>
                    <a:pt x="7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707;p63">
              <a:extLst>
                <a:ext uri="{FF2B5EF4-FFF2-40B4-BE49-F238E27FC236}">
                  <a16:creationId xmlns:a16="http://schemas.microsoft.com/office/drawing/2014/main" id="{818FB290-367B-49FA-F8E3-A5B0C79AD39A}"/>
                </a:ext>
              </a:extLst>
            </p:cNvPr>
            <p:cNvSpPr/>
            <p:nvPr/>
          </p:nvSpPr>
          <p:spPr>
            <a:xfrm>
              <a:off x="2893131" y="2185650"/>
              <a:ext cx="349855" cy="412416"/>
            </a:xfrm>
            <a:custGeom>
              <a:avLst/>
              <a:gdLst/>
              <a:ahLst/>
              <a:cxnLst/>
              <a:rect l="l" t="t" r="r" b="b"/>
              <a:pathLst>
                <a:path w="11764" h="14314" extrusionOk="0">
                  <a:moveTo>
                    <a:pt x="4369" y="1"/>
                  </a:moveTo>
                  <a:cubicBezTo>
                    <a:pt x="4364" y="1"/>
                    <a:pt x="4357" y="4"/>
                    <a:pt x="4347" y="14"/>
                  </a:cubicBezTo>
                  <a:cubicBezTo>
                    <a:pt x="3557" y="1534"/>
                    <a:pt x="2797" y="3054"/>
                    <a:pt x="2098" y="4573"/>
                  </a:cubicBezTo>
                  <a:cubicBezTo>
                    <a:pt x="1733" y="5333"/>
                    <a:pt x="1" y="9315"/>
                    <a:pt x="1" y="9315"/>
                  </a:cubicBezTo>
                  <a:cubicBezTo>
                    <a:pt x="1490" y="9953"/>
                    <a:pt x="2949" y="10622"/>
                    <a:pt x="4469" y="11200"/>
                  </a:cubicBezTo>
                  <a:cubicBezTo>
                    <a:pt x="5958" y="11808"/>
                    <a:pt x="11126" y="13753"/>
                    <a:pt x="11551" y="13874"/>
                  </a:cubicBezTo>
                  <a:cubicBezTo>
                    <a:pt x="11490" y="13935"/>
                    <a:pt x="11247" y="14239"/>
                    <a:pt x="11217" y="14300"/>
                  </a:cubicBezTo>
                  <a:cubicBezTo>
                    <a:pt x="11207" y="14310"/>
                    <a:pt x="11210" y="14314"/>
                    <a:pt x="11219" y="14314"/>
                  </a:cubicBezTo>
                  <a:cubicBezTo>
                    <a:pt x="11237" y="14314"/>
                    <a:pt x="11278" y="14300"/>
                    <a:pt x="11278" y="14300"/>
                  </a:cubicBezTo>
                  <a:cubicBezTo>
                    <a:pt x="11308" y="14300"/>
                    <a:pt x="11764" y="13783"/>
                    <a:pt x="11764" y="13783"/>
                  </a:cubicBezTo>
                  <a:cubicBezTo>
                    <a:pt x="11065" y="13449"/>
                    <a:pt x="4104" y="10805"/>
                    <a:pt x="2554" y="10197"/>
                  </a:cubicBezTo>
                  <a:cubicBezTo>
                    <a:pt x="1733" y="9893"/>
                    <a:pt x="1034" y="9558"/>
                    <a:pt x="214" y="9254"/>
                  </a:cubicBezTo>
                  <a:cubicBezTo>
                    <a:pt x="426" y="8859"/>
                    <a:pt x="1065" y="7370"/>
                    <a:pt x="1247" y="7005"/>
                  </a:cubicBezTo>
                  <a:cubicBezTo>
                    <a:pt x="1612" y="6245"/>
                    <a:pt x="1946" y="5485"/>
                    <a:pt x="2311" y="4695"/>
                  </a:cubicBezTo>
                  <a:cubicBezTo>
                    <a:pt x="2615" y="4057"/>
                    <a:pt x="2919" y="3388"/>
                    <a:pt x="3192" y="2750"/>
                  </a:cubicBezTo>
                  <a:cubicBezTo>
                    <a:pt x="3587" y="2233"/>
                    <a:pt x="3922" y="1686"/>
                    <a:pt x="4226" y="1139"/>
                  </a:cubicBezTo>
                  <a:cubicBezTo>
                    <a:pt x="4226" y="1139"/>
                    <a:pt x="4226" y="1108"/>
                    <a:pt x="4195" y="1108"/>
                  </a:cubicBezTo>
                  <a:cubicBezTo>
                    <a:pt x="3922" y="1503"/>
                    <a:pt x="3648" y="1868"/>
                    <a:pt x="3405" y="2294"/>
                  </a:cubicBezTo>
                  <a:cubicBezTo>
                    <a:pt x="3739" y="1534"/>
                    <a:pt x="4043" y="774"/>
                    <a:pt x="4378" y="14"/>
                  </a:cubicBezTo>
                  <a:cubicBezTo>
                    <a:pt x="4378" y="14"/>
                    <a:pt x="4378" y="1"/>
                    <a:pt x="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34"/>
          <p:cNvSpPr/>
          <p:nvPr/>
        </p:nvSpPr>
        <p:spPr>
          <a:xfrm flipH="1">
            <a:off x="5848225" y="514196"/>
            <a:ext cx="611293" cy="567839"/>
          </a:xfrm>
          <a:custGeom>
            <a:avLst/>
            <a:gdLst/>
            <a:ahLst/>
            <a:cxnLst/>
            <a:rect l="l" t="t" r="r" b="b"/>
            <a:pathLst>
              <a:path w="27354" h="27321" extrusionOk="0">
                <a:moveTo>
                  <a:pt x="13677" y="1"/>
                </a:moveTo>
                <a:cubicBezTo>
                  <a:pt x="6138" y="1"/>
                  <a:pt x="1" y="6105"/>
                  <a:pt x="1" y="13644"/>
                </a:cubicBezTo>
                <a:cubicBezTo>
                  <a:pt x="1" y="21216"/>
                  <a:pt x="6138" y="27320"/>
                  <a:pt x="13677" y="27320"/>
                </a:cubicBezTo>
                <a:cubicBezTo>
                  <a:pt x="21216" y="27320"/>
                  <a:pt x="27353" y="21216"/>
                  <a:pt x="27353" y="13644"/>
                </a:cubicBezTo>
                <a:cubicBezTo>
                  <a:pt x="27353" y="6105"/>
                  <a:pt x="21216" y="1"/>
                  <a:pt x="136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4"/>
          <p:cNvSpPr/>
          <p:nvPr/>
        </p:nvSpPr>
        <p:spPr>
          <a:xfrm flipH="1">
            <a:off x="5824150" y="510816"/>
            <a:ext cx="640367" cy="542524"/>
          </a:xfrm>
          <a:custGeom>
            <a:avLst/>
            <a:gdLst/>
            <a:ahLst/>
            <a:cxnLst/>
            <a:rect l="l" t="t" r="r" b="b"/>
            <a:pathLst>
              <a:path w="28655" h="26103" extrusionOk="0">
                <a:moveTo>
                  <a:pt x="14340" y="1"/>
                </a:moveTo>
                <a:cubicBezTo>
                  <a:pt x="11000" y="1"/>
                  <a:pt x="7656" y="1277"/>
                  <a:pt x="5104" y="3829"/>
                </a:cubicBezTo>
                <a:cubicBezTo>
                  <a:pt x="0" y="8932"/>
                  <a:pt x="0" y="17172"/>
                  <a:pt x="5104" y="22275"/>
                </a:cubicBezTo>
                <a:cubicBezTo>
                  <a:pt x="7656" y="24827"/>
                  <a:pt x="11000" y="26103"/>
                  <a:pt x="14340" y="26103"/>
                </a:cubicBezTo>
                <a:cubicBezTo>
                  <a:pt x="17680" y="26103"/>
                  <a:pt x="21015" y="24827"/>
                  <a:pt x="23550" y="22275"/>
                </a:cubicBezTo>
                <a:cubicBezTo>
                  <a:pt x="28654" y="17172"/>
                  <a:pt x="28654" y="8932"/>
                  <a:pt x="23550" y="3829"/>
                </a:cubicBezTo>
                <a:cubicBezTo>
                  <a:pt x="21015" y="1277"/>
                  <a:pt x="17680" y="1"/>
                  <a:pt x="143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4"/>
          <p:cNvSpPr/>
          <p:nvPr/>
        </p:nvSpPr>
        <p:spPr>
          <a:xfrm flipH="1">
            <a:off x="5824028" y="509688"/>
            <a:ext cx="619494" cy="508168"/>
          </a:xfrm>
          <a:custGeom>
            <a:avLst/>
            <a:gdLst/>
            <a:ahLst/>
            <a:cxnLst/>
            <a:rect l="l" t="t" r="r" b="b"/>
            <a:pathLst>
              <a:path w="27721" h="24450" extrusionOk="0">
                <a:moveTo>
                  <a:pt x="13859" y="0"/>
                </a:moveTo>
                <a:cubicBezTo>
                  <a:pt x="12330" y="0"/>
                  <a:pt x="10776" y="290"/>
                  <a:pt x="9274" y="900"/>
                </a:cubicBezTo>
                <a:cubicBezTo>
                  <a:pt x="3002" y="3435"/>
                  <a:pt x="0" y="10574"/>
                  <a:pt x="2535" y="16812"/>
                </a:cubicBezTo>
                <a:cubicBezTo>
                  <a:pt x="4460" y="21573"/>
                  <a:pt x="9038" y="24450"/>
                  <a:pt x="13861" y="24450"/>
                </a:cubicBezTo>
                <a:cubicBezTo>
                  <a:pt x="15391" y="24450"/>
                  <a:pt x="16945" y="24160"/>
                  <a:pt x="18447" y="23550"/>
                </a:cubicBezTo>
                <a:cubicBezTo>
                  <a:pt x="24718" y="21015"/>
                  <a:pt x="27720" y="13876"/>
                  <a:pt x="25185" y="7638"/>
                </a:cubicBezTo>
                <a:cubicBezTo>
                  <a:pt x="23260" y="2877"/>
                  <a:pt x="18682" y="0"/>
                  <a:pt x="138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27776132-89CC-A2A2-B7DD-7E72FEE2FE6D}"/>
              </a:ext>
            </a:extLst>
          </p:cNvPr>
          <p:cNvGrpSpPr/>
          <p:nvPr/>
        </p:nvGrpSpPr>
        <p:grpSpPr>
          <a:xfrm>
            <a:off x="5918471" y="544544"/>
            <a:ext cx="506929" cy="441639"/>
            <a:chOff x="8545156" y="1297661"/>
            <a:chExt cx="506929" cy="441639"/>
          </a:xfrm>
        </p:grpSpPr>
        <p:sp>
          <p:nvSpPr>
            <p:cNvPr id="368" name="Google Shape;368;p34"/>
            <p:cNvSpPr/>
            <p:nvPr/>
          </p:nvSpPr>
          <p:spPr>
            <a:xfrm flipH="1">
              <a:off x="8752406" y="1451566"/>
              <a:ext cx="125995" cy="221869"/>
            </a:xfrm>
            <a:custGeom>
              <a:avLst/>
              <a:gdLst/>
              <a:ahLst/>
              <a:cxnLst/>
              <a:rect l="l" t="t" r="r" b="b"/>
              <a:pathLst>
                <a:path w="5638" h="10675" extrusionOk="0">
                  <a:moveTo>
                    <a:pt x="5371" y="0"/>
                  </a:moveTo>
                  <a:lnTo>
                    <a:pt x="1" y="10541"/>
                  </a:lnTo>
                  <a:lnTo>
                    <a:pt x="301" y="10675"/>
                  </a:lnTo>
                  <a:lnTo>
                    <a:pt x="5638" y="134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 flipH="1">
              <a:off x="8794888" y="1297661"/>
              <a:ext cx="7464" cy="38138"/>
            </a:xfrm>
            <a:custGeom>
              <a:avLst/>
              <a:gdLst/>
              <a:ahLst/>
              <a:cxnLst/>
              <a:rect l="l" t="t" r="r" b="b"/>
              <a:pathLst>
                <a:path w="334" h="1835" extrusionOk="0">
                  <a:moveTo>
                    <a:pt x="0" y="0"/>
                  </a:moveTo>
                  <a:lnTo>
                    <a:pt x="0" y="1835"/>
                  </a:lnTo>
                  <a:lnTo>
                    <a:pt x="334" y="183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 flipH="1">
              <a:off x="8901486" y="1327466"/>
              <a:ext cx="26861" cy="36767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268" y="0"/>
                  </a:moveTo>
                  <a:lnTo>
                    <a:pt x="1" y="167"/>
                  </a:lnTo>
                  <a:lnTo>
                    <a:pt x="901" y="1768"/>
                  </a:lnTo>
                  <a:lnTo>
                    <a:pt x="1202" y="160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 flipH="1">
              <a:off x="8980506" y="1412056"/>
              <a:ext cx="39532" cy="24962"/>
            </a:xfrm>
            <a:custGeom>
              <a:avLst/>
              <a:gdLst/>
              <a:ahLst/>
              <a:cxnLst/>
              <a:rect l="l" t="t" r="r" b="b"/>
              <a:pathLst>
                <a:path w="1769" h="1201" extrusionOk="0">
                  <a:moveTo>
                    <a:pt x="168" y="0"/>
                  </a:moveTo>
                  <a:lnTo>
                    <a:pt x="1" y="300"/>
                  </a:lnTo>
                  <a:lnTo>
                    <a:pt x="1602" y="1201"/>
                  </a:lnTo>
                  <a:lnTo>
                    <a:pt x="1769" y="9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 flipH="1">
              <a:off x="9011055" y="1529901"/>
              <a:ext cx="41030" cy="6277"/>
            </a:xfrm>
            <a:custGeom>
              <a:avLst/>
              <a:gdLst/>
              <a:ahLst/>
              <a:cxnLst/>
              <a:rect l="l" t="t" r="r" b="b"/>
              <a:pathLst>
                <a:path w="1836" h="302" extrusionOk="0">
                  <a:moveTo>
                    <a:pt x="0" y="1"/>
                  </a:moveTo>
                  <a:lnTo>
                    <a:pt x="0" y="301"/>
                  </a:lnTo>
                  <a:lnTo>
                    <a:pt x="1835" y="301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 flipH="1">
              <a:off x="8974540" y="1632511"/>
              <a:ext cx="39532" cy="24982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1602" y="1"/>
                  </a:moveTo>
                  <a:lnTo>
                    <a:pt x="1" y="935"/>
                  </a:lnTo>
                  <a:lnTo>
                    <a:pt x="134" y="1202"/>
                  </a:lnTo>
                  <a:lnTo>
                    <a:pt x="1769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 flipH="1">
              <a:off x="8901486" y="1702533"/>
              <a:ext cx="26861" cy="36767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901" y="1"/>
                  </a:moveTo>
                  <a:lnTo>
                    <a:pt x="1" y="1602"/>
                  </a:lnTo>
                  <a:lnTo>
                    <a:pt x="268" y="1769"/>
                  </a:lnTo>
                  <a:lnTo>
                    <a:pt x="1202" y="168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 flipH="1">
              <a:off x="8668915" y="1702533"/>
              <a:ext cx="26840" cy="36767"/>
            </a:xfrm>
            <a:custGeom>
              <a:avLst/>
              <a:gdLst/>
              <a:ahLst/>
              <a:cxnLst/>
              <a:rect l="l" t="t" r="r" b="b"/>
              <a:pathLst>
                <a:path w="1201" h="1769" extrusionOk="0">
                  <a:moveTo>
                    <a:pt x="267" y="1"/>
                  </a:moveTo>
                  <a:lnTo>
                    <a:pt x="0" y="134"/>
                  </a:lnTo>
                  <a:lnTo>
                    <a:pt x="934" y="1769"/>
                  </a:lnTo>
                  <a:lnTo>
                    <a:pt x="1201" y="16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 flipH="1">
              <a:off x="8577962" y="1629040"/>
              <a:ext cx="38795" cy="24982"/>
            </a:xfrm>
            <a:custGeom>
              <a:avLst/>
              <a:gdLst/>
              <a:ahLst/>
              <a:cxnLst/>
              <a:rect l="l" t="t" r="r" b="b"/>
              <a:pathLst>
                <a:path w="1736" h="1202" extrusionOk="0">
                  <a:moveTo>
                    <a:pt x="134" y="1"/>
                  </a:moveTo>
                  <a:lnTo>
                    <a:pt x="1" y="268"/>
                  </a:lnTo>
                  <a:lnTo>
                    <a:pt x="1602" y="1202"/>
                  </a:lnTo>
                  <a:lnTo>
                    <a:pt x="1736" y="93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 flipH="1">
              <a:off x="8545156" y="1529901"/>
              <a:ext cx="41768" cy="6277"/>
            </a:xfrm>
            <a:custGeom>
              <a:avLst/>
              <a:gdLst/>
              <a:ahLst/>
              <a:cxnLst/>
              <a:rect l="l" t="t" r="r" b="b"/>
              <a:pathLst>
                <a:path w="1869" h="302" extrusionOk="0">
                  <a:moveTo>
                    <a:pt x="0" y="1"/>
                  </a:moveTo>
                  <a:lnTo>
                    <a:pt x="0" y="301"/>
                  </a:lnTo>
                  <a:lnTo>
                    <a:pt x="1868" y="301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 flipH="1">
              <a:off x="8569760" y="1415506"/>
              <a:ext cx="39532" cy="24982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1602" y="1"/>
                  </a:moveTo>
                  <a:lnTo>
                    <a:pt x="1" y="901"/>
                  </a:lnTo>
                  <a:lnTo>
                    <a:pt x="134" y="1202"/>
                  </a:lnTo>
                  <a:lnTo>
                    <a:pt x="1768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 flipH="1">
              <a:off x="8668915" y="1327466"/>
              <a:ext cx="26840" cy="36767"/>
            </a:xfrm>
            <a:custGeom>
              <a:avLst/>
              <a:gdLst/>
              <a:ahLst/>
              <a:cxnLst/>
              <a:rect l="l" t="t" r="r" b="b"/>
              <a:pathLst>
                <a:path w="1201" h="1769" extrusionOk="0">
                  <a:moveTo>
                    <a:pt x="934" y="0"/>
                  </a:moveTo>
                  <a:lnTo>
                    <a:pt x="0" y="1602"/>
                  </a:lnTo>
                  <a:lnTo>
                    <a:pt x="267" y="1768"/>
                  </a:lnTo>
                  <a:lnTo>
                    <a:pt x="1201" y="167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 flipH="1">
              <a:off x="8761346" y="1446017"/>
              <a:ext cx="60405" cy="238517"/>
            </a:xfrm>
            <a:custGeom>
              <a:avLst/>
              <a:gdLst/>
              <a:ahLst/>
              <a:cxnLst/>
              <a:rect l="l" t="t" r="r" b="b"/>
              <a:pathLst>
                <a:path w="2703" h="11476" extrusionOk="0">
                  <a:moveTo>
                    <a:pt x="401" y="1"/>
                  </a:moveTo>
                  <a:lnTo>
                    <a:pt x="1" y="67"/>
                  </a:lnTo>
                  <a:lnTo>
                    <a:pt x="2269" y="11475"/>
                  </a:lnTo>
                  <a:lnTo>
                    <a:pt x="2703" y="11409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34"/>
          <p:cNvSpPr/>
          <p:nvPr/>
        </p:nvSpPr>
        <p:spPr>
          <a:xfrm flipH="1">
            <a:off x="7193769" y="895126"/>
            <a:ext cx="257957" cy="298125"/>
          </a:xfrm>
          <a:custGeom>
            <a:avLst/>
            <a:gdLst/>
            <a:ahLst/>
            <a:cxnLst/>
            <a:rect l="l" t="t" r="r" b="b"/>
            <a:pathLst>
              <a:path w="11543" h="14344" extrusionOk="0">
                <a:moveTo>
                  <a:pt x="1302" y="14144"/>
                </a:moveTo>
                <a:cubicBezTo>
                  <a:pt x="935" y="13944"/>
                  <a:pt x="635" y="13610"/>
                  <a:pt x="168" y="13643"/>
                </a:cubicBezTo>
                <a:cubicBezTo>
                  <a:pt x="1" y="13643"/>
                  <a:pt x="34" y="13543"/>
                  <a:pt x="34" y="13443"/>
                </a:cubicBezTo>
                <a:lnTo>
                  <a:pt x="34" y="8173"/>
                </a:lnTo>
                <a:cubicBezTo>
                  <a:pt x="34" y="8039"/>
                  <a:pt x="34" y="7939"/>
                  <a:pt x="201" y="7873"/>
                </a:cubicBezTo>
                <a:cubicBezTo>
                  <a:pt x="1535" y="7205"/>
                  <a:pt x="2102" y="5871"/>
                  <a:pt x="2936" y="4737"/>
                </a:cubicBezTo>
                <a:cubicBezTo>
                  <a:pt x="3770" y="3603"/>
                  <a:pt x="4104" y="2168"/>
                  <a:pt x="3904" y="767"/>
                </a:cubicBezTo>
                <a:cubicBezTo>
                  <a:pt x="3837" y="367"/>
                  <a:pt x="4004" y="200"/>
                  <a:pt x="4371" y="100"/>
                </a:cubicBezTo>
                <a:cubicBezTo>
                  <a:pt x="4737" y="0"/>
                  <a:pt x="5138" y="100"/>
                  <a:pt x="5371" y="434"/>
                </a:cubicBezTo>
                <a:cubicBezTo>
                  <a:pt x="5738" y="1134"/>
                  <a:pt x="6005" y="1935"/>
                  <a:pt x="6138" y="2736"/>
                </a:cubicBezTo>
                <a:cubicBezTo>
                  <a:pt x="6205" y="3403"/>
                  <a:pt x="5972" y="4036"/>
                  <a:pt x="5905" y="4704"/>
                </a:cubicBezTo>
                <a:cubicBezTo>
                  <a:pt x="5838" y="5171"/>
                  <a:pt x="5705" y="5638"/>
                  <a:pt x="5638" y="6138"/>
                </a:cubicBezTo>
                <a:cubicBezTo>
                  <a:pt x="5738" y="6205"/>
                  <a:pt x="5872" y="6171"/>
                  <a:pt x="6005" y="6171"/>
                </a:cubicBezTo>
                <a:lnTo>
                  <a:pt x="10442" y="6171"/>
                </a:lnTo>
                <a:cubicBezTo>
                  <a:pt x="11075" y="6171"/>
                  <a:pt x="11376" y="6372"/>
                  <a:pt x="11442" y="6772"/>
                </a:cubicBezTo>
                <a:cubicBezTo>
                  <a:pt x="11542" y="7306"/>
                  <a:pt x="11275" y="7806"/>
                  <a:pt x="10808" y="8039"/>
                </a:cubicBezTo>
                <a:cubicBezTo>
                  <a:pt x="10708" y="8106"/>
                  <a:pt x="10508" y="8039"/>
                  <a:pt x="10475" y="8240"/>
                </a:cubicBezTo>
                <a:cubicBezTo>
                  <a:pt x="10475" y="8406"/>
                  <a:pt x="10675" y="8406"/>
                  <a:pt x="10775" y="8473"/>
                </a:cubicBezTo>
                <a:cubicBezTo>
                  <a:pt x="11309" y="8840"/>
                  <a:pt x="11209" y="9574"/>
                  <a:pt x="10608" y="10007"/>
                </a:cubicBezTo>
                <a:cubicBezTo>
                  <a:pt x="10442" y="10141"/>
                  <a:pt x="10175" y="10074"/>
                  <a:pt x="10141" y="10308"/>
                </a:cubicBezTo>
                <a:cubicBezTo>
                  <a:pt x="10141" y="10508"/>
                  <a:pt x="10408" y="10474"/>
                  <a:pt x="10542" y="10575"/>
                </a:cubicBezTo>
                <a:cubicBezTo>
                  <a:pt x="10975" y="11008"/>
                  <a:pt x="10775" y="11809"/>
                  <a:pt x="10141" y="12142"/>
                </a:cubicBezTo>
                <a:cubicBezTo>
                  <a:pt x="10041" y="12176"/>
                  <a:pt x="9941" y="12209"/>
                  <a:pt x="9874" y="12242"/>
                </a:cubicBezTo>
                <a:cubicBezTo>
                  <a:pt x="9808" y="12276"/>
                  <a:pt x="9708" y="12342"/>
                  <a:pt x="9874" y="12443"/>
                </a:cubicBezTo>
                <a:cubicBezTo>
                  <a:pt x="10508" y="12910"/>
                  <a:pt x="10508" y="13543"/>
                  <a:pt x="9874" y="14010"/>
                </a:cubicBezTo>
                <a:lnTo>
                  <a:pt x="9674" y="14144"/>
                </a:lnTo>
                <a:cubicBezTo>
                  <a:pt x="9441" y="14277"/>
                  <a:pt x="9174" y="14344"/>
                  <a:pt x="8907" y="14311"/>
                </a:cubicBezTo>
                <a:lnTo>
                  <a:pt x="1902" y="14311"/>
                </a:lnTo>
                <a:cubicBezTo>
                  <a:pt x="1702" y="14344"/>
                  <a:pt x="1468" y="14277"/>
                  <a:pt x="1302" y="1414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34"/>
          <p:cNvSpPr/>
          <p:nvPr/>
        </p:nvSpPr>
        <p:spPr>
          <a:xfrm flipH="1">
            <a:off x="7467625" y="1032354"/>
            <a:ext cx="105145" cy="153926"/>
          </a:xfrm>
          <a:custGeom>
            <a:avLst/>
            <a:gdLst/>
            <a:ahLst/>
            <a:cxnLst/>
            <a:rect l="l" t="t" r="r" b="b"/>
            <a:pathLst>
              <a:path w="4705" h="7406" extrusionOk="0">
                <a:moveTo>
                  <a:pt x="34" y="3670"/>
                </a:moveTo>
                <a:lnTo>
                  <a:pt x="34" y="334"/>
                </a:lnTo>
                <a:cubicBezTo>
                  <a:pt x="34" y="101"/>
                  <a:pt x="34" y="1"/>
                  <a:pt x="335" y="1"/>
                </a:cubicBezTo>
                <a:cubicBezTo>
                  <a:pt x="1669" y="1"/>
                  <a:pt x="3036" y="1"/>
                  <a:pt x="4371" y="1"/>
                </a:cubicBezTo>
                <a:cubicBezTo>
                  <a:pt x="4638" y="1"/>
                  <a:pt x="4704" y="67"/>
                  <a:pt x="4704" y="301"/>
                </a:cubicBezTo>
                <a:lnTo>
                  <a:pt x="4704" y="7039"/>
                </a:lnTo>
                <a:cubicBezTo>
                  <a:pt x="4704" y="7306"/>
                  <a:pt x="4604" y="7406"/>
                  <a:pt x="4337" y="7406"/>
                </a:cubicBezTo>
                <a:lnTo>
                  <a:pt x="401" y="7406"/>
                </a:lnTo>
                <a:cubicBezTo>
                  <a:pt x="68" y="7406"/>
                  <a:pt x="1" y="7272"/>
                  <a:pt x="1" y="6972"/>
                </a:cubicBezTo>
                <a:cubicBezTo>
                  <a:pt x="34" y="5871"/>
                  <a:pt x="34" y="4771"/>
                  <a:pt x="34" y="36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3959C55-D344-1D7C-88F5-A2489D4134E4}"/>
              </a:ext>
            </a:extLst>
          </p:cNvPr>
          <p:cNvGrpSpPr/>
          <p:nvPr/>
        </p:nvGrpSpPr>
        <p:grpSpPr>
          <a:xfrm>
            <a:off x="7068896" y="1409895"/>
            <a:ext cx="2085064" cy="3361239"/>
            <a:chOff x="7068896" y="1409895"/>
            <a:chExt cx="2085064" cy="3361239"/>
          </a:xfrm>
        </p:grpSpPr>
        <p:sp>
          <p:nvSpPr>
            <p:cNvPr id="747" name="Google Shape;387;p34">
              <a:extLst>
                <a:ext uri="{FF2B5EF4-FFF2-40B4-BE49-F238E27FC236}">
                  <a16:creationId xmlns:a16="http://schemas.microsoft.com/office/drawing/2014/main" id="{D86CD279-5BEA-D661-02C6-B96E3A0FC80F}"/>
                </a:ext>
              </a:extLst>
            </p:cNvPr>
            <p:cNvSpPr/>
            <p:nvPr/>
          </p:nvSpPr>
          <p:spPr>
            <a:xfrm>
              <a:off x="7091934" y="4289078"/>
              <a:ext cx="2062026" cy="482056"/>
            </a:xfrm>
            <a:custGeom>
              <a:avLst/>
              <a:gdLst/>
              <a:ahLst/>
              <a:cxnLst/>
              <a:rect l="l" t="t" r="r" b="b"/>
              <a:pathLst>
                <a:path w="91099" h="14378" extrusionOk="0">
                  <a:moveTo>
                    <a:pt x="45566" y="1"/>
                  </a:moveTo>
                  <a:cubicBezTo>
                    <a:pt x="20382" y="1"/>
                    <a:pt x="0" y="3203"/>
                    <a:pt x="0" y="7206"/>
                  </a:cubicBezTo>
                  <a:cubicBezTo>
                    <a:pt x="0" y="11175"/>
                    <a:pt x="20382" y="14378"/>
                    <a:pt x="45566" y="14378"/>
                  </a:cubicBezTo>
                  <a:cubicBezTo>
                    <a:pt x="70717" y="14378"/>
                    <a:pt x="91099" y="11175"/>
                    <a:pt x="91099" y="7206"/>
                  </a:cubicBezTo>
                  <a:cubicBezTo>
                    <a:pt x="91099" y="3203"/>
                    <a:pt x="70717" y="1"/>
                    <a:pt x="45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 flipH="1">
              <a:off x="7571610" y="4353694"/>
              <a:ext cx="591895" cy="189696"/>
            </a:xfrm>
            <a:custGeom>
              <a:avLst/>
              <a:gdLst/>
              <a:ahLst/>
              <a:cxnLst/>
              <a:rect l="l" t="t" r="r" b="b"/>
              <a:pathLst>
                <a:path w="26486" h="9127" extrusionOk="0">
                  <a:moveTo>
                    <a:pt x="0" y="1"/>
                  </a:moveTo>
                  <a:lnTo>
                    <a:pt x="0" y="134"/>
                  </a:lnTo>
                  <a:cubicBezTo>
                    <a:pt x="0" y="4270"/>
                    <a:pt x="100" y="7706"/>
                    <a:pt x="434" y="7940"/>
                  </a:cubicBezTo>
                  <a:cubicBezTo>
                    <a:pt x="1183" y="8459"/>
                    <a:pt x="18841" y="9127"/>
                    <a:pt x="24167" y="9127"/>
                  </a:cubicBezTo>
                  <a:cubicBezTo>
                    <a:pt x="25006" y="9127"/>
                    <a:pt x="25538" y="9110"/>
                    <a:pt x="25652" y="9074"/>
                  </a:cubicBezTo>
                  <a:cubicBezTo>
                    <a:pt x="26486" y="8840"/>
                    <a:pt x="25819" y="6472"/>
                    <a:pt x="24918" y="5705"/>
                  </a:cubicBezTo>
                  <a:cubicBezTo>
                    <a:pt x="24051" y="4938"/>
                    <a:pt x="15178" y="601"/>
                    <a:pt x="15178" y="601"/>
                  </a:cubicBezTo>
                  <a:lnTo>
                    <a:pt x="15178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 flipH="1">
              <a:off x="7572347" y="4036178"/>
              <a:ext cx="590420" cy="506984"/>
            </a:xfrm>
            <a:custGeom>
              <a:avLst/>
              <a:gdLst/>
              <a:ahLst/>
              <a:cxnLst/>
              <a:rect l="l" t="t" r="r" b="b"/>
              <a:pathLst>
                <a:path w="26420" h="24393" extrusionOk="0">
                  <a:moveTo>
                    <a:pt x="0" y="0"/>
                  </a:moveTo>
                  <a:lnTo>
                    <a:pt x="0" y="15411"/>
                  </a:lnTo>
                  <a:cubicBezTo>
                    <a:pt x="0" y="18347"/>
                    <a:pt x="0" y="20915"/>
                    <a:pt x="167" y="22249"/>
                  </a:cubicBezTo>
                  <a:cubicBezTo>
                    <a:pt x="134" y="22249"/>
                    <a:pt x="134" y="22283"/>
                    <a:pt x="167" y="22283"/>
                  </a:cubicBezTo>
                  <a:cubicBezTo>
                    <a:pt x="167" y="22583"/>
                    <a:pt x="234" y="22917"/>
                    <a:pt x="367" y="23183"/>
                  </a:cubicBezTo>
                  <a:cubicBezTo>
                    <a:pt x="1129" y="23711"/>
                    <a:pt x="19361" y="24392"/>
                    <a:pt x="24354" y="24392"/>
                  </a:cubicBezTo>
                  <a:cubicBezTo>
                    <a:pt x="25046" y="24392"/>
                    <a:pt x="25484" y="24379"/>
                    <a:pt x="25585" y="24351"/>
                  </a:cubicBezTo>
                  <a:cubicBezTo>
                    <a:pt x="26419" y="24084"/>
                    <a:pt x="25752" y="21716"/>
                    <a:pt x="24885" y="20948"/>
                  </a:cubicBezTo>
                  <a:cubicBezTo>
                    <a:pt x="23984" y="20215"/>
                    <a:pt x="15111" y="15878"/>
                    <a:pt x="15111" y="15878"/>
                  </a:cubicBezTo>
                  <a:lnTo>
                    <a:pt x="14978" y="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 flipH="1">
              <a:off x="7572347" y="4290615"/>
              <a:ext cx="590420" cy="252546"/>
            </a:xfrm>
            <a:custGeom>
              <a:avLst/>
              <a:gdLst/>
              <a:ahLst/>
              <a:cxnLst/>
              <a:rect l="l" t="t" r="r" b="b"/>
              <a:pathLst>
                <a:path w="26420" h="12151" extrusionOk="0">
                  <a:moveTo>
                    <a:pt x="0" y="0"/>
                  </a:moveTo>
                  <a:lnTo>
                    <a:pt x="0" y="3169"/>
                  </a:lnTo>
                  <a:cubicBezTo>
                    <a:pt x="0" y="6105"/>
                    <a:pt x="0" y="8673"/>
                    <a:pt x="167" y="10007"/>
                  </a:cubicBezTo>
                  <a:cubicBezTo>
                    <a:pt x="167" y="10007"/>
                    <a:pt x="167" y="10041"/>
                    <a:pt x="167" y="10041"/>
                  </a:cubicBezTo>
                  <a:cubicBezTo>
                    <a:pt x="201" y="10341"/>
                    <a:pt x="267" y="10641"/>
                    <a:pt x="367" y="10941"/>
                  </a:cubicBezTo>
                  <a:cubicBezTo>
                    <a:pt x="1129" y="11469"/>
                    <a:pt x="19361" y="12150"/>
                    <a:pt x="24354" y="12150"/>
                  </a:cubicBezTo>
                  <a:cubicBezTo>
                    <a:pt x="25046" y="12150"/>
                    <a:pt x="25484" y="12137"/>
                    <a:pt x="25585" y="12109"/>
                  </a:cubicBezTo>
                  <a:cubicBezTo>
                    <a:pt x="26419" y="11842"/>
                    <a:pt x="25752" y="9474"/>
                    <a:pt x="24885" y="8706"/>
                  </a:cubicBezTo>
                  <a:cubicBezTo>
                    <a:pt x="23984" y="7973"/>
                    <a:pt x="15111" y="3636"/>
                    <a:pt x="15111" y="3636"/>
                  </a:cubicBezTo>
                  <a:lnTo>
                    <a:pt x="15178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 flipH="1">
              <a:off x="7522401" y="2833992"/>
              <a:ext cx="339212" cy="341148"/>
            </a:xfrm>
            <a:custGeom>
              <a:avLst/>
              <a:gdLst/>
              <a:ahLst/>
              <a:cxnLst/>
              <a:rect l="l" t="t" r="r" b="b"/>
              <a:pathLst>
                <a:path w="15179" h="16414" extrusionOk="0">
                  <a:moveTo>
                    <a:pt x="9841" y="1"/>
                  </a:moveTo>
                  <a:lnTo>
                    <a:pt x="201" y="3637"/>
                  </a:lnTo>
                  <a:cubicBezTo>
                    <a:pt x="201" y="3637"/>
                    <a:pt x="1" y="6772"/>
                    <a:pt x="101" y="8373"/>
                  </a:cubicBezTo>
                  <a:cubicBezTo>
                    <a:pt x="165" y="9925"/>
                    <a:pt x="1859" y="14860"/>
                    <a:pt x="3148" y="14860"/>
                  </a:cubicBezTo>
                  <a:cubicBezTo>
                    <a:pt x="3189" y="14860"/>
                    <a:pt x="3230" y="14855"/>
                    <a:pt x="3270" y="14845"/>
                  </a:cubicBezTo>
                  <a:cubicBezTo>
                    <a:pt x="4604" y="14478"/>
                    <a:pt x="3270" y="10842"/>
                    <a:pt x="3170" y="9874"/>
                  </a:cubicBezTo>
                  <a:cubicBezTo>
                    <a:pt x="3079" y="9216"/>
                    <a:pt x="3143" y="8913"/>
                    <a:pt x="3319" y="8913"/>
                  </a:cubicBezTo>
                  <a:cubicBezTo>
                    <a:pt x="3402" y="8913"/>
                    <a:pt x="3509" y="8979"/>
                    <a:pt x="3637" y="9107"/>
                  </a:cubicBezTo>
                  <a:cubicBezTo>
                    <a:pt x="3904" y="9374"/>
                    <a:pt x="4904" y="11609"/>
                    <a:pt x="5138" y="12310"/>
                  </a:cubicBezTo>
                  <a:cubicBezTo>
                    <a:pt x="5698" y="13890"/>
                    <a:pt x="5120" y="16414"/>
                    <a:pt x="6292" y="16414"/>
                  </a:cubicBezTo>
                  <a:cubicBezTo>
                    <a:pt x="6307" y="16414"/>
                    <a:pt x="6323" y="16413"/>
                    <a:pt x="6339" y="16412"/>
                  </a:cubicBezTo>
                  <a:cubicBezTo>
                    <a:pt x="7473" y="16379"/>
                    <a:pt x="7706" y="14578"/>
                    <a:pt x="7706" y="14578"/>
                  </a:cubicBezTo>
                  <a:cubicBezTo>
                    <a:pt x="7706" y="14578"/>
                    <a:pt x="8041" y="16362"/>
                    <a:pt x="8991" y="16362"/>
                  </a:cubicBezTo>
                  <a:cubicBezTo>
                    <a:pt x="9080" y="16362"/>
                    <a:pt x="9174" y="16347"/>
                    <a:pt x="9274" y="16312"/>
                  </a:cubicBezTo>
                  <a:cubicBezTo>
                    <a:pt x="10475" y="15946"/>
                    <a:pt x="10342" y="13912"/>
                    <a:pt x="10341" y="13911"/>
                  </a:cubicBezTo>
                  <a:lnTo>
                    <a:pt x="10341" y="13911"/>
                  </a:lnTo>
                  <a:cubicBezTo>
                    <a:pt x="10342" y="13911"/>
                    <a:pt x="10527" y="15313"/>
                    <a:pt x="11392" y="15313"/>
                  </a:cubicBezTo>
                  <a:cubicBezTo>
                    <a:pt x="11499" y="15313"/>
                    <a:pt x="11615" y="15292"/>
                    <a:pt x="11742" y="15245"/>
                  </a:cubicBezTo>
                  <a:cubicBezTo>
                    <a:pt x="12910" y="14778"/>
                    <a:pt x="13110" y="13010"/>
                    <a:pt x="13110" y="13010"/>
                  </a:cubicBezTo>
                  <a:cubicBezTo>
                    <a:pt x="13110" y="13010"/>
                    <a:pt x="13241" y="13163"/>
                    <a:pt x="13484" y="13163"/>
                  </a:cubicBezTo>
                  <a:cubicBezTo>
                    <a:pt x="13666" y="13163"/>
                    <a:pt x="13911" y="13077"/>
                    <a:pt x="14211" y="12777"/>
                  </a:cubicBezTo>
                  <a:cubicBezTo>
                    <a:pt x="15178" y="11776"/>
                    <a:pt x="14745" y="8807"/>
                    <a:pt x="14178" y="7306"/>
                  </a:cubicBezTo>
                  <a:cubicBezTo>
                    <a:pt x="13577" y="5805"/>
                    <a:pt x="10341" y="768"/>
                    <a:pt x="9841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 flipH="1">
              <a:off x="7593980" y="4508182"/>
              <a:ext cx="535982" cy="16772"/>
            </a:xfrm>
            <a:custGeom>
              <a:avLst/>
              <a:gdLst/>
              <a:ahLst/>
              <a:cxnLst/>
              <a:rect l="l" t="t" r="r" b="b"/>
              <a:pathLst>
                <a:path w="23984" h="807" extrusionOk="0">
                  <a:moveTo>
                    <a:pt x="782" y="1"/>
                  </a:moveTo>
                  <a:cubicBezTo>
                    <a:pt x="499" y="1"/>
                    <a:pt x="248" y="3"/>
                    <a:pt x="34" y="6"/>
                  </a:cubicBezTo>
                  <a:cubicBezTo>
                    <a:pt x="0" y="6"/>
                    <a:pt x="0" y="40"/>
                    <a:pt x="34" y="40"/>
                  </a:cubicBezTo>
                  <a:cubicBezTo>
                    <a:pt x="3936" y="340"/>
                    <a:pt x="19948" y="774"/>
                    <a:pt x="23884" y="807"/>
                  </a:cubicBezTo>
                  <a:cubicBezTo>
                    <a:pt x="23984" y="807"/>
                    <a:pt x="23984" y="740"/>
                    <a:pt x="23884" y="740"/>
                  </a:cubicBezTo>
                  <a:cubicBezTo>
                    <a:pt x="20164" y="520"/>
                    <a:pt x="5659" y="1"/>
                    <a:pt x="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098CE3-6AA6-EF0B-62D1-13F054B08021}"/>
                </a:ext>
              </a:extLst>
            </p:cNvPr>
            <p:cNvGrpSpPr/>
            <p:nvPr/>
          </p:nvGrpSpPr>
          <p:grpSpPr>
            <a:xfrm>
              <a:off x="7068896" y="1409895"/>
              <a:ext cx="1804276" cy="3122772"/>
              <a:chOff x="7068896" y="1409895"/>
              <a:chExt cx="1804276" cy="3122772"/>
            </a:xfrm>
          </p:grpSpPr>
          <p:pic>
            <p:nvPicPr>
              <p:cNvPr id="815" name="Picture 814">
                <a:extLst>
                  <a:ext uri="{FF2B5EF4-FFF2-40B4-BE49-F238E27FC236}">
                    <a16:creationId xmlns:a16="http://schemas.microsoft.com/office/drawing/2014/main" id="{437E9E1B-E0B8-F3C9-C239-14BE829E2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9440004" flipH="1">
                <a:off x="7068896" y="3151388"/>
                <a:ext cx="1306887" cy="1306887"/>
              </a:xfrm>
              <a:prstGeom prst="rect">
                <a:avLst/>
              </a:prstGeom>
            </p:spPr>
          </p:pic>
          <p:sp>
            <p:nvSpPr>
              <p:cNvPr id="390" name="Google Shape;390;p34"/>
              <p:cNvSpPr/>
              <p:nvPr/>
            </p:nvSpPr>
            <p:spPr>
              <a:xfrm flipH="1">
                <a:off x="7674476" y="3011570"/>
                <a:ext cx="47511" cy="125868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6056" extrusionOk="0">
                    <a:moveTo>
                      <a:pt x="54" y="1"/>
                    </a:moveTo>
                    <a:cubicBezTo>
                      <a:pt x="26" y="1"/>
                      <a:pt x="1" y="40"/>
                      <a:pt x="24" y="63"/>
                    </a:cubicBezTo>
                    <a:cubicBezTo>
                      <a:pt x="1225" y="2264"/>
                      <a:pt x="1592" y="3399"/>
                      <a:pt x="1425" y="5967"/>
                    </a:cubicBezTo>
                    <a:cubicBezTo>
                      <a:pt x="1425" y="6021"/>
                      <a:pt x="1454" y="6055"/>
                      <a:pt x="1485" y="6055"/>
                    </a:cubicBezTo>
                    <a:cubicBezTo>
                      <a:pt x="1513" y="6055"/>
                      <a:pt x="1543" y="6029"/>
                      <a:pt x="1558" y="5967"/>
                    </a:cubicBezTo>
                    <a:cubicBezTo>
                      <a:pt x="2125" y="3432"/>
                      <a:pt x="1458" y="2064"/>
                      <a:pt x="91" y="30"/>
                    </a:cubicBezTo>
                    <a:cubicBezTo>
                      <a:pt x="80" y="9"/>
                      <a:pt x="67" y="1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4"/>
              <p:cNvSpPr/>
              <p:nvPr/>
            </p:nvSpPr>
            <p:spPr>
              <a:xfrm flipH="1">
                <a:off x="7621557" y="2993862"/>
                <a:ext cx="44002" cy="133287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413" extrusionOk="0">
                    <a:moveTo>
                      <a:pt x="39" y="0"/>
                    </a:moveTo>
                    <a:cubicBezTo>
                      <a:pt x="17" y="0"/>
                      <a:pt x="1" y="24"/>
                      <a:pt x="1" y="48"/>
                    </a:cubicBezTo>
                    <a:cubicBezTo>
                      <a:pt x="1101" y="2449"/>
                      <a:pt x="1468" y="3684"/>
                      <a:pt x="1535" y="6352"/>
                    </a:cubicBezTo>
                    <a:cubicBezTo>
                      <a:pt x="1535" y="6394"/>
                      <a:pt x="1559" y="6413"/>
                      <a:pt x="1586" y="6413"/>
                    </a:cubicBezTo>
                    <a:cubicBezTo>
                      <a:pt x="1623" y="6413"/>
                      <a:pt x="1669" y="6377"/>
                      <a:pt x="1669" y="6319"/>
                    </a:cubicBezTo>
                    <a:cubicBezTo>
                      <a:pt x="1969" y="3650"/>
                      <a:pt x="1302" y="2283"/>
                      <a:pt x="67" y="14"/>
                    </a:cubicBezTo>
                    <a:cubicBezTo>
                      <a:pt x="58" y="4"/>
                      <a:pt x="48" y="0"/>
                      <a:pt x="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4"/>
              <p:cNvSpPr/>
              <p:nvPr/>
            </p:nvSpPr>
            <p:spPr>
              <a:xfrm flipH="1">
                <a:off x="7623010" y="2189584"/>
                <a:ext cx="429273" cy="754188"/>
              </a:xfrm>
              <a:custGeom>
                <a:avLst/>
                <a:gdLst/>
                <a:ahLst/>
                <a:cxnLst/>
                <a:rect l="l" t="t" r="r" b="b"/>
                <a:pathLst>
                  <a:path w="19209" h="36287" extrusionOk="0">
                    <a:moveTo>
                      <a:pt x="1019" y="1"/>
                    </a:moveTo>
                    <a:cubicBezTo>
                      <a:pt x="328" y="1"/>
                      <a:pt x="0" y="1272"/>
                      <a:pt x="560" y="4320"/>
                    </a:cubicBezTo>
                    <a:cubicBezTo>
                      <a:pt x="2095" y="12426"/>
                      <a:pt x="8633" y="34241"/>
                      <a:pt x="9000" y="36009"/>
                    </a:cubicBezTo>
                    <a:cubicBezTo>
                      <a:pt x="9042" y="36201"/>
                      <a:pt x="9275" y="36287"/>
                      <a:pt x="9643" y="36287"/>
                    </a:cubicBezTo>
                    <a:cubicBezTo>
                      <a:pt x="11897" y="36287"/>
                      <a:pt x="19209" y="33074"/>
                      <a:pt x="18607" y="31439"/>
                    </a:cubicBezTo>
                    <a:cubicBezTo>
                      <a:pt x="17539" y="28637"/>
                      <a:pt x="8733" y="8890"/>
                      <a:pt x="2228" y="851"/>
                    </a:cubicBezTo>
                    <a:cubicBezTo>
                      <a:pt x="1780" y="304"/>
                      <a:pt x="1356" y="1"/>
                      <a:pt x="1019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4"/>
              <p:cNvSpPr/>
              <p:nvPr/>
            </p:nvSpPr>
            <p:spPr>
              <a:xfrm flipH="1">
                <a:off x="7620060" y="2183162"/>
                <a:ext cx="434434" cy="722264"/>
              </a:xfrm>
              <a:custGeom>
                <a:avLst/>
                <a:gdLst/>
                <a:ahLst/>
                <a:cxnLst/>
                <a:rect l="l" t="t" r="r" b="b"/>
                <a:pathLst>
                  <a:path w="19440" h="34751" extrusionOk="0">
                    <a:moveTo>
                      <a:pt x="1097" y="1"/>
                    </a:moveTo>
                    <a:cubicBezTo>
                      <a:pt x="43" y="1"/>
                      <a:pt x="0" y="2657"/>
                      <a:pt x="559" y="6664"/>
                    </a:cubicBezTo>
                    <a:cubicBezTo>
                      <a:pt x="1627" y="14102"/>
                      <a:pt x="8031" y="34751"/>
                      <a:pt x="8031" y="34751"/>
                    </a:cubicBezTo>
                    <a:lnTo>
                      <a:pt x="15637" y="31882"/>
                    </a:lnTo>
                    <a:lnTo>
                      <a:pt x="19439" y="30414"/>
                    </a:lnTo>
                    <a:cubicBezTo>
                      <a:pt x="19439" y="30414"/>
                      <a:pt x="8598" y="9799"/>
                      <a:pt x="4062" y="2961"/>
                    </a:cubicBezTo>
                    <a:cubicBezTo>
                      <a:pt x="3695" y="2427"/>
                      <a:pt x="3361" y="1994"/>
                      <a:pt x="3061" y="1593"/>
                    </a:cubicBezTo>
                    <a:cubicBezTo>
                      <a:pt x="2196" y="497"/>
                      <a:pt x="1552" y="1"/>
                      <a:pt x="10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4"/>
              <p:cNvSpPr/>
              <p:nvPr/>
            </p:nvSpPr>
            <p:spPr>
              <a:xfrm flipH="1">
                <a:off x="7701315" y="2737637"/>
                <a:ext cx="5989" cy="33296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602" extrusionOk="0">
                    <a:moveTo>
                      <a:pt x="134" y="0"/>
                    </a:moveTo>
                    <a:cubicBezTo>
                      <a:pt x="1" y="534"/>
                      <a:pt x="1" y="1067"/>
                      <a:pt x="134" y="1601"/>
                    </a:cubicBezTo>
                    <a:cubicBezTo>
                      <a:pt x="268" y="1067"/>
                      <a:pt x="268" y="534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4"/>
              <p:cNvSpPr/>
              <p:nvPr/>
            </p:nvSpPr>
            <p:spPr>
              <a:xfrm flipH="1">
                <a:off x="8009933" y="2196173"/>
                <a:ext cx="4492" cy="3398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35" extrusionOk="0">
                    <a:moveTo>
                      <a:pt x="101" y="0"/>
                    </a:moveTo>
                    <a:cubicBezTo>
                      <a:pt x="34" y="267"/>
                      <a:pt x="1" y="534"/>
                      <a:pt x="1" y="801"/>
                    </a:cubicBezTo>
                    <a:cubicBezTo>
                      <a:pt x="1" y="1101"/>
                      <a:pt x="34" y="1368"/>
                      <a:pt x="101" y="1635"/>
                    </a:cubicBezTo>
                    <a:cubicBezTo>
                      <a:pt x="167" y="1368"/>
                      <a:pt x="201" y="1101"/>
                      <a:pt x="201" y="801"/>
                    </a:cubicBezTo>
                    <a:cubicBezTo>
                      <a:pt x="201" y="534"/>
                      <a:pt x="167" y="267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4"/>
              <p:cNvSpPr/>
              <p:nvPr/>
            </p:nvSpPr>
            <p:spPr>
              <a:xfrm flipH="1">
                <a:off x="7786302" y="2683038"/>
                <a:ext cx="36538" cy="469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26" extrusionOk="0">
                    <a:moveTo>
                      <a:pt x="818" y="0"/>
                    </a:moveTo>
                    <a:cubicBezTo>
                      <a:pt x="542" y="0"/>
                      <a:pt x="267" y="42"/>
                      <a:pt x="0" y="125"/>
                    </a:cubicBezTo>
                    <a:cubicBezTo>
                      <a:pt x="267" y="192"/>
                      <a:pt x="542" y="225"/>
                      <a:pt x="818" y="225"/>
                    </a:cubicBezTo>
                    <a:cubicBezTo>
                      <a:pt x="1093" y="225"/>
                      <a:pt x="1368" y="192"/>
                      <a:pt x="1635" y="125"/>
                    </a:cubicBezTo>
                    <a:cubicBezTo>
                      <a:pt x="1368" y="42"/>
                      <a:pt x="109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4"/>
              <p:cNvSpPr/>
              <p:nvPr/>
            </p:nvSpPr>
            <p:spPr>
              <a:xfrm flipH="1">
                <a:off x="7874263" y="2469316"/>
                <a:ext cx="36538" cy="417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01" extrusionOk="0">
                    <a:moveTo>
                      <a:pt x="817" y="1"/>
                    </a:moveTo>
                    <a:cubicBezTo>
                      <a:pt x="542" y="1"/>
                      <a:pt x="267" y="34"/>
                      <a:pt x="0" y="101"/>
                    </a:cubicBezTo>
                    <a:cubicBezTo>
                      <a:pt x="267" y="168"/>
                      <a:pt x="534" y="201"/>
                      <a:pt x="834" y="201"/>
                    </a:cubicBezTo>
                    <a:cubicBezTo>
                      <a:pt x="1101" y="201"/>
                      <a:pt x="1368" y="168"/>
                      <a:pt x="1635" y="101"/>
                    </a:cubicBezTo>
                    <a:cubicBezTo>
                      <a:pt x="1368" y="34"/>
                      <a:pt x="1093" y="1"/>
                      <a:pt x="8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4"/>
              <p:cNvSpPr/>
              <p:nvPr/>
            </p:nvSpPr>
            <p:spPr>
              <a:xfrm flipH="1">
                <a:off x="7773632" y="2570534"/>
                <a:ext cx="26102" cy="2361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36" extrusionOk="0">
                    <a:moveTo>
                      <a:pt x="0" y="1"/>
                    </a:moveTo>
                    <a:cubicBezTo>
                      <a:pt x="134" y="234"/>
                      <a:pt x="334" y="435"/>
                      <a:pt x="501" y="635"/>
                    </a:cubicBezTo>
                    <a:cubicBezTo>
                      <a:pt x="701" y="835"/>
                      <a:pt x="934" y="1002"/>
                      <a:pt x="1168" y="1135"/>
                    </a:cubicBezTo>
                    <a:cubicBezTo>
                      <a:pt x="868" y="668"/>
                      <a:pt x="501" y="26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4"/>
              <p:cNvSpPr/>
              <p:nvPr/>
            </p:nvSpPr>
            <p:spPr>
              <a:xfrm flipH="1">
                <a:off x="7952523" y="2307783"/>
                <a:ext cx="25365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3" y="234"/>
                      <a:pt x="300" y="434"/>
                      <a:pt x="500" y="634"/>
                    </a:cubicBezTo>
                    <a:cubicBezTo>
                      <a:pt x="701" y="835"/>
                      <a:pt x="901" y="1001"/>
                      <a:pt x="1134" y="1135"/>
                    </a:cubicBezTo>
                    <a:cubicBezTo>
                      <a:pt x="1001" y="901"/>
                      <a:pt x="834" y="668"/>
                      <a:pt x="634" y="501"/>
                    </a:cubicBezTo>
                    <a:cubicBezTo>
                      <a:pt x="467" y="301"/>
                      <a:pt x="234" y="13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4"/>
              <p:cNvSpPr/>
              <p:nvPr/>
            </p:nvSpPr>
            <p:spPr>
              <a:xfrm flipH="1">
                <a:off x="7898866" y="2740401"/>
                <a:ext cx="25365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" y="0"/>
                    </a:moveTo>
                    <a:cubicBezTo>
                      <a:pt x="268" y="467"/>
                      <a:pt x="668" y="868"/>
                      <a:pt x="1135" y="1135"/>
                    </a:cubicBezTo>
                    <a:cubicBezTo>
                      <a:pt x="1001" y="901"/>
                      <a:pt x="835" y="668"/>
                      <a:pt x="635" y="501"/>
                    </a:cubicBezTo>
                    <a:cubicBezTo>
                      <a:pt x="434" y="301"/>
                      <a:pt x="234" y="134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4"/>
              <p:cNvSpPr/>
              <p:nvPr/>
            </p:nvSpPr>
            <p:spPr>
              <a:xfrm flipH="1">
                <a:off x="7892141" y="2587182"/>
                <a:ext cx="26124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135" extrusionOk="0">
                    <a:moveTo>
                      <a:pt x="1168" y="1"/>
                    </a:moveTo>
                    <a:cubicBezTo>
                      <a:pt x="668" y="267"/>
                      <a:pt x="267" y="668"/>
                      <a:pt x="1" y="1135"/>
                    </a:cubicBezTo>
                    <a:cubicBezTo>
                      <a:pt x="234" y="1001"/>
                      <a:pt x="468" y="834"/>
                      <a:pt x="668" y="634"/>
                    </a:cubicBezTo>
                    <a:cubicBezTo>
                      <a:pt x="835" y="468"/>
                      <a:pt x="1001" y="234"/>
                      <a:pt x="1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4"/>
              <p:cNvSpPr/>
              <p:nvPr/>
            </p:nvSpPr>
            <p:spPr>
              <a:xfrm flipH="1">
                <a:off x="7780335" y="2821521"/>
                <a:ext cx="25365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135" y="0"/>
                    </a:moveTo>
                    <a:cubicBezTo>
                      <a:pt x="901" y="134"/>
                      <a:pt x="668" y="300"/>
                      <a:pt x="501" y="467"/>
                    </a:cubicBezTo>
                    <a:cubicBezTo>
                      <a:pt x="301" y="667"/>
                      <a:pt x="134" y="901"/>
                      <a:pt x="1" y="1134"/>
                    </a:cubicBezTo>
                    <a:cubicBezTo>
                      <a:pt x="468" y="834"/>
                      <a:pt x="868" y="467"/>
                      <a:pt x="1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4"/>
              <p:cNvSpPr/>
              <p:nvPr/>
            </p:nvSpPr>
            <p:spPr>
              <a:xfrm flipH="1">
                <a:off x="7965195" y="2390982"/>
                <a:ext cx="25386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5" extrusionOk="0">
                    <a:moveTo>
                      <a:pt x="1135" y="0"/>
                    </a:moveTo>
                    <a:lnTo>
                      <a:pt x="1135" y="0"/>
                    </a:lnTo>
                    <a:cubicBezTo>
                      <a:pt x="668" y="267"/>
                      <a:pt x="268" y="668"/>
                      <a:pt x="1" y="1135"/>
                    </a:cubicBezTo>
                    <a:cubicBezTo>
                      <a:pt x="468" y="834"/>
                      <a:pt x="868" y="467"/>
                      <a:pt x="1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4"/>
              <p:cNvSpPr/>
              <p:nvPr/>
            </p:nvSpPr>
            <p:spPr>
              <a:xfrm flipH="1">
                <a:off x="7650028" y="2776254"/>
                <a:ext cx="23514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10522" h="4056" extrusionOk="0">
                    <a:moveTo>
                      <a:pt x="10481" y="1"/>
                    </a:moveTo>
                    <a:cubicBezTo>
                      <a:pt x="10475" y="1"/>
                      <a:pt x="10468" y="3"/>
                      <a:pt x="10461" y="10"/>
                    </a:cubicBezTo>
                    <a:cubicBezTo>
                      <a:pt x="9594" y="344"/>
                      <a:pt x="4557" y="1878"/>
                      <a:pt x="54" y="3980"/>
                    </a:cubicBezTo>
                    <a:cubicBezTo>
                      <a:pt x="0" y="4007"/>
                      <a:pt x="12" y="4055"/>
                      <a:pt x="36" y="4055"/>
                    </a:cubicBezTo>
                    <a:cubicBezTo>
                      <a:pt x="41" y="4055"/>
                      <a:pt x="48" y="4053"/>
                      <a:pt x="54" y="4046"/>
                    </a:cubicBezTo>
                    <a:cubicBezTo>
                      <a:pt x="4057" y="2745"/>
                      <a:pt x="9628" y="344"/>
                      <a:pt x="10495" y="43"/>
                    </a:cubicBezTo>
                    <a:cubicBezTo>
                      <a:pt x="10522" y="43"/>
                      <a:pt x="10506" y="1"/>
                      <a:pt x="10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4"/>
              <p:cNvSpPr/>
              <p:nvPr/>
            </p:nvSpPr>
            <p:spPr>
              <a:xfrm flipH="1">
                <a:off x="7722187" y="2183682"/>
                <a:ext cx="331749" cy="721744"/>
              </a:xfrm>
              <a:custGeom>
                <a:avLst/>
                <a:gdLst/>
                <a:ahLst/>
                <a:cxnLst/>
                <a:rect l="l" t="t" r="r" b="b"/>
                <a:pathLst>
                  <a:path w="14845" h="34726" extrusionOk="0">
                    <a:moveTo>
                      <a:pt x="901" y="1"/>
                    </a:moveTo>
                    <a:cubicBezTo>
                      <a:pt x="1" y="301"/>
                      <a:pt x="1" y="2903"/>
                      <a:pt x="534" y="6639"/>
                    </a:cubicBezTo>
                    <a:cubicBezTo>
                      <a:pt x="1602" y="14077"/>
                      <a:pt x="8006" y="34726"/>
                      <a:pt x="8006" y="34726"/>
                    </a:cubicBezTo>
                    <a:lnTo>
                      <a:pt x="14845" y="32124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4"/>
              <p:cNvSpPr/>
              <p:nvPr/>
            </p:nvSpPr>
            <p:spPr>
              <a:xfrm flipH="1">
                <a:off x="7792270" y="4365043"/>
                <a:ext cx="109592" cy="24026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1156" extrusionOk="0">
                    <a:moveTo>
                      <a:pt x="3307" y="1"/>
                    </a:moveTo>
                    <a:cubicBezTo>
                      <a:pt x="2129" y="1"/>
                      <a:pt x="934" y="306"/>
                      <a:pt x="67" y="1056"/>
                    </a:cubicBezTo>
                    <a:cubicBezTo>
                      <a:pt x="0" y="1089"/>
                      <a:pt x="67" y="1156"/>
                      <a:pt x="134" y="1156"/>
                    </a:cubicBezTo>
                    <a:cubicBezTo>
                      <a:pt x="1635" y="722"/>
                      <a:pt x="3169" y="455"/>
                      <a:pt x="4737" y="355"/>
                    </a:cubicBezTo>
                    <a:cubicBezTo>
                      <a:pt x="4871" y="355"/>
                      <a:pt x="4904" y="155"/>
                      <a:pt x="4771" y="155"/>
                    </a:cubicBezTo>
                    <a:cubicBezTo>
                      <a:pt x="4304" y="56"/>
                      <a:pt x="3807" y="1"/>
                      <a:pt x="3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4"/>
              <p:cNvSpPr/>
              <p:nvPr/>
            </p:nvSpPr>
            <p:spPr>
              <a:xfrm flipH="1">
                <a:off x="7768403" y="4379612"/>
                <a:ext cx="108586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1165" extrusionOk="0">
                    <a:moveTo>
                      <a:pt x="3277" y="0"/>
                    </a:moveTo>
                    <a:cubicBezTo>
                      <a:pt x="2103" y="0"/>
                      <a:pt x="898" y="306"/>
                      <a:pt x="55" y="1055"/>
                    </a:cubicBezTo>
                    <a:cubicBezTo>
                      <a:pt x="1" y="1110"/>
                      <a:pt x="35" y="1164"/>
                      <a:pt x="68" y="1164"/>
                    </a:cubicBezTo>
                    <a:cubicBezTo>
                      <a:pt x="75" y="1164"/>
                      <a:pt x="82" y="1162"/>
                      <a:pt x="88" y="1155"/>
                    </a:cubicBezTo>
                    <a:cubicBezTo>
                      <a:pt x="1623" y="722"/>
                      <a:pt x="3157" y="455"/>
                      <a:pt x="4725" y="355"/>
                    </a:cubicBezTo>
                    <a:cubicBezTo>
                      <a:pt x="4858" y="355"/>
                      <a:pt x="4858" y="155"/>
                      <a:pt x="4725" y="155"/>
                    </a:cubicBezTo>
                    <a:cubicBezTo>
                      <a:pt x="4268" y="55"/>
                      <a:pt x="3775" y="0"/>
                      <a:pt x="3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4"/>
              <p:cNvSpPr/>
              <p:nvPr/>
            </p:nvSpPr>
            <p:spPr>
              <a:xfrm flipH="1">
                <a:off x="7743797" y="4394867"/>
                <a:ext cx="108854" cy="24026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156" extrusionOk="0">
                    <a:moveTo>
                      <a:pt x="3289" y="0"/>
                    </a:moveTo>
                    <a:cubicBezTo>
                      <a:pt x="2115" y="0"/>
                      <a:pt x="910" y="306"/>
                      <a:pt x="67" y="1055"/>
                    </a:cubicBezTo>
                    <a:cubicBezTo>
                      <a:pt x="0" y="1089"/>
                      <a:pt x="67" y="1155"/>
                      <a:pt x="133" y="1155"/>
                    </a:cubicBezTo>
                    <a:cubicBezTo>
                      <a:pt x="1635" y="722"/>
                      <a:pt x="3169" y="455"/>
                      <a:pt x="4737" y="355"/>
                    </a:cubicBezTo>
                    <a:cubicBezTo>
                      <a:pt x="4870" y="355"/>
                      <a:pt x="4870" y="155"/>
                      <a:pt x="4737" y="155"/>
                    </a:cubicBezTo>
                    <a:cubicBezTo>
                      <a:pt x="4280" y="55"/>
                      <a:pt x="3787" y="0"/>
                      <a:pt x="3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4"/>
              <p:cNvSpPr/>
              <p:nvPr/>
            </p:nvSpPr>
            <p:spPr>
              <a:xfrm flipH="1">
                <a:off x="7804941" y="2656517"/>
                <a:ext cx="388399" cy="1713140"/>
              </a:xfrm>
              <a:custGeom>
                <a:avLst/>
                <a:gdLst/>
                <a:ahLst/>
                <a:cxnLst/>
                <a:rect l="l" t="t" r="r" b="b"/>
                <a:pathLst>
                  <a:path w="17380" h="82426" extrusionOk="0">
                    <a:moveTo>
                      <a:pt x="134" y="0"/>
                    </a:moveTo>
                    <a:lnTo>
                      <a:pt x="1" y="9340"/>
                    </a:lnTo>
                    <a:lnTo>
                      <a:pt x="601" y="55340"/>
                    </a:lnTo>
                    <a:lnTo>
                      <a:pt x="935" y="82426"/>
                    </a:lnTo>
                    <a:lnTo>
                      <a:pt x="17380" y="82126"/>
                    </a:lnTo>
                    <a:lnTo>
                      <a:pt x="14178" y="8440"/>
                    </a:lnTo>
                    <a:lnTo>
                      <a:pt x="140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34"/>
              <p:cNvSpPr/>
              <p:nvPr/>
            </p:nvSpPr>
            <p:spPr>
              <a:xfrm flipH="1">
                <a:off x="7818348" y="4305164"/>
                <a:ext cx="339950" cy="7420"/>
              </a:xfrm>
              <a:custGeom>
                <a:avLst/>
                <a:gdLst/>
                <a:ahLst/>
                <a:cxnLst/>
                <a:rect l="l" t="t" r="r" b="b"/>
                <a:pathLst>
                  <a:path w="15212" h="357" extrusionOk="0">
                    <a:moveTo>
                      <a:pt x="10742" y="1"/>
                    </a:moveTo>
                    <a:cubicBezTo>
                      <a:pt x="9474" y="1"/>
                      <a:pt x="1201" y="34"/>
                      <a:pt x="34" y="234"/>
                    </a:cubicBezTo>
                    <a:cubicBezTo>
                      <a:pt x="1" y="234"/>
                      <a:pt x="1" y="268"/>
                      <a:pt x="34" y="268"/>
                    </a:cubicBezTo>
                    <a:cubicBezTo>
                      <a:pt x="434" y="334"/>
                      <a:pt x="1617" y="357"/>
                      <a:pt x="3062" y="357"/>
                    </a:cubicBezTo>
                    <a:cubicBezTo>
                      <a:pt x="5953" y="357"/>
                      <a:pt x="9897" y="268"/>
                      <a:pt x="10742" y="268"/>
                    </a:cubicBezTo>
                    <a:cubicBezTo>
                      <a:pt x="13310" y="234"/>
                      <a:pt x="12576" y="201"/>
                      <a:pt x="15145" y="134"/>
                    </a:cubicBezTo>
                    <a:cubicBezTo>
                      <a:pt x="15178" y="134"/>
                      <a:pt x="15211" y="34"/>
                      <a:pt x="15145" y="34"/>
                    </a:cubicBezTo>
                    <a:cubicBezTo>
                      <a:pt x="12576" y="34"/>
                      <a:pt x="13310" y="1"/>
                      <a:pt x="10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4"/>
              <p:cNvSpPr/>
              <p:nvPr/>
            </p:nvSpPr>
            <p:spPr>
              <a:xfrm flipH="1">
                <a:off x="7934645" y="2909728"/>
                <a:ext cx="50707" cy="137309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66065" extrusionOk="0">
                    <a:moveTo>
                      <a:pt x="101" y="1"/>
                    </a:moveTo>
                    <a:cubicBezTo>
                      <a:pt x="84" y="1"/>
                      <a:pt x="67" y="9"/>
                      <a:pt x="67" y="26"/>
                    </a:cubicBezTo>
                    <a:cubicBezTo>
                      <a:pt x="67" y="4829"/>
                      <a:pt x="0" y="9666"/>
                      <a:pt x="34" y="14470"/>
                    </a:cubicBezTo>
                    <a:cubicBezTo>
                      <a:pt x="67" y="23076"/>
                      <a:pt x="334" y="31682"/>
                      <a:pt x="668" y="40288"/>
                    </a:cubicBezTo>
                    <a:cubicBezTo>
                      <a:pt x="1001" y="48894"/>
                      <a:pt x="1602" y="57467"/>
                      <a:pt x="2202" y="66040"/>
                    </a:cubicBezTo>
                    <a:cubicBezTo>
                      <a:pt x="2219" y="66057"/>
                      <a:pt x="2235" y="66065"/>
                      <a:pt x="2248" y="66065"/>
                    </a:cubicBezTo>
                    <a:cubicBezTo>
                      <a:pt x="2260" y="66065"/>
                      <a:pt x="2269" y="66057"/>
                      <a:pt x="2269" y="66040"/>
                    </a:cubicBezTo>
                    <a:cubicBezTo>
                      <a:pt x="2002" y="61236"/>
                      <a:pt x="1768" y="56433"/>
                      <a:pt x="1602" y="51596"/>
                    </a:cubicBezTo>
                    <a:cubicBezTo>
                      <a:pt x="1268" y="42990"/>
                      <a:pt x="934" y="34417"/>
                      <a:pt x="701" y="25811"/>
                    </a:cubicBezTo>
                    <a:cubicBezTo>
                      <a:pt x="601" y="21508"/>
                      <a:pt x="467" y="17205"/>
                      <a:pt x="367" y="12902"/>
                    </a:cubicBezTo>
                    <a:cubicBezTo>
                      <a:pt x="267" y="8599"/>
                      <a:pt x="134" y="4296"/>
                      <a:pt x="134" y="26"/>
                    </a:cubicBezTo>
                    <a:cubicBezTo>
                      <a:pt x="134" y="9"/>
                      <a:pt x="11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4"/>
              <p:cNvSpPr/>
              <p:nvPr/>
            </p:nvSpPr>
            <p:spPr>
              <a:xfrm flipH="1">
                <a:off x="7933886" y="2656517"/>
                <a:ext cx="259454" cy="1150185"/>
              </a:xfrm>
              <a:custGeom>
                <a:avLst/>
                <a:gdLst/>
                <a:ahLst/>
                <a:cxnLst/>
                <a:rect l="l" t="t" r="r" b="b"/>
                <a:pathLst>
                  <a:path w="11610" h="55340" extrusionOk="0">
                    <a:moveTo>
                      <a:pt x="134" y="0"/>
                    </a:moveTo>
                    <a:lnTo>
                      <a:pt x="1" y="9340"/>
                    </a:lnTo>
                    <a:lnTo>
                      <a:pt x="601" y="55340"/>
                    </a:lnTo>
                    <a:lnTo>
                      <a:pt x="11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4"/>
              <p:cNvSpPr/>
              <p:nvPr/>
            </p:nvSpPr>
            <p:spPr>
              <a:xfrm flipH="1">
                <a:off x="8236537" y="4038256"/>
                <a:ext cx="635897" cy="494409"/>
              </a:xfrm>
              <a:custGeom>
                <a:avLst/>
                <a:gdLst/>
                <a:ahLst/>
                <a:cxnLst/>
                <a:rect l="l" t="t" r="r" b="b"/>
                <a:pathLst>
                  <a:path w="28455" h="23788" extrusionOk="0">
                    <a:moveTo>
                      <a:pt x="13844" y="0"/>
                    </a:moveTo>
                    <a:lnTo>
                      <a:pt x="11375" y="15345"/>
                    </a:lnTo>
                    <a:cubicBezTo>
                      <a:pt x="11375" y="15345"/>
                      <a:pt x="2436" y="19581"/>
                      <a:pt x="1568" y="20315"/>
                    </a:cubicBezTo>
                    <a:cubicBezTo>
                      <a:pt x="668" y="21082"/>
                      <a:pt x="0" y="23450"/>
                      <a:pt x="801" y="23717"/>
                    </a:cubicBezTo>
                    <a:cubicBezTo>
                      <a:pt x="953" y="23766"/>
                      <a:pt x="1854" y="23788"/>
                      <a:pt x="3233" y="23788"/>
                    </a:cubicBezTo>
                    <a:cubicBezTo>
                      <a:pt x="9439" y="23788"/>
                      <a:pt x="25316" y="23341"/>
                      <a:pt x="26052" y="22850"/>
                    </a:cubicBezTo>
                    <a:lnTo>
                      <a:pt x="26052" y="22817"/>
                    </a:lnTo>
                    <a:cubicBezTo>
                      <a:pt x="26186" y="22550"/>
                      <a:pt x="26253" y="22249"/>
                      <a:pt x="26253" y="21916"/>
                    </a:cubicBezTo>
                    <a:cubicBezTo>
                      <a:pt x="26419" y="20582"/>
                      <a:pt x="26519" y="17980"/>
                      <a:pt x="26519" y="15044"/>
                    </a:cubicBezTo>
                    <a:cubicBezTo>
                      <a:pt x="26519" y="15044"/>
                      <a:pt x="28454" y="367"/>
                      <a:pt x="28454" y="367"/>
                    </a:cubicBezTo>
                    <a:lnTo>
                      <a:pt x="13844" y="0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4"/>
              <p:cNvSpPr/>
              <p:nvPr/>
            </p:nvSpPr>
            <p:spPr>
              <a:xfrm flipH="1">
                <a:off x="8274572" y="4285751"/>
                <a:ext cx="598599" cy="246914"/>
              </a:xfrm>
              <a:custGeom>
                <a:avLst/>
                <a:gdLst/>
                <a:ahLst/>
                <a:cxnLst/>
                <a:rect l="l" t="t" r="r" b="b"/>
                <a:pathLst>
                  <a:path w="26786" h="11880" extrusionOk="0">
                    <a:moveTo>
                      <a:pt x="26786" y="1"/>
                    </a:moveTo>
                    <a:lnTo>
                      <a:pt x="11675" y="201"/>
                    </a:lnTo>
                    <a:lnTo>
                      <a:pt x="11375" y="3470"/>
                    </a:lnTo>
                    <a:cubicBezTo>
                      <a:pt x="11375" y="3470"/>
                      <a:pt x="2469" y="7673"/>
                      <a:pt x="1568" y="8440"/>
                    </a:cubicBezTo>
                    <a:cubicBezTo>
                      <a:pt x="667" y="9174"/>
                      <a:pt x="0" y="11542"/>
                      <a:pt x="834" y="11809"/>
                    </a:cubicBezTo>
                    <a:cubicBezTo>
                      <a:pt x="986" y="11858"/>
                      <a:pt x="1887" y="11880"/>
                      <a:pt x="3266" y="11880"/>
                    </a:cubicBezTo>
                    <a:cubicBezTo>
                      <a:pt x="9471" y="11880"/>
                      <a:pt x="25342" y="11433"/>
                      <a:pt x="26052" y="10942"/>
                    </a:cubicBezTo>
                    <a:cubicBezTo>
                      <a:pt x="26185" y="10642"/>
                      <a:pt x="26252" y="10341"/>
                      <a:pt x="26286" y="10041"/>
                    </a:cubicBezTo>
                    <a:cubicBezTo>
                      <a:pt x="26286" y="10008"/>
                      <a:pt x="26286" y="10008"/>
                      <a:pt x="26286" y="10008"/>
                    </a:cubicBezTo>
                    <a:cubicBezTo>
                      <a:pt x="26452" y="8674"/>
                      <a:pt x="26519" y="6105"/>
                      <a:pt x="26519" y="3136"/>
                    </a:cubicBezTo>
                    <a:cubicBezTo>
                      <a:pt x="26519" y="3136"/>
                      <a:pt x="26619" y="1835"/>
                      <a:pt x="2678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4"/>
              <p:cNvSpPr/>
              <p:nvPr/>
            </p:nvSpPr>
            <p:spPr>
              <a:xfrm flipH="1">
                <a:off x="8280517" y="4348146"/>
                <a:ext cx="592655" cy="184521"/>
              </a:xfrm>
              <a:custGeom>
                <a:avLst/>
                <a:gdLst/>
                <a:ahLst/>
                <a:cxnLst/>
                <a:rect l="l" t="t" r="r" b="b"/>
                <a:pathLst>
                  <a:path w="26520" h="8878" extrusionOk="0">
                    <a:moveTo>
                      <a:pt x="26519" y="1"/>
                    </a:moveTo>
                    <a:lnTo>
                      <a:pt x="11342" y="168"/>
                    </a:lnTo>
                    <a:lnTo>
                      <a:pt x="11342" y="435"/>
                    </a:lnTo>
                    <a:cubicBezTo>
                      <a:pt x="11342" y="435"/>
                      <a:pt x="2435" y="4671"/>
                      <a:pt x="1535" y="5405"/>
                    </a:cubicBezTo>
                    <a:cubicBezTo>
                      <a:pt x="634" y="6172"/>
                      <a:pt x="0" y="8540"/>
                      <a:pt x="834" y="8807"/>
                    </a:cubicBezTo>
                    <a:cubicBezTo>
                      <a:pt x="986" y="8856"/>
                      <a:pt x="1886" y="8878"/>
                      <a:pt x="3263" y="8878"/>
                    </a:cubicBezTo>
                    <a:cubicBezTo>
                      <a:pt x="9461" y="8878"/>
                      <a:pt x="25315" y="8431"/>
                      <a:pt x="26052" y="7940"/>
                    </a:cubicBezTo>
                    <a:cubicBezTo>
                      <a:pt x="26386" y="7706"/>
                      <a:pt x="26486" y="4304"/>
                      <a:pt x="26519" y="134"/>
                    </a:cubicBezTo>
                    <a:lnTo>
                      <a:pt x="265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4"/>
              <p:cNvSpPr/>
              <p:nvPr/>
            </p:nvSpPr>
            <p:spPr>
              <a:xfrm flipH="1">
                <a:off x="8315558" y="4502196"/>
                <a:ext cx="536003" cy="11057"/>
              </a:xfrm>
              <a:custGeom>
                <a:avLst/>
                <a:gdLst/>
                <a:ahLst/>
                <a:cxnLst/>
                <a:rect l="l" t="t" r="r" b="b"/>
                <a:pathLst>
                  <a:path w="23985" h="532" extrusionOk="0">
                    <a:moveTo>
                      <a:pt x="21712" y="1"/>
                    </a:moveTo>
                    <a:cubicBezTo>
                      <a:pt x="15842" y="1"/>
                      <a:pt x="3519" y="318"/>
                      <a:pt x="101" y="461"/>
                    </a:cubicBezTo>
                    <a:cubicBezTo>
                      <a:pt x="0" y="461"/>
                      <a:pt x="0" y="528"/>
                      <a:pt x="101" y="528"/>
                    </a:cubicBezTo>
                    <a:cubicBezTo>
                      <a:pt x="355" y="530"/>
                      <a:pt x="658" y="531"/>
                      <a:pt x="1005" y="531"/>
                    </a:cubicBezTo>
                    <a:cubicBezTo>
                      <a:pt x="6067" y="531"/>
                      <a:pt x="20300" y="309"/>
                      <a:pt x="23984" y="28"/>
                    </a:cubicBezTo>
                    <a:cubicBezTo>
                      <a:pt x="23438" y="9"/>
                      <a:pt x="22659" y="1"/>
                      <a:pt x="21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4"/>
              <p:cNvSpPr/>
              <p:nvPr/>
            </p:nvSpPr>
            <p:spPr>
              <a:xfrm flipH="1">
                <a:off x="7911538" y="2656517"/>
                <a:ext cx="729063" cy="1709689"/>
              </a:xfrm>
              <a:custGeom>
                <a:avLst/>
                <a:gdLst/>
                <a:ahLst/>
                <a:cxnLst/>
                <a:rect l="l" t="t" r="r" b="b"/>
                <a:pathLst>
                  <a:path w="32624" h="82260" extrusionOk="0">
                    <a:moveTo>
                      <a:pt x="13177" y="0"/>
                    </a:moveTo>
                    <a:lnTo>
                      <a:pt x="1" y="81392"/>
                    </a:lnTo>
                    <a:lnTo>
                      <a:pt x="16446" y="82259"/>
                    </a:lnTo>
                    <a:lnTo>
                      <a:pt x="21316" y="50837"/>
                    </a:lnTo>
                    <a:lnTo>
                      <a:pt x="24985" y="15912"/>
                    </a:lnTo>
                    <a:cubicBezTo>
                      <a:pt x="25786" y="15578"/>
                      <a:pt x="28221" y="14511"/>
                      <a:pt x="28654" y="14244"/>
                    </a:cubicBezTo>
                    <a:cubicBezTo>
                      <a:pt x="29088" y="13977"/>
                      <a:pt x="29855" y="11509"/>
                      <a:pt x="30589" y="8673"/>
                    </a:cubicBezTo>
                    <a:cubicBezTo>
                      <a:pt x="31590" y="4804"/>
                      <a:pt x="32557" y="300"/>
                      <a:pt x="326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4"/>
              <p:cNvSpPr/>
              <p:nvPr/>
            </p:nvSpPr>
            <p:spPr>
              <a:xfrm flipH="1">
                <a:off x="8274572" y="4289388"/>
                <a:ext cx="338452" cy="15796"/>
              </a:xfrm>
              <a:custGeom>
                <a:avLst/>
                <a:gdLst/>
                <a:ahLst/>
                <a:cxnLst/>
                <a:rect l="l" t="t" r="r" b="b"/>
                <a:pathLst>
                  <a:path w="15145" h="760" extrusionOk="0">
                    <a:moveTo>
                      <a:pt x="845" y="1"/>
                    </a:moveTo>
                    <a:cubicBezTo>
                      <a:pt x="474" y="1"/>
                      <a:pt x="193" y="8"/>
                      <a:pt x="34" y="26"/>
                    </a:cubicBezTo>
                    <a:cubicBezTo>
                      <a:pt x="1" y="26"/>
                      <a:pt x="1" y="93"/>
                      <a:pt x="34" y="93"/>
                    </a:cubicBezTo>
                    <a:cubicBezTo>
                      <a:pt x="1202" y="326"/>
                      <a:pt x="9441" y="626"/>
                      <a:pt x="10708" y="660"/>
                    </a:cubicBezTo>
                    <a:cubicBezTo>
                      <a:pt x="13277" y="760"/>
                      <a:pt x="12543" y="693"/>
                      <a:pt x="15112" y="760"/>
                    </a:cubicBezTo>
                    <a:cubicBezTo>
                      <a:pt x="15145" y="760"/>
                      <a:pt x="15145" y="693"/>
                      <a:pt x="15112" y="693"/>
                    </a:cubicBezTo>
                    <a:cubicBezTo>
                      <a:pt x="12543" y="526"/>
                      <a:pt x="13277" y="526"/>
                      <a:pt x="10708" y="393"/>
                    </a:cubicBezTo>
                    <a:cubicBezTo>
                      <a:pt x="9637" y="335"/>
                      <a:pt x="3288" y="1"/>
                      <a:pt x="8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4"/>
              <p:cNvSpPr/>
              <p:nvPr/>
            </p:nvSpPr>
            <p:spPr>
              <a:xfrm flipH="1">
                <a:off x="8250705" y="2936083"/>
                <a:ext cx="259432" cy="1325539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3777" extrusionOk="0">
                    <a:moveTo>
                      <a:pt x="11575" y="1"/>
                    </a:moveTo>
                    <a:cubicBezTo>
                      <a:pt x="11558" y="1"/>
                      <a:pt x="11542" y="9"/>
                      <a:pt x="11542" y="26"/>
                    </a:cubicBezTo>
                    <a:cubicBezTo>
                      <a:pt x="10741" y="5129"/>
                      <a:pt x="10774" y="4629"/>
                      <a:pt x="9840" y="9733"/>
                    </a:cubicBezTo>
                    <a:cubicBezTo>
                      <a:pt x="8173" y="18706"/>
                      <a:pt x="6505" y="27679"/>
                      <a:pt x="4837" y="36652"/>
                    </a:cubicBezTo>
                    <a:cubicBezTo>
                      <a:pt x="4003" y="41155"/>
                      <a:pt x="3169" y="45625"/>
                      <a:pt x="2335" y="50128"/>
                    </a:cubicBezTo>
                    <a:cubicBezTo>
                      <a:pt x="1935" y="52363"/>
                      <a:pt x="1534" y="54598"/>
                      <a:pt x="1134" y="56866"/>
                    </a:cubicBezTo>
                    <a:cubicBezTo>
                      <a:pt x="701" y="59135"/>
                      <a:pt x="367" y="61436"/>
                      <a:pt x="0" y="63738"/>
                    </a:cubicBezTo>
                    <a:cubicBezTo>
                      <a:pt x="0" y="63757"/>
                      <a:pt x="33" y="63776"/>
                      <a:pt x="62" y="63776"/>
                    </a:cubicBezTo>
                    <a:cubicBezTo>
                      <a:pt x="82" y="63776"/>
                      <a:pt x="100" y="63766"/>
                      <a:pt x="100" y="63738"/>
                    </a:cubicBezTo>
                    <a:cubicBezTo>
                      <a:pt x="634" y="61169"/>
                      <a:pt x="1201" y="58634"/>
                      <a:pt x="1701" y="56066"/>
                    </a:cubicBezTo>
                    <a:cubicBezTo>
                      <a:pt x="2202" y="53531"/>
                      <a:pt x="2669" y="51029"/>
                      <a:pt x="3169" y="48494"/>
                    </a:cubicBezTo>
                    <a:cubicBezTo>
                      <a:pt x="4870" y="39521"/>
                      <a:pt x="6538" y="30547"/>
                      <a:pt x="8173" y="21541"/>
                    </a:cubicBezTo>
                    <a:cubicBezTo>
                      <a:pt x="8973" y="17071"/>
                      <a:pt x="9740" y="12635"/>
                      <a:pt x="10474" y="8098"/>
                    </a:cubicBezTo>
                    <a:cubicBezTo>
                      <a:pt x="11175" y="3561"/>
                      <a:pt x="10808" y="4562"/>
                      <a:pt x="11608" y="26"/>
                    </a:cubicBezTo>
                    <a:cubicBezTo>
                      <a:pt x="11608" y="9"/>
                      <a:pt x="11592" y="1"/>
                      <a:pt x="115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4"/>
              <p:cNvSpPr/>
              <p:nvPr/>
            </p:nvSpPr>
            <p:spPr>
              <a:xfrm flipH="1">
                <a:off x="8237297" y="2826759"/>
                <a:ext cx="150599" cy="119404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5745" extrusionOk="0">
                    <a:moveTo>
                      <a:pt x="6689" y="0"/>
                    </a:moveTo>
                    <a:cubicBezTo>
                      <a:pt x="6679" y="0"/>
                      <a:pt x="6672" y="4"/>
                      <a:pt x="6672" y="15"/>
                    </a:cubicBezTo>
                    <a:cubicBezTo>
                      <a:pt x="6572" y="249"/>
                      <a:pt x="6472" y="515"/>
                      <a:pt x="6338" y="716"/>
                    </a:cubicBezTo>
                    <a:cubicBezTo>
                      <a:pt x="6238" y="916"/>
                      <a:pt x="6172" y="1116"/>
                      <a:pt x="6072" y="1316"/>
                    </a:cubicBezTo>
                    <a:cubicBezTo>
                      <a:pt x="5905" y="1716"/>
                      <a:pt x="5705" y="2117"/>
                      <a:pt x="5538" y="2550"/>
                    </a:cubicBezTo>
                    <a:cubicBezTo>
                      <a:pt x="5304" y="3251"/>
                      <a:pt x="4871" y="3918"/>
                      <a:pt x="4337" y="4418"/>
                    </a:cubicBezTo>
                    <a:cubicBezTo>
                      <a:pt x="3770" y="4819"/>
                      <a:pt x="3136" y="5085"/>
                      <a:pt x="2469" y="5219"/>
                    </a:cubicBezTo>
                    <a:cubicBezTo>
                      <a:pt x="2102" y="5286"/>
                      <a:pt x="1769" y="5352"/>
                      <a:pt x="1402" y="5386"/>
                    </a:cubicBezTo>
                    <a:cubicBezTo>
                      <a:pt x="968" y="5452"/>
                      <a:pt x="501" y="5519"/>
                      <a:pt x="67" y="5619"/>
                    </a:cubicBezTo>
                    <a:cubicBezTo>
                      <a:pt x="1" y="5619"/>
                      <a:pt x="34" y="5719"/>
                      <a:pt x="101" y="5719"/>
                    </a:cubicBezTo>
                    <a:cubicBezTo>
                      <a:pt x="301" y="5736"/>
                      <a:pt x="509" y="5744"/>
                      <a:pt x="718" y="5744"/>
                    </a:cubicBezTo>
                    <a:cubicBezTo>
                      <a:pt x="926" y="5744"/>
                      <a:pt x="1135" y="5736"/>
                      <a:pt x="1335" y="5719"/>
                    </a:cubicBezTo>
                    <a:cubicBezTo>
                      <a:pt x="1702" y="5686"/>
                      <a:pt x="2035" y="5653"/>
                      <a:pt x="2369" y="5619"/>
                    </a:cubicBezTo>
                    <a:cubicBezTo>
                      <a:pt x="3503" y="5486"/>
                      <a:pt x="4671" y="5052"/>
                      <a:pt x="5304" y="4018"/>
                    </a:cubicBezTo>
                    <a:cubicBezTo>
                      <a:pt x="5638" y="3451"/>
                      <a:pt x="5905" y="2817"/>
                      <a:pt x="6072" y="2183"/>
                    </a:cubicBezTo>
                    <a:cubicBezTo>
                      <a:pt x="6172" y="1816"/>
                      <a:pt x="6305" y="1483"/>
                      <a:pt x="6405" y="1116"/>
                    </a:cubicBezTo>
                    <a:cubicBezTo>
                      <a:pt x="6472" y="949"/>
                      <a:pt x="6539" y="716"/>
                      <a:pt x="6572" y="549"/>
                    </a:cubicBezTo>
                    <a:cubicBezTo>
                      <a:pt x="6639" y="382"/>
                      <a:pt x="6672" y="182"/>
                      <a:pt x="6739" y="15"/>
                    </a:cubicBezTo>
                    <a:cubicBezTo>
                      <a:pt x="6739" y="15"/>
                      <a:pt x="6709" y="0"/>
                      <a:pt x="6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4"/>
              <p:cNvSpPr/>
              <p:nvPr/>
            </p:nvSpPr>
            <p:spPr>
              <a:xfrm flipH="1">
                <a:off x="7967630" y="2939283"/>
                <a:ext cx="115268" cy="50173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2414" extrusionOk="0">
                    <a:moveTo>
                      <a:pt x="5000" y="1"/>
                    </a:moveTo>
                    <a:cubicBezTo>
                      <a:pt x="4989" y="1"/>
                      <a:pt x="4978" y="2"/>
                      <a:pt x="4966" y="5"/>
                    </a:cubicBezTo>
                    <a:cubicBezTo>
                      <a:pt x="3265" y="639"/>
                      <a:pt x="1630" y="1373"/>
                      <a:pt x="29" y="2307"/>
                    </a:cubicBezTo>
                    <a:cubicBezTo>
                      <a:pt x="0" y="2335"/>
                      <a:pt x="21" y="2413"/>
                      <a:pt x="70" y="2413"/>
                    </a:cubicBezTo>
                    <a:cubicBezTo>
                      <a:pt x="78" y="2413"/>
                      <a:pt x="86" y="2411"/>
                      <a:pt x="96" y="2407"/>
                    </a:cubicBezTo>
                    <a:cubicBezTo>
                      <a:pt x="1764" y="1673"/>
                      <a:pt x="3431" y="1006"/>
                      <a:pt x="5066" y="205"/>
                    </a:cubicBezTo>
                    <a:cubicBezTo>
                      <a:pt x="5157" y="144"/>
                      <a:pt x="5110" y="1"/>
                      <a:pt x="50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4"/>
              <p:cNvSpPr/>
              <p:nvPr/>
            </p:nvSpPr>
            <p:spPr>
              <a:xfrm flipH="1">
                <a:off x="7955517" y="2702616"/>
                <a:ext cx="91714" cy="23074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11102" extrusionOk="0">
                    <a:moveTo>
                      <a:pt x="3820" y="1"/>
                    </a:moveTo>
                    <a:cubicBezTo>
                      <a:pt x="3795" y="1"/>
                      <a:pt x="3770" y="17"/>
                      <a:pt x="3770" y="51"/>
                    </a:cubicBezTo>
                    <a:cubicBezTo>
                      <a:pt x="3770" y="1885"/>
                      <a:pt x="3670" y="3753"/>
                      <a:pt x="3470" y="5588"/>
                    </a:cubicBezTo>
                    <a:cubicBezTo>
                      <a:pt x="3406" y="6391"/>
                      <a:pt x="2785" y="10812"/>
                      <a:pt x="1399" y="10812"/>
                    </a:cubicBezTo>
                    <a:cubicBezTo>
                      <a:pt x="1345" y="10812"/>
                      <a:pt x="1291" y="10805"/>
                      <a:pt x="1235" y="10792"/>
                    </a:cubicBezTo>
                    <a:cubicBezTo>
                      <a:pt x="1002" y="10758"/>
                      <a:pt x="868" y="10491"/>
                      <a:pt x="835" y="10124"/>
                    </a:cubicBezTo>
                    <a:cubicBezTo>
                      <a:pt x="835" y="9624"/>
                      <a:pt x="901" y="9157"/>
                      <a:pt x="1035" y="8690"/>
                    </a:cubicBezTo>
                    <a:cubicBezTo>
                      <a:pt x="1168" y="7689"/>
                      <a:pt x="1302" y="6689"/>
                      <a:pt x="1402" y="5721"/>
                    </a:cubicBezTo>
                    <a:cubicBezTo>
                      <a:pt x="1569" y="3853"/>
                      <a:pt x="1569" y="1985"/>
                      <a:pt x="1335" y="117"/>
                    </a:cubicBezTo>
                    <a:cubicBezTo>
                      <a:pt x="1335" y="101"/>
                      <a:pt x="1318" y="92"/>
                      <a:pt x="1298" y="92"/>
                    </a:cubicBezTo>
                    <a:cubicBezTo>
                      <a:pt x="1277" y="92"/>
                      <a:pt x="1252" y="101"/>
                      <a:pt x="1235" y="117"/>
                    </a:cubicBezTo>
                    <a:cubicBezTo>
                      <a:pt x="1302" y="2686"/>
                      <a:pt x="1135" y="5288"/>
                      <a:pt x="801" y="7823"/>
                    </a:cubicBezTo>
                    <a:cubicBezTo>
                      <a:pt x="601" y="9057"/>
                      <a:pt x="1" y="10892"/>
                      <a:pt x="1268" y="11092"/>
                    </a:cubicBezTo>
                    <a:cubicBezTo>
                      <a:pt x="1309" y="11098"/>
                      <a:pt x="1349" y="11101"/>
                      <a:pt x="1389" y="11101"/>
                    </a:cubicBezTo>
                    <a:cubicBezTo>
                      <a:pt x="2623" y="11101"/>
                      <a:pt x="3442" y="8164"/>
                      <a:pt x="3603" y="7356"/>
                    </a:cubicBezTo>
                    <a:cubicBezTo>
                      <a:pt x="4004" y="4921"/>
                      <a:pt x="4104" y="2486"/>
                      <a:pt x="3870" y="51"/>
                    </a:cubicBezTo>
                    <a:cubicBezTo>
                      <a:pt x="3870" y="17"/>
                      <a:pt x="3845" y="1"/>
                      <a:pt x="3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4"/>
              <p:cNvSpPr/>
              <p:nvPr/>
            </p:nvSpPr>
            <p:spPr>
              <a:xfrm flipH="1">
                <a:off x="8010939" y="2927914"/>
                <a:ext cx="18392" cy="39552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903" extrusionOk="0">
                    <a:moveTo>
                      <a:pt x="614" y="1"/>
                    </a:moveTo>
                    <a:cubicBezTo>
                      <a:pt x="558" y="1"/>
                      <a:pt x="503" y="26"/>
                      <a:pt x="467" y="85"/>
                    </a:cubicBezTo>
                    <a:cubicBezTo>
                      <a:pt x="334" y="385"/>
                      <a:pt x="234" y="719"/>
                      <a:pt x="134" y="1052"/>
                    </a:cubicBezTo>
                    <a:cubicBezTo>
                      <a:pt x="67" y="1319"/>
                      <a:pt x="0" y="1586"/>
                      <a:pt x="0" y="1853"/>
                    </a:cubicBezTo>
                    <a:cubicBezTo>
                      <a:pt x="0" y="1886"/>
                      <a:pt x="25" y="1903"/>
                      <a:pt x="50" y="1903"/>
                    </a:cubicBezTo>
                    <a:cubicBezTo>
                      <a:pt x="75" y="1903"/>
                      <a:pt x="100" y="1886"/>
                      <a:pt x="100" y="1853"/>
                    </a:cubicBezTo>
                    <a:cubicBezTo>
                      <a:pt x="267" y="1619"/>
                      <a:pt x="367" y="1386"/>
                      <a:pt x="467" y="1119"/>
                    </a:cubicBezTo>
                    <a:cubicBezTo>
                      <a:pt x="567" y="819"/>
                      <a:pt x="668" y="519"/>
                      <a:pt x="801" y="218"/>
                    </a:cubicBezTo>
                    <a:cubicBezTo>
                      <a:pt x="823" y="89"/>
                      <a:pt x="718" y="1"/>
                      <a:pt x="6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4"/>
              <p:cNvSpPr/>
              <p:nvPr/>
            </p:nvSpPr>
            <p:spPr>
              <a:xfrm flipH="1">
                <a:off x="7832517" y="2149284"/>
                <a:ext cx="569548" cy="669556"/>
              </a:xfrm>
              <a:custGeom>
                <a:avLst/>
                <a:gdLst/>
                <a:ahLst/>
                <a:cxnLst/>
                <a:rect l="l" t="t" r="r" b="b"/>
                <a:pathLst>
                  <a:path w="25486" h="32215" extrusionOk="0">
                    <a:moveTo>
                      <a:pt x="12779" y="1"/>
                    </a:moveTo>
                    <a:cubicBezTo>
                      <a:pt x="11716" y="1"/>
                      <a:pt x="10666" y="282"/>
                      <a:pt x="10041" y="922"/>
                    </a:cubicBezTo>
                    <a:cubicBezTo>
                      <a:pt x="6038" y="5091"/>
                      <a:pt x="5305" y="8094"/>
                      <a:pt x="4337" y="10862"/>
                    </a:cubicBezTo>
                    <a:cubicBezTo>
                      <a:pt x="3637" y="12930"/>
                      <a:pt x="2803" y="16433"/>
                      <a:pt x="2102" y="20002"/>
                    </a:cubicBezTo>
                    <a:cubicBezTo>
                      <a:pt x="935" y="25906"/>
                      <a:pt x="1" y="31977"/>
                      <a:pt x="234" y="32211"/>
                    </a:cubicBezTo>
                    <a:cubicBezTo>
                      <a:pt x="236" y="32214"/>
                      <a:pt x="279" y="32215"/>
                      <a:pt x="362" y="32215"/>
                    </a:cubicBezTo>
                    <a:cubicBezTo>
                      <a:pt x="2271" y="32215"/>
                      <a:pt x="24994" y="31499"/>
                      <a:pt x="25185" y="31243"/>
                    </a:cubicBezTo>
                    <a:cubicBezTo>
                      <a:pt x="25486" y="30877"/>
                      <a:pt x="20182" y="6326"/>
                      <a:pt x="16012" y="1155"/>
                    </a:cubicBezTo>
                    <a:cubicBezTo>
                      <a:pt x="15439" y="435"/>
                      <a:pt x="14099" y="1"/>
                      <a:pt x="12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 flipH="1">
                <a:off x="8006202" y="2664144"/>
                <a:ext cx="5251" cy="3329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602" extrusionOk="0">
                    <a:moveTo>
                      <a:pt x="101" y="0"/>
                    </a:moveTo>
                    <a:cubicBezTo>
                      <a:pt x="34" y="267"/>
                      <a:pt x="1" y="534"/>
                      <a:pt x="1" y="801"/>
                    </a:cubicBezTo>
                    <a:cubicBezTo>
                      <a:pt x="1" y="1068"/>
                      <a:pt x="34" y="1334"/>
                      <a:pt x="101" y="1601"/>
                    </a:cubicBezTo>
                    <a:cubicBezTo>
                      <a:pt x="234" y="1068"/>
                      <a:pt x="234" y="534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4"/>
              <p:cNvSpPr/>
              <p:nvPr/>
            </p:nvSpPr>
            <p:spPr>
              <a:xfrm flipH="1">
                <a:off x="8071054" y="2429120"/>
                <a:ext cx="4492" cy="3329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02" extrusionOk="0">
                    <a:moveTo>
                      <a:pt x="100" y="0"/>
                    </a:moveTo>
                    <a:cubicBezTo>
                      <a:pt x="34" y="267"/>
                      <a:pt x="0" y="534"/>
                      <a:pt x="0" y="801"/>
                    </a:cubicBezTo>
                    <a:cubicBezTo>
                      <a:pt x="0" y="1068"/>
                      <a:pt x="34" y="1334"/>
                      <a:pt x="100" y="1601"/>
                    </a:cubicBezTo>
                    <a:cubicBezTo>
                      <a:pt x="167" y="1334"/>
                      <a:pt x="200" y="1068"/>
                      <a:pt x="200" y="801"/>
                    </a:cubicBezTo>
                    <a:cubicBezTo>
                      <a:pt x="200" y="534"/>
                      <a:pt x="167" y="267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4"/>
              <p:cNvSpPr/>
              <p:nvPr/>
            </p:nvSpPr>
            <p:spPr>
              <a:xfrm flipH="1">
                <a:off x="8244000" y="2336215"/>
                <a:ext cx="5230" cy="332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602" extrusionOk="0">
                    <a:moveTo>
                      <a:pt x="133" y="0"/>
                    </a:moveTo>
                    <a:cubicBezTo>
                      <a:pt x="33" y="234"/>
                      <a:pt x="0" y="534"/>
                      <a:pt x="33" y="801"/>
                    </a:cubicBezTo>
                    <a:cubicBezTo>
                      <a:pt x="0" y="1068"/>
                      <a:pt x="33" y="1335"/>
                      <a:pt x="133" y="1601"/>
                    </a:cubicBezTo>
                    <a:cubicBezTo>
                      <a:pt x="200" y="1335"/>
                      <a:pt x="234" y="1068"/>
                      <a:pt x="234" y="801"/>
                    </a:cubicBezTo>
                    <a:cubicBezTo>
                      <a:pt x="234" y="534"/>
                      <a:pt x="200" y="234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4"/>
              <p:cNvSpPr/>
              <p:nvPr/>
            </p:nvSpPr>
            <p:spPr>
              <a:xfrm flipH="1">
                <a:off x="8241766" y="2618378"/>
                <a:ext cx="5230" cy="332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602" extrusionOk="0">
                    <a:moveTo>
                      <a:pt x="134" y="1"/>
                    </a:moveTo>
                    <a:cubicBezTo>
                      <a:pt x="0" y="534"/>
                      <a:pt x="0" y="1068"/>
                      <a:pt x="134" y="1602"/>
                    </a:cubicBezTo>
                    <a:cubicBezTo>
                      <a:pt x="200" y="1335"/>
                      <a:pt x="234" y="1068"/>
                      <a:pt x="234" y="801"/>
                    </a:cubicBezTo>
                    <a:cubicBezTo>
                      <a:pt x="234" y="534"/>
                      <a:pt x="200" y="267"/>
                      <a:pt x="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 flipH="1">
                <a:off x="8106832" y="2603996"/>
                <a:ext cx="35800" cy="469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26" extrusionOk="0">
                    <a:moveTo>
                      <a:pt x="801" y="0"/>
                    </a:moveTo>
                    <a:cubicBezTo>
                      <a:pt x="534" y="0"/>
                      <a:pt x="267" y="42"/>
                      <a:pt x="0" y="126"/>
                    </a:cubicBezTo>
                    <a:cubicBezTo>
                      <a:pt x="267" y="192"/>
                      <a:pt x="534" y="226"/>
                      <a:pt x="801" y="226"/>
                    </a:cubicBezTo>
                    <a:cubicBezTo>
                      <a:pt x="1068" y="226"/>
                      <a:pt x="1334" y="192"/>
                      <a:pt x="1601" y="126"/>
                    </a:cubicBezTo>
                    <a:cubicBezTo>
                      <a:pt x="1334" y="42"/>
                      <a:pt x="1068" y="0"/>
                      <a:pt x="8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 flipH="1">
                <a:off x="8235062" y="2465159"/>
                <a:ext cx="35800" cy="41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01" extrusionOk="0">
                    <a:moveTo>
                      <a:pt x="814" y="1"/>
                    </a:moveTo>
                    <a:cubicBezTo>
                      <a:pt x="543" y="1"/>
                      <a:pt x="268" y="34"/>
                      <a:pt x="1" y="101"/>
                    </a:cubicBezTo>
                    <a:cubicBezTo>
                      <a:pt x="268" y="167"/>
                      <a:pt x="543" y="201"/>
                      <a:pt x="814" y="201"/>
                    </a:cubicBezTo>
                    <a:cubicBezTo>
                      <a:pt x="1085" y="201"/>
                      <a:pt x="1352" y="167"/>
                      <a:pt x="1602" y="101"/>
                    </a:cubicBezTo>
                    <a:cubicBezTo>
                      <a:pt x="1352" y="34"/>
                      <a:pt x="1085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 flipH="1">
                <a:off x="8055411" y="2307783"/>
                <a:ext cx="35800" cy="41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01" extrusionOk="0">
                    <a:moveTo>
                      <a:pt x="801" y="1"/>
                    </a:moveTo>
                    <a:cubicBezTo>
                      <a:pt x="534" y="1"/>
                      <a:pt x="268" y="34"/>
                      <a:pt x="1" y="101"/>
                    </a:cubicBezTo>
                    <a:cubicBezTo>
                      <a:pt x="268" y="167"/>
                      <a:pt x="534" y="201"/>
                      <a:pt x="801" y="201"/>
                    </a:cubicBezTo>
                    <a:cubicBezTo>
                      <a:pt x="1068" y="201"/>
                      <a:pt x="1335" y="167"/>
                      <a:pt x="1602" y="101"/>
                    </a:cubicBezTo>
                    <a:cubicBezTo>
                      <a:pt x="1335" y="34"/>
                      <a:pt x="1068" y="1"/>
                      <a:pt x="8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 flipH="1">
                <a:off x="8248471" y="2754264"/>
                <a:ext cx="35800" cy="41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01" extrusionOk="0">
                    <a:moveTo>
                      <a:pt x="788" y="1"/>
                    </a:moveTo>
                    <a:cubicBezTo>
                      <a:pt x="517" y="1"/>
                      <a:pt x="250" y="34"/>
                      <a:pt x="0" y="101"/>
                    </a:cubicBezTo>
                    <a:cubicBezTo>
                      <a:pt x="250" y="167"/>
                      <a:pt x="517" y="201"/>
                      <a:pt x="788" y="201"/>
                    </a:cubicBezTo>
                    <a:cubicBezTo>
                      <a:pt x="1059" y="201"/>
                      <a:pt x="1335" y="167"/>
                      <a:pt x="1601" y="101"/>
                    </a:cubicBezTo>
                    <a:cubicBezTo>
                      <a:pt x="1335" y="34"/>
                      <a:pt x="1059" y="1"/>
                      <a:pt x="7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 flipH="1">
                <a:off x="8000995" y="2781304"/>
                <a:ext cx="35800" cy="41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01" extrusionOk="0">
                    <a:moveTo>
                      <a:pt x="801" y="1"/>
                    </a:moveTo>
                    <a:cubicBezTo>
                      <a:pt x="535" y="1"/>
                      <a:pt x="268" y="34"/>
                      <a:pt x="1" y="101"/>
                    </a:cubicBezTo>
                    <a:cubicBezTo>
                      <a:pt x="268" y="167"/>
                      <a:pt x="535" y="201"/>
                      <a:pt x="801" y="201"/>
                    </a:cubicBezTo>
                    <a:cubicBezTo>
                      <a:pt x="1068" y="201"/>
                      <a:pt x="1368" y="167"/>
                      <a:pt x="1602" y="101"/>
                    </a:cubicBezTo>
                    <a:cubicBezTo>
                      <a:pt x="1368" y="34"/>
                      <a:pt x="1068" y="1"/>
                      <a:pt x="8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 flipH="1">
                <a:off x="8112061" y="2732773"/>
                <a:ext cx="25365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" y="1"/>
                    </a:moveTo>
                    <a:cubicBezTo>
                      <a:pt x="134" y="234"/>
                      <a:pt x="301" y="468"/>
                      <a:pt x="501" y="634"/>
                    </a:cubicBezTo>
                    <a:cubicBezTo>
                      <a:pt x="668" y="834"/>
                      <a:pt x="901" y="1001"/>
                      <a:pt x="1135" y="1135"/>
                    </a:cubicBezTo>
                    <a:cubicBezTo>
                      <a:pt x="1001" y="901"/>
                      <a:pt x="835" y="701"/>
                      <a:pt x="634" y="501"/>
                    </a:cubicBezTo>
                    <a:cubicBezTo>
                      <a:pt x="468" y="301"/>
                      <a:pt x="234" y="13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 flipH="1">
                <a:off x="8299914" y="2546279"/>
                <a:ext cx="25365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" y="0"/>
                    </a:moveTo>
                    <a:cubicBezTo>
                      <a:pt x="267" y="467"/>
                      <a:pt x="668" y="868"/>
                      <a:pt x="1135" y="1135"/>
                    </a:cubicBezTo>
                    <a:cubicBezTo>
                      <a:pt x="1001" y="901"/>
                      <a:pt x="835" y="668"/>
                      <a:pt x="668" y="501"/>
                    </a:cubicBezTo>
                    <a:cubicBezTo>
                      <a:pt x="468" y="301"/>
                      <a:pt x="234" y="1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4"/>
              <p:cNvSpPr/>
              <p:nvPr/>
            </p:nvSpPr>
            <p:spPr>
              <a:xfrm flipH="1">
                <a:off x="7999497" y="2526181"/>
                <a:ext cx="25365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7" y="467"/>
                      <a:pt x="668" y="867"/>
                      <a:pt x="1135" y="1134"/>
                    </a:cubicBezTo>
                    <a:cubicBezTo>
                      <a:pt x="1001" y="901"/>
                      <a:pt x="834" y="667"/>
                      <a:pt x="634" y="467"/>
                    </a:cubicBezTo>
                    <a:cubicBezTo>
                      <a:pt x="434" y="300"/>
                      <a:pt x="234" y="1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 flipH="1">
                <a:off x="8142611" y="2357706"/>
                <a:ext cx="25386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8" y="467"/>
                      <a:pt x="668" y="868"/>
                      <a:pt x="1135" y="1134"/>
                    </a:cubicBezTo>
                    <a:cubicBezTo>
                      <a:pt x="1002" y="901"/>
                      <a:pt x="835" y="701"/>
                      <a:pt x="635" y="501"/>
                    </a:cubicBezTo>
                    <a:cubicBezTo>
                      <a:pt x="435" y="301"/>
                      <a:pt x="234" y="1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 flipH="1">
                <a:off x="7898866" y="2740401"/>
                <a:ext cx="25365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" y="0"/>
                    </a:moveTo>
                    <a:cubicBezTo>
                      <a:pt x="268" y="467"/>
                      <a:pt x="668" y="868"/>
                      <a:pt x="1135" y="1135"/>
                    </a:cubicBezTo>
                    <a:cubicBezTo>
                      <a:pt x="1001" y="901"/>
                      <a:pt x="835" y="668"/>
                      <a:pt x="635" y="501"/>
                    </a:cubicBezTo>
                    <a:cubicBezTo>
                      <a:pt x="434" y="301"/>
                      <a:pt x="234" y="1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4"/>
              <p:cNvSpPr/>
              <p:nvPr/>
            </p:nvSpPr>
            <p:spPr>
              <a:xfrm flipH="1">
                <a:off x="7892141" y="2587182"/>
                <a:ext cx="26124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135" extrusionOk="0">
                    <a:moveTo>
                      <a:pt x="1168" y="1"/>
                    </a:moveTo>
                    <a:cubicBezTo>
                      <a:pt x="668" y="267"/>
                      <a:pt x="267" y="668"/>
                      <a:pt x="1" y="1135"/>
                    </a:cubicBezTo>
                    <a:cubicBezTo>
                      <a:pt x="234" y="1001"/>
                      <a:pt x="468" y="834"/>
                      <a:pt x="668" y="634"/>
                    </a:cubicBezTo>
                    <a:cubicBezTo>
                      <a:pt x="835" y="468"/>
                      <a:pt x="1001" y="234"/>
                      <a:pt x="11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4"/>
              <p:cNvSpPr/>
              <p:nvPr/>
            </p:nvSpPr>
            <p:spPr>
              <a:xfrm flipH="1">
                <a:off x="8159013" y="2519239"/>
                <a:ext cx="25365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134" y="1"/>
                    </a:moveTo>
                    <a:cubicBezTo>
                      <a:pt x="901" y="134"/>
                      <a:pt x="667" y="301"/>
                      <a:pt x="500" y="501"/>
                    </a:cubicBezTo>
                    <a:cubicBezTo>
                      <a:pt x="300" y="701"/>
                      <a:pt x="134" y="901"/>
                      <a:pt x="0" y="1135"/>
                    </a:cubicBezTo>
                    <a:cubicBezTo>
                      <a:pt x="467" y="868"/>
                      <a:pt x="867" y="468"/>
                      <a:pt x="1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4"/>
              <p:cNvSpPr/>
              <p:nvPr/>
            </p:nvSpPr>
            <p:spPr>
              <a:xfrm flipH="1">
                <a:off x="8346128" y="2682165"/>
                <a:ext cx="25365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135" y="0"/>
                    </a:moveTo>
                    <a:lnTo>
                      <a:pt x="1135" y="0"/>
                    </a:lnTo>
                    <a:cubicBezTo>
                      <a:pt x="668" y="267"/>
                      <a:pt x="267" y="668"/>
                      <a:pt x="0" y="1135"/>
                    </a:cubicBezTo>
                    <a:cubicBezTo>
                      <a:pt x="467" y="868"/>
                      <a:pt x="868" y="467"/>
                      <a:pt x="1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 flipH="1">
                <a:off x="7965195" y="2390982"/>
                <a:ext cx="25386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5" extrusionOk="0">
                    <a:moveTo>
                      <a:pt x="1135" y="0"/>
                    </a:moveTo>
                    <a:lnTo>
                      <a:pt x="1135" y="0"/>
                    </a:lnTo>
                    <a:cubicBezTo>
                      <a:pt x="668" y="267"/>
                      <a:pt x="268" y="668"/>
                      <a:pt x="1" y="1135"/>
                    </a:cubicBezTo>
                    <a:cubicBezTo>
                      <a:pt x="468" y="834"/>
                      <a:pt x="868" y="467"/>
                      <a:pt x="1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 flipH="1">
                <a:off x="8171684" y="2252331"/>
                <a:ext cx="25365" cy="24276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68" extrusionOk="0">
                    <a:moveTo>
                      <a:pt x="1134" y="0"/>
                    </a:moveTo>
                    <a:lnTo>
                      <a:pt x="1134" y="0"/>
                    </a:lnTo>
                    <a:cubicBezTo>
                      <a:pt x="901" y="133"/>
                      <a:pt x="667" y="300"/>
                      <a:pt x="500" y="500"/>
                    </a:cubicBezTo>
                    <a:cubicBezTo>
                      <a:pt x="300" y="701"/>
                      <a:pt x="133" y="901"/>
                      <a:pt x="0" y="1168"/>
                    </a:cubicBezTo>
                    <a:cubicBezTo>
                      <a:pt x="234" y="1001"/>
                      <a:pt x="434" y="834"/>
                      <a:pt x="634" y="667"/>
                    </a:cubicBezTo>
                    <a:cubicBezTo>
                      <a:pt x="834" y="467"/>
                      <a:pt x="1001" y="234"/>
                      <a:pt x="1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4"/>
              <p:cNvSpPr/>
              <p:nvPr/>
            </p:nvSpPr>
            <p:spPr>
              <a:xfrm flipH="1">
                <a:off x="8035275" y="2062490"/>
                <a:ext cx="143158" cy="175645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8451" extrusionOk="0">
                    <a:moveTo>
                      <a:pt x="110" y="1"/>
                    </a:moveTo>
                    <a:cubicBezTo>
                      <a:pt x="45" y="1"/>
                      <a:pt x="1" y="17"/>
                      <a:pt x="1" y="61"/>
                    </a:cubicBezTo>
                    <a:cubicBezTo>
                      <a:pt x="101" y="961"/>
                      <a:pt x="168" y="1929"/>
                      <a:pt x="201" y="2796"/>
                    </a:cubicBezTo>
                    <a:cubicBezTo>
                      <a:pt x="168" y="3697"/>
                      <a:pt x="201" y="4597"/>
                      <a:pt x="268" y="5498"/>
                    </a:cubicBezTo>
                    <a:cubicBezTo>
                      <a:pt x="1306" y="6945"/>
                      <a:pt x="3529" y="8451"/>
                      <a:pt x="4619" y="8451"/>
                    </a:cubicBezTo>
                    <a:cubicBezTo>
                      <a:pt x="4685" y="8451"/>
                      <a:pt x="4747" y="8445"/>
                      <a:pt x="4804" y="8434"/>
                    </a:cubicBezTo>
                    <a:cubicBezTo>
                      <a:pt x="6406" y="8100"/>
                      <a:pt x="5872" y="5298"/>
                      <a:pt x="5672" y="4597"/>
                    </a:cubicBezTo>
                    <a:lnTo>
                      <a:pt x="5672" y="4531"/>
                    </a:lnTo>
                    <a:cubicBezTo>
                      <a:pt x="5638" y="4431"/>
                      <a:pt x="5605" y="4297"/>
                      <a:pt x="5605" y="4164"/>
                    </a:cubicBezTo>
                    <a:cubicBezTo>
                      <a:pt x="5505" y="3030"/>
                      <a:pt x="5538" y="1862"/>
                      <a:pt x="5705" y="728"/>
                    </a:cubicBezTo>
                    <a:lnTo>
                      <a:pt x="1802" y="261"/>
                    </a:lnTo>
                    <a:lnTo>
                      <a:pt x="635" y="128"/>
                    </a:lnTo>
                    <a:cubicBezTo>
                      <a:pt x="635" y="128"/>
                      <a:pt x="291" y="1"/>
                      <a:pt x="1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4"/>
              <p:cNvSpPr/>
              <p:nvPr/>
            </p:nvSpPr>
            <p:spPr>
              <a:xfrm flipH="1">
                <a:off x="8051678" y="2068601"/>
                <a:ext cx="120029" cy="92032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4428" extrusionOk="0">
                    <a:moveTo>
                      <a:pt x="1501" y="0"/>
                    </a:moveTo>
                    <a:lnTo>
                      <a:pt x="0" y="100"/>
                    </a:lnTo>
                    <a:cubicBezTo>
                      <a:pt x="0" y="100"/>
                      <a:pt x="982" y="4428"/>
                      <a:pt x="4359" y="4428"/>
                    </a:cubicBezTo>
                    <a:cubicBezTo>
                      <a:pt x="4503" y="4428"/>
                      <a:pt x="4651" y="4420"/>
                      <a:pt x="4804" y="4404"/>
                    </a:cubicBezTo>
                    <a:cubicBezTo>
                      <a:pt x="5004" y="4404"/>
                      <a:pt x="5204" y="4370"/>
                      <a:pt x="5371" y="4303"/>
                    </a:cubicBezTo>
                    <a:lnTo>
                      <a:pt x="5371" y="4270"/>
                    </a:lnTo>
                    <a:cubicBezTo>
                      <a:pt x="5337" y="4137"/>
                      <a:pt x="5304" y="4003"/>
                      <a:pt x="5271" y="3903"/>
                    </a:cubicBezTo>
                    <a:cubicBezTo>
                      <a:pt x="5171" y="2736"/>
                      <a:pt x="5204" y="1568"/>
                      <a:pt x="5371" y="434"/>
                    </a:cubicBezTo>
                    <a:lnTo>
                      <a:pt x="15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4"/>
              <p:cNvSpPr/>
              <p:nvPr/>
            </p:nvSpPr>
            <p:spPr>
              <a:xfrm flipH="1">
                <a:off x="7970423" y="1842305"/>
                <a:ext cx="244526" cy="281706"/>
              </a:xfrm>
              <a:custGeom>
                <a:avLst/>
                <a:gdLst/>
                <a:ahLst/>
                <a:cxnLst/>
                <a:rect l="l" t="t" r="r" b="b"/>
                <a:pathLst>
                  <a:path w="10942" h="13554" extrusionOk="0">
                    <a:moveTo>
                      <a:pt x="5330" y="1"/>
                    </a:moveTo>
                    <a:cubicBezTo>
                      <a:pt x="3320" y="1"/>
                      <a:pt x="1220" y="1199"/>
                      <a:pt x="601" y="3216"/>
                    </a:cubicBezTo>
                    <a:cubicBezTo>
                      <a:pt x="0" y="5184"/>
                      <a:pt x="1068" y="10888"/>
                      <a:pt x="2469" y="12156"/>
                    </a:cubicBezTo>
                    <a:cubicBezTo>
                      <a:pt x="3475" y="13048"/>
                      <a:pt x="4781" y="13554"/>
                      <a:pt x="6037" y="13554"/>
                    </a:cubicBezTo>
                    <a:cubicBezTo>
                      <a:pt x="7364" y="13554"/>
                      <a:pt x="8635" y="12990"/>
                      <a:pt x="9441" y="11722"/>
                    </a:cubicBezTo>
                    <a:cubicBezTo>
                      <a:pt x="10942" y="9354"/>
                      <a:pt x="9441" y="1915"/>
                      <a:pt x="7873" y="781"/>
                    </a:cubicBezTo>
                    <a:cubicBezTo>
                      <a:pt x="7142" y="249"/>
                      <a:pt x="6246" y="1"/>
                      <a:pt x="53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4"/>
              <p:cNvSpPr/>
              <p:nvPr/>
            </p:nvSpPr>
            <p:spPr>
              <a:xfrm flipH="1">
                <a:off x="8083725" y="1972932"/>
                <a:ext cx="8224" cy="22883"/>
              </a:xfrm>
              <a:custGeom>
                <a:avLst/>
                <a:gdLst/>
                <a:ahLst/>
                <a:cxnLst/>
                <a:rect l="l" t="t" r="r" b="b"/>
                <a:pathLst>
                  <a:path w="368" h="1101" extrusionOk="0">
                    <a:moveTo>
                      <a:pt x="167" y="0"/>
                    </a:moveTo>
                    <a:lnTo>
                      <a:pt x="167" y="0"/>
                    </a:lnTo>
                    <a:cubicBezTo>
                      <a:pt x="167" y="0"/>
                      <a:pt x="134" y="33"/>
                      <a:pt x="167" y="33"/>
                    </a:cubicBezTo>
                    <a:cubicBezTo>
                      <a:pt x="267" y="434"/>
                      <a:pt x="301" y="867"/>
                      <a:pt x="0" y="1067"/>
                    </a:cubicBezTo>
                    <a:lnTo>
                      <a:pt x="0" y="1101"/>
                    </a:lnTo>
                    <a:cubicBezTo>
                      <a:pt x="367" y="934"/>
                      <a:pt x="301" y="334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4"/>
              <p:cNvSpPr/>
              <p:nvPr/>
            </p:nvSpPr>
            <p:spPr>
              <a:xfrm flipH="1">
                <a:off x="8081110" y="1965928"/>
                <a:ext cx="30593" cy="26479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74" extrusionOk="0">
                    <a:moveTo>
                      <a:pt x="659" y="1"/>
                    </a:moveTo>
                    <a:cubicBezTo>
                      <a:pt x="645" y="1"/>
                      <a:pt x="632" y="2"/>
                      <a:pt x="618" y="3"/>
                    </a:cubicBezTo>
                    <a:cubicBezTo>
                      <a:pt x="0" y="101"/>
                      <a:pt x="206" y="1274"/>
                      <a:pt x="740" y="1274"/>
                    </a:cubicBezTo>
                    <a:cubicBezTo>
                      <a:pt x="755" y="1274"/>
                      <a:pt x="769" y="1273"/>
                      <a:pt x="784" y="1271"/>
                    </a:cubicBezTo>
                    <a:cubicBezTo>
                      <a:pt x="1369" y="1174"/>
                      <a:pt x="1163" y="1"/>
                      <a:pt x="6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4"/>
              <p:cNvSpPr/>
              <p:nvPr/>
            </p:nvSpPr>
            <p:spPr>
              <a:xfrm flipH="1">
                <a:off x="8024839" y="1962520"/>
                <a:ext cx="12694" cy="19433"/>
              </a:xfrm>
              <a:custGeom>
                <a:avLst/>
                <a:gdLst/>
                <a:ahLst/>
                <a:cxnLst/>
                <a:rect l="l" t="t" r="r" b="b"/>
                <a:pathLst>
                  <a:path w="568" h="935" extrusionOk="0">
                    <a:moveTo>
                      <a:pt x="0" y="1"/>
                    </a:moveTo>
                    <a:cubicBezTo>
                      <a:pt x="0" y="368"/>
                      <a:pt x="134" y="935"/>
                      <a:pt x="568" y="935"/>
                    </a:cubicBezTo>
                    <a:lnTo>
                      <a:pt x="568" y="901"/>
                    </a:lnTo>
                    <a:cubicBezTo>
                      <a:pt x="201" y="868"/>
                      <a:pt x="67" y="401"/>
                      <a:pt x="34" y="34"/>
                    </a:cubicBezTo>
                    <a:cubicBezTo>
                      <a:pt x="34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4"/>
              <p:cNvSpPr/>
              <p:nvPr/>
            </p:nvSpPr>
            <p:spPr>
              <a:xfrm flipH="1">
                <a:off x="8012973" y="1952502"/>
                <a:ext cx="29923" cy="26188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260" extrusionOk="0">
                    <a:moveTo>
                      <a:pt x="617" y="0"/>
                    </a:moveTo>
                    <a:cubicBezTo>
                      <a:pt x="582" y="0"/>
                      <a:pt x="545" y="5"/>
                      <a:pt x="507" y="16"/>
                    </a:cubicBezTo>
                    <a:cubicBezTo>
                      <a:pt x="1" y="142"/>
                      <a:pt x="215" y="1260"/>
                      <a:pt x="723" y="1260"/>
                    </a:cubicBezTo>
                    <a:cubicBezTo>
                      <a:pt x="750" y="1260"/>
                      <a:pt x="779" y="1257"/>
                      <a:pt x="808" y="1250"/>
                    </a:cubicBezTo>
                    <a:cubicBezTo>
                      <a:pt x="1339" y="1094"/>
                      <a:pt x="1138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4"/>
              <p:cNvSpPr/>
              <p:nvPr/>
            </p:nvSpPr>
            <p:spPr>
              <a:xfrm flipH="1">
                <a:off x="8091189" y="1935667"/>
                <a:ext cx="30214" cy="21137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017" extrusionOk="0">
                    <a:moveTo>
                      <a:pt x="944" y="0"/>
                    </a:moveTo>
                    <a:cubicBezTo>
                      <a:pt x="806" y="0"/>
                      <a:pt x="672" y="44"/>
                      <a:pt x="551" y="125"/>
                    </a:cubicBezTo>
                    <a:cubicBezTo>
                      <a:pt x="318" y="225"/>
                      <a:pt x="151" y="425"/>
                      <a:pt x="84" y="626"/>
                    </a:cubicBezTo>
                    <a:cubicBezTo>
                      <a:pt x="0" y="821"/>
                      <a:pt x="150" y="1016"/>
                      <a:pt x="338" y="1016"/>
                    </a:cubicBezTo>
                    <a:cubicBezTo>
                      <a:pt x="375" y="1016"/>
                      <a:pt x="413" y="1009"/>
                      <a:pt x="451" y="992"/>
                    </a:cubicBezTo>
                    <a:cubicBezTo>
                      <a:pt x="618" y="926"/>
                      <a:pt x="751" y="826"/>
                      <a:pt x="885" y="726"/>
                    </a:cubicBezTo>
                    <a:cubicBezTo>
                      <a:pt x="1052" y="659"/>
                      <a:pt x="1218" y="559"/>
                      <a:pt x="1318" y="392"/>
                    </a:cubicBezTo>
                    <a:cubicBezTo>
                      <a:pt x="1352" y="259"/>
                      <a:pt x="1318" y="125"/>
                      <a:pt x="1218" y="58"/>
                    </a:cubicBezTo>
                    <a:cubicBezTo>
                      <a:pt x="1126" y="19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4"/>
              <p:cNvSpPr/>
              <p:nvPr/>
            </p:nvSpPr>
            <p:spPr>
              <a:xfrm flipH="1">
                <a:off x="8015141" y="1924963"/>
                <a:ext cx="34325" cy="1608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774" extrusionOk="0">
                    <a:moveTo>
                      <a:pt x="579" y="0"/>
                    </a:moveTo>
                    <a:cubicBezTo>
                      <a:pt x="377" y="0"/>
                      <a:pt x="184" y="99"/>
                      <a:pt x="67" y="273"/>
                    </a:cubicBezTo>
                    <a:cubicBezTo>
                      <a:pt x="1" y="373"/>
                      <a:pt x="1" y="507"/>
                      <a:pt x="101" y="607"/>
                    </a:cubicBezTo>
                    <a:cubicBezTo>
                      <a:pt x="234" y="707"/>
                      <a:pt x="434" y="740"/>
                      <a:pt x="601" y="740"/>
                    </a:cubicBezTo>
                    <a:cubicBezTo>
                      <a:pt x="801" y="740"/>
                      <a:pt x="935" y="774"/>
                      <a:pt x="1135" y="774"/>
                    </a:cubicBezTo>
                    <a:cubicBezTo>
                      <a:pt x="1402" y="774"/>
                      <a:pt x="1535" y="473"/>
                      <a:pt x="1335" y="273"/>
                    </a:cubicBezTo>
                    <a:cubicBezTo>
                      <a:pt x="1168" y="106"/>
                      <a:pt x="935" y="6"/>
                      <a:pt x="668" y="6"/>
                    </a:cubicBezTo>
                    <a:cubicBezTo>
                      <a:pt x="638" y="2"/>
                      <a:pt x="609" y="0"/>
                      <a:pt x="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4"/>
              <p:cNvSpPr/>
              <p:nvPr/>
            </p:nvSpPr>
            <p:spPr>
              <a:xfrm flipH="1">
                <a:off x="8064349" y="2048482"/>
                <a:ext cx="17901" cy="627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302" extrusionOk="0">
                    <a:moveTo>
                      <a:pt x="0" y="1"/>
                    </a:moveTo>
                    <a:cubicBezTo>
                      <a:pt x="33" y="168"/>
                      <a:pt x="200" y="268"/>
                      <a:pt x="367" y="301"/>
                    </a:cubicBezTo>
                    <a:cubicBezTo>
                      <a:pt x="567" y="268"/>
                      <a:pt x="734" y="168"/>
                      <a:pt x="801" y="1"/>
                    </a:cubicBezTo>
                    <a:lnTo>
                      <a:pt x="801" y="1"/>
                    </a:lnTo>
                    <a:cubicBezTo>
                      <a:pt x="667" y="68"/>
                      <a:pt x="534" y="134"/>
                      <a:pt x="400" y="168"/>
                    </a:cubicBezTo>
                    <a:cubicBezTo>
                      <a:pt x="267" y="168"/>
                      <a:pt x="133" y="68"/>
                      <a:pt x="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4"/>
              <p:cNvSpPr/>
              <p:nvPr/>
            </p:nvSpPr>
            <p:spPr>
              <a:xfrm flipH="1">
                <a:off x="8027544" y="1929660"/>
                <a:ext cx="50036" cy="10221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4918" extrusionOk="0">
                    <a:moveTo>
                      <a:pt x="945" y="0"/>
                    </a:moveTo>
                    <a:cubicBezTo>
                      <a:pt x="925" y="0"/>
                      <a:pt x="892" y="24"/>
                      <a:pt x="892" y="47"/>
                    </a:cubicBezTo>
                    <a:cubicBezTo>
                      <a:pt x="1159" y="1281"/>
                      <a:pt x="1626" y="2449"/>
                      <a:pt x="1893" y="3683"/>
                    </a:cubicBezTo>
                    <a:cubicBezTo>
                      <a:pt x="1692" y="3616"/>
                      <a:pt x="1459" y="3616"/>
                      <a:pt x="1225" y="3616"/>
                    </a:cubicBezTo>
                    <a:cubicBezTo>
                      <a:pt x="1192" y="3616"/>
                      <a:pt x="1459" y="4484"/>
                      <a:pt x="1492" y="4617"/>
                    </a:cubicBezTo>
                    <a:cubicBezTo>
                      <a:pt x="1321" y="4663"/>
                      <a:pt x="1149" y="4685"/>
                      <a:pt x="980" y="4685"/>
                    </a:cubicBezTo>
                    <a:cubicBezTo>
                      <a:pt x="656" y="4685"/>
                      <a:pt x="343" y="4604"/>
                      <a:pt x="58" y="4450"/>
                    </a:cubicBezTo>
                    <a:cubicBezTo>
                      <a:pt x="48" y="4441"/>
                      <a:pt x="38" y="4437"/>
                      <a:pt x="30" y="4437"/>
                    </a:cubicBezTo>
                    <a:cubicBezTo>
                      <a:pt x="11" y="4437"/>
                      <a:pt x="1" y="4460"/>
                      <a:pt x="25" y="4484"/>
                    </a:cubicBezTo>
                    <a:cubicBezTo>
                      <a:pt x="258" y="4751"/>
                      <a:pt x="625" y="4917"/>
                      <a:pt x="992" y="4917"/>
                    </a:cubicBezTo>
                    <a:cubicBezTo>
                      <a:pt x="1159" y="4917"/>
                      <a:pt x="1325" y="4884"/>
                      <a:pt x="1459" y="4851"/>
                    </a:cubicBezTo>
                    <a:cubicBezTo>
                      <a:pt x="1492" y="4851"/>
                      <a:pt x="1526" y="4817"/>
                      <a:pt x="1559" y="4817"/>
                    </a:cubicBezTo>
                    <a:lnTo>
                      <a:pt x="1626" y="4784"/>
                    </a:lnTo>
                    <a:cubicBezTo>
                      <a:pt x="1692" y="4784"/>
                      <a:pt x="1692" y="4717"/>
                      <a:pt x="1692" y="4684"/>
                    </a:cubicBezTo>
                    <a:cubicBezTo>
                      <a:pt x="1692" y="4684"/>
                      <a:pt x="1692" y="4651"/>
                      <a:pt x="1692" y="4651"/>
                    </a:cubicBezTo>
                    <a:lnTo>
                      <a:pt x="1692" y="4617"/>
                    </a:lnTo>
                    <a:cubicBezTo>
                      <a:pt x="1659" y="4317"/>
                      <a:pt x="1526" y="3883"/>
                      <a:pt x="1526" y="3883"/>
                    </a:cubicBezTo>
                    <a:lnTo>
                      <a:pt x="1526" y="3883"/>
                    </a:lnTo>
                    <a:cubicBezTo>
                      <a:pt x="1610" y="3904"/>
                      <a:pt x="1881" y="3965"/>
                      <a:pt x="2060" y="3965"/>
                    </a:cubicBezTo>
                    <a:cubicBezTo>
                      <a:pt x="2165" y="3965"/>
                      <a:pt x="2238" y="3945"/>
                      <a:pt x="2226" y="3883"/>
                    </a:cubicBezTo>
                    <a:cubicBezTo>
                      <a:pt x="1926" y="2582"/>
                      <a:pt x="1526" y="1281"/>
                      <a:pt x="959" y="14"/>
                    </a:cubicBezTo>
                    <a:cubicBezTo>
                      <a:pt x="959" y="4"/>
                      <a:pt x="953" y="0"/>
                      <a:pt x="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4"/>
              <p:cNvSpPr/>
              <p:nvPr/>
            </p:nvSpPr>
            <p:spPr>
              <a:xfrm flipH="1">
                <a:off x="8049444" y="2022835"/>
                <a:ext cx="29834" cy="1970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948" extrusionOk="0">
                    <a:moveTo>
                      <a:pt x="101" y="1"/>
                    </a:moveTo>
                    <a:cubicBezTo>
                      <a:pt x="67" y="134"/>
                      <a:pt x="34" y="268"/>
                      <a:pt x="34" y="401"/>
                    </a:cubicBezTo>
                    <a:cubicBezTo>
                      <a:pt x="0" y="635"/>
                      <a:pt x="67" y="935"/>
                      <a:pt x="401" y="935"/>
                    </a:cubicBezTo>
                    <a:cubicBezTo>
                      <a:pt x="434" y="943"/>
                      <a:pt x="470" y="947"/>
                      <a:pt x="506" y="947"/>
                    </a:cubicBezTo>
                    <a:cubicBezTo>
                      <a:pt x="613" y="947"/>
                      <a:pt x="726" y="910"/>
                      <a:pt x="801" y="835"/>
                    </a:cubicBezTo>
                    <a:cubicBezTo>
                      <a:pt x="1035" y="701"/>
                      <a:pt x="1201" y="468"/>
                      <a:pt x="1335" y="234"/>
                    </a:cubicBezTo>
                    <a:lnTo>
                      <a:pt x="1335" y="234"/>
                    </a:lnTo>
                    <a:cubicBezTo>
                      <a:pt x="1244" y="248"/>
                      <a:pt x="1154" y="255"/>
                      <a:pt x="1064" y="255"/>
                    </a:cubicBezTo>
                    <a:cubicBezTo>
                      <a:pt x="723" y="255"/>
                      <a:pt x="391" y="159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4"/>
              <p:cNvSpPr/>
              <p:nvPr/>
            </p:nvSpPr>
            <p:spPr>
              <a:xfrm flipH="1">
                <a:off x="7983094" y="1818216"/>
                <a:ext cx="255610" cy="180446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8682" extrusionOk="0">
                    <a:moveTo>
                      <a:pt x="8829" y="1"/>
                    </a:moveTo>
                    <a:cubicBezTo>
                      <a:pt x="8551" y="1"/>
                      <a:pt x="8369" y="639"/>
                      <a:pt x="8369" y="639"/>
                    </a:cubicBezTo>
                    <a:cubicBezTo>
                      <a:pt x="7610" y="531"/>
                      <a:pt x="6842" y="471"/>
                      <a:pt x="6069" y="471"/>
                    </a:cubicBezTo>
                    <a:cubicBezTo>
                      <a:pt x="5415" y="471"/>
                      <a:pt x="4757" y="514"/>
                      <a:pt x="4099" y="606"/>
                    </a:cubicBezTo>
                    <a:cubicBezTo>
                      <a:pt x="2131" y="973"/>
                      <a:pt x="1464" y="3108"/>
                      <a:pt x="1464" y="3108"/>
                    </a:cubicBezTo>
                    <a:cubicBezTo>
                      <a:pt x="1464" y="3108"/>
                      <a:pt x="463" y="3508"/>
                      <a:pt x="230" y="4308"/>
                    </a:cubicBezTo>
                    <a:cubicBezTo>
                      <a:pt x="0" y="5095"/>
                      <a:pt x="1509" y="8682"/>
                      <a:pt x="2385" y="8682"/>
                    </a:cubicBezTo>
                    <a:cubicBezTo>
                      <a:pt x="2400" y="8682"/>
                      <a:pt x="2416" y="8681"/>
                      <a:pt x="2431" y="8678"/>
                    </a:cubicBezTo>
                    <a:cubicBezTo>
                      <a:pt x="3732" y="8478"/>
                      <a:pt x="3632" y="6043"/>
                      <a:pt x="3632" y="6043"/>
                    </a:cubicBezTo>
                    <a:cubicBezTo>
                      <a:pt x="3632" y="6043"/>
                      <a:pt x="5834" y="5309"/>
                      <a:pt x="5900" y="3575"/>
                    </a:cubicBezTo>
                    <a:cubicBezTo>
                      <a:pt x="5900" y="3575"/>
                      <a:pt x="7033" y="4076"/>
                      <a:pt x="8262" y="4076"/>
                    </a:cubicBezTo>
                    <a:cubicBezTo>
                      <a:pt x="8797" y="4076"/>
                      <a:pt x="9351" y="3981"/>
                      <a:pt x="9836" y="3708"/>
                    </a:cubicBezTo>
                    <a:cubicBezTo>
                      <a:pt x="11438" y="2841"/>
                      <a:pt x="10770" y="1006"/>
                      <a:pt x="10537" y="606"/>
                    </a:cubicBezTo>
                    <a:cubicBezTo>
                      <a:pt x="10492" y="544"/>
                      <a:pt x="10431" y="518"/>
                      <a:pt x="10362" y="518"/>
                    </a:cubicBezTo>
                    <a:cubicBezTo>
                      <a:pt x="10022" y="518"/>
                      <a:pt x="9469" y="1140"/>
                      <a:pt x="9469" y="1140"/>
                    </a:cubicBezTo>
                    <a:cubicBezTo>
                      <a:pt x="9469" y="1140"/>
                      <a:pt x="9203" y="72"/>
                      <a:pt x="8869" y="5"/>
                    </a:cubicBezTo>
                    <a:cubicBezTo>
                      <a:pt x="8855" y="2"/>
                      <a:pt x="8842" y="1"/>
                      <a:pt x="88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4"/>
              <p:cNvSpPr/>
              <p:nvPr/>
            </p:nvSpPr>
            <p:spPr>
              <a:xfrm flipH="1">
                <a:off x="8103480" y="1881400"/>
                <a:ext cx="67490" cy="66821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215" extrusionOk="0">
                    <a:moveTo>
                      <a:pt x="2803" y="1"/>
                    </a:moveTo>
                    <a:cubicBezTo>
                      <a:pt x="2836" y="1735"/>
                      <a:pt x="1835" y="3070"/>
                      <a:pt x="67" y="3103"/>
                    </a:cubicBezTo>
                    <a:cubicBezTo>
                      <a:pt x="1" y="3103"/>
                      <a:pt x="1" y="3170"/>
                      <a:pt x="67" y="3170"/>
                    </a:cubicBezTo>
                    <a:cubicBezTo>
                      <a:pt x="216" y="3200"/>
                      <a:pt x="360" y="3215"/>
                      <a:pt x="500" y="3215"/>
                    </a:cubicBezTo>
                    <a:cubicBezTo>
                      <a:pt x="2052" y="3215"/>
                      <a:pt x="3020" y="1439"/>
                      <a:pt x="28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4"/>
              <p:cNvSpPr/>
              <p:nvPr/>
            </p:nvSpPr>
            <p:spPr>
              <a:xfrm flipH="1">
                <a:off x="8184467" y="1882106"/>
                <a:ext cx="60293" cy="115933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5578" extrusionOk="0">
                    <a:moveTo>
                      <a:pt x="1801" y="0"/>
                    </a:moveTo>
                    <a:cubicBezTo>
                      <a:pt x="667" y="467"/>
                      <a:pt x="0" y="1301"/>
                      <a:pt x="367" y="2535"/>
                    </a:cubicBezTo>
                    <a:cubicBezTo>
                      <a:pt x="667" y="3636"/>
                      <a:pt x="1501" y="5137"/>
                      <a:pt x="2635" y="5571"/>
                    </a:cubicBezTo>
                    <a:cubicBezTo>
                      <a:pt x="2640" y="5576"/>
                      <a:pt x="2645" y="5578"/>
                      <a:pt x="2650" y="5578"/>
                    </a:cubicBezTo>
                    <a:cubicBezTo>
                      <a:pt x="2677" y="5578"/>
                      <a:pt x="2697" y="5504"/>
                      <a:pt x="2669" y="5504"/>
                    </a:cubicBezTo>
                    <a:cubicBezTo>
                      <a:pt x="1735" y="5071"/>
                      <a:pt x="1034" y="3903"/>
                      <a:pt x="667" y="3002"/>
                    </a:cubicBezTo>
                    <a:cubicBezTo>
                      <a:pt x="400" y="2402"/>
                      <a:pt x="200" y="1701"/>
                      <a:pt x="534" y="1101"/>
                    </a:cubicBezTo>
                    <a:cubicBezTo>
                      <a:pt x="801" y="601"/>
                      <a:pt x="1334" y="334"/>
                      <a:pt x="1801" y="34"/>
                    </a:cubicBezTo>
                    <a:cubicBezTo>
                      <a:pt x="1835" y="34"/>
                      <a:pt x="1801" y="0"/>
                      <a:pt x="18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4"/>
              <p:cNvSpPr/>
              <p:nvPr/>
            </p:nvSpPr>
            <p:spPr>
              <a:xfrm flipH="1">
                <a:off x="7983094" y="1830520"/>
                <a:ext cx="82529" cy="71912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3460" extrusionOk="0">
                    <a:moveTo>
                      <a:pt x="2760" y="1"/>
                    </a:moveTo>
                    <a:cubicBezTo>
                      <a:pt x="2730" y="1"/>
                      <a:pt x="2701" y="32"/>
                      <a:pt x="2725" y="81"/>
                    </a:cubicBezTo>
                    <a:cubicBezTo>
                      <a:pt x="3259" y="881"/>
                      <a:pt x="3626" y="1915"/>
                      <a:pt x="2792" y="2716"/>
                    </a:cubicBezTo>
                    <a:cubicBezTo>
                      <a:pt x="2316" y="3127"/>
                      <a:pt x="1714" y="3341"/>
                      <a:pt x="1104" y="3341"/>
                    </a:cubicBezTo>
                    <a:cubicBezTo>
                      <a:pt x="773" y="3341"/>
                      <a:pt x="440" y="3278"/>
                      <a:pt x="123" y="3149"/>
                    </a:cubicBezTo>
                    <a:cubicBezTo>
                      <a:pt x="116" y="3146"/>
                      <a:pt x="109" y="3144"/>
                      <a:pt x="102" y="3144"/>
                    </a:cubicBezTo>
                    <a:cubicBezTo>
                      <a:pt x="44" y="3144"/>
                      <a:pt x="1" y="3253"/>
                      <a:pt x="90" y="3283"/>
                    </a:cubicBezTo>
                    <a:cubicBezTo>
                      <a:pt x="379" y="3400"/>
                      <a:pt x="719" y="3460"/>
                      <a:pt x="1068" y="3460"/>
                    </a:cubicBezTo>
                    <a:cubicBezTo>
                      <a:pt x="1810" y="3460"/>
                      <a:pt x="2595" y="3193"/>
                      <a:pt x="3025" y="2649"/>
                    </a:cubicBezTo>
                    <a:cubicBezTo>
                      <a:pt x="3693" y="1882"/>
                      <a:pt x="3459" y="714"/>
                      <a:pt x="2792" y="14"/>
                    </a:cubicBezTo>
                    <a:cubicBezTo>
                      <a:pt x="2783" y="5"/>
                      <a:pt x="2772" y="1"/>
                      <a:pt x="27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4"/>
              <p:cNvSpPr/>
              <p:nvPr/>
            </p:nvSpPr>
            <p:spPr>
              <a:xfrm flipH="1">
                <a:off x="8018872" y="2157348"/>
                <a:ext cx="178176" cy="154841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7450" extrusionOk="0">
                    <a:moveTo>
                      <a:pt x="1034" y="0"/>
                    </a:moveTo>
                    <a:lnTo>
                      <a:pt x="0" y="1468"/>
                    </a:lnTo>
                    <a:cubicBezTo>
                      <a:pt x="0" y="1468"/>
                      <a:pt x="4518" y="7449"/>
                      <a:pt x="4698" y="7449"/>
                    </a:cubicBezTo>
                    <a:cubicBezTo>
                      <a:pt x="4702" y="7449"/>
                      <a:pt x="4704" y="7446"/>
                      <a:pt x="4703" y="7439"/>
                    </a:cubicBezTo>
                    <a:lnTo>
                      <a:pt x="5804" y="4437"/>
                    </a:lnTo>
                    <a:lnTo>
                      <a:pt x="7972" y="6238"/>
                    </a:lnTo>
                    <a:lnTo>
                      <a:pt x="7305" y="1234"/>
                    </a:lnTo>
                    <a:lnTo>
                      <a:pt x="6605" y="334"/>
                    </a:lnTo>
                    <a:lnTo>
                      <a:pt x="5604" y="3803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4"/>
              <p:cNvSpPr/>
              <p:nvPr/>
            </p:nvSpPr>
            <p:spPr>
              <a:xfrm flipH="1">
                <a:off x="8015141" y="2183162"/>
                <a:ext cx="183405" cy="135054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6498" extrusionOk="0">
                    <a:moveTo>
                      <a:pt x="7422" y="1"/>
                    </a:moveTo>
                    <a:cubicBezTo>
                      <a:pt x="7414" y="1"/>
                      <a:pt x="7406" y="9"/>
                      <a:pt x="7406" y="26"/>
                    </a:cubicBezTo>
                    <a:cubicBezTo>
                      <a:pt x="7306" y="860"/>
                      <a:pt x="7839" y="3995"/>
                      <a:pt x="7906" y="4729"/>
                    </a:cubicBezTo>
                    <a:cubicBezTo>
                      <a:pt x="7840" y="4663"/>
                      <a:pt x="5947" y="3194"/>
                      <a:pt x="5905" y="3194"/>
                    </a:cubicBezTo>
                    <a:cubicBezTo>
                      <a:pt x="5905" y="3194"/>
                      <a:pt x="5905" y="3194"/>
                      <a:pt x="5905" y="3195"/>
                    </a:cubicBezTo>
                    <a:cubicBezTo>
                      <a:pt x="5638" y="3695"/>
                      <a:pt x="4837" y="5863"/>
                      <a:pt x="4804" y="6063"/>
                    </a:cubicBezTo>
                    <a:cubicBezTo>
                      <a:pt x="4037" y="5063"/>
                      <a:pt x="901" y="1160"/>
                      <a:pt x="67" y="226"/>
                    </a:cubicBezTo>
                    <a:cubicBezTo>
                      <a:pt x="57" y="216"/>
                      <a:pt x="48" y="212"/>
                      <a:pt x="39" y="212"/>
                    </a:cubicBezTo>
                    <a:cubicBezTo>
                      <a:pt x="17" y="212"/>
                      <a:pt x="0" y="236"/>
                      <a:pt x="0" y="259"/>
                    </a:cubicBezTo>
                    <a:cubicBezTo>
                      <a:pt x="665" y="1323"/>
                      <a:pt x="4711" y="6497"/>
                      <a:pt x="4803" y="6497"/>
                    </a:cubicBezTo>
                    <a:cubicBezTo>
                      <a:pt x="4803" y="6497"/>
                      <a:pt x="4804" y="6497"/>
                      <a:pt x="4804" y="6497"/>
                    </a:cubicBezTo>
                    <a:cubicBezTo>
                      <a:pt x="5237" y="5463"/>
                      <a:pt x="5604" y="4395"/>
                      <a:pt x="5905" y="3295"/>
                    </a:cubicBezTo>
                    <a:cubicBezTo>
                      <a:pt x="6258" y="3648"/>
                      <a:pt x="8063" y="5237"/>
                      <a:pt x="8198" y="5237"/>
                    </a:cubicBezTo>
                    <a:cubicBezTo>
                      <a:pt x="8203" y="5237"/>
                      <a:pt x="8206" y="5234"/>
                      <a:pt x="8206" y="5229"/>
                    </a:cubicBezTo>
                    <a:cubicBezTo>
                      <a:pt x="8139" y="4295"/>
                      <a:pt x="8039" y="3395"/>
                      <a:pt x="7873" y="2494"/>
                    </a:cubicBezTo>
                    <a:cubicBezTo>
                      <a:pt x="7739" y="1660"/>
                      <a:pt x="7606" y="826"/>
                      <a:pt x="7439" y="26"/>
                    </a:cubicBezTo>
                    <a:cubicBezTo>
                      <a:pt x="7439" y="9"/>
                      <a:pt x="7431" y="1"/>
                      <a:pt x="7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4"/>
              <p:cNvSpPr/>
              <p:nvPr/>
            </p:nvSpPr>
            <p:spPr>
              <a:xfrm flipH="1">
                <a:off x="8162007" y="1604744"/>
                <a:ext cx="251968" cy="659642"/>
              </a:xfrm>
              <a:custGeom>
                <a:avLst/>
                <a:gdLst/>
                <a:ahLst/>
                <a:cxnLst/>
                <a:rect l="l" t="t" r="r" b="b"/>
                <a:pathLst>
                  <a:path w="11275" h="31738" extrusionOk="0">
                    <a:moveTo>
                      <a:pt x="3462" y="0"/>
                    </a:moveTo>
                    <a:cubicBezTo>
                      <a:pt x="3279" y="0"/>
                      <a:pt x="3153" y="53"/>
                      <a:pt x="3102" y="169"/>
                    </a:cubicBezTo>
                    <a:cubicBezTo>
                      <a:pt x="2002" y="2671"/>
                      <a:pt x="200" y="12478"/>
                      <a:pt x="100" y="16047"/>
                    </a:cubicBezTo>
                    <a:cubicBezTo>
                      <a:pt x="0" y="20617"/>
                      <a:pt x="4603" y="28356"/>
                      <a:pt x="6605" y="30424"/>
                    </a:cubicBezTo>
                    <a:cubicBezTo>
                      <a:pt x="7470" y="31312"/>
                      <a:pt x="8298" y="31738"/>
                      <a:pt x="8951" y="31738"/>
                    </a:cubicBezTo>
                    <a:cubicBezTo>
                      <a:pt x="10163" y="31738"/>
                      <a:pt x="10774" y="30276"/>
                      <a:pt x="9907" y="27589"/>
                    </a:cubicBezTo>
                    <a:cubicBezTo>
                      <a:pt x="8439" y="22985"/>
                      <a:pt x="7806" y="17949"/>
                      <a:pt x="7972" y="16981"/>
                    </a:cubicBezTo>
                    <a:cubicBezTo>
                      <a:pt x="8306" y="14913"/>
                      <a:pt x="11275" y="6607"/>
                      <a:pt x="11241" y="5273"/>
                    </a:cubicBezTo>
                    <a:cubicBezTo>
                      <a:pt x="11182" y="4075"/>
                      <a:pt x="5073" y="0"/>
                      <a:pt x="34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4"/>
              <p:cNvSpPr/>
              <p:nvPr/>
            </p:nvSpPr>
            <p:spPr>
              <a:xfrm flipH="1">
                <a:off x="8055411" y="1409895"/>
                <a:ext cx="301177" cy="320406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15416" extrusionOk="0">
                    <a:moveTo>
                      <a:pt x="6247" y="0"/>
                    </a:moveTo>
                    <a:cubicBezTo>
                      <a:pt x="5144" y="0"/>
                      <a:pt x="3060" y="3179"/>
                      <a:pt x="2369" y="4374"/>
                    </a:cubicBezTo>
                    <a:cubicBezTo>
                      <a:pt x="1668" y="5641"/>
                      <a:pt x="201" y="10512"/>
                      <a:pt x="1" y="11612"/>
                    </a:cubicBezTo>
                    <a:lnTo>
                      <a:pt x="7706" y="15415"/>
                    </a:lnTo>
                    <a:cubicBezTo>
                      <a:pt x="7706" y="15415"/>
                      <a:pt x="10208" y="8810"/>
                      <a:pt x="10375" y="8477"/>
                    </a:cubicBezTo>
                    <a:cubicBezTo>
                      <a:pt x="11042" y="7009"/>
                      <a:pt x="13477" y="5008"/>
                      <a:pt x="12776" y="4007"/>
                    </a:cubicBezTo>
                    <a:cubicBezTo>
                      <a:pt x="12633" y="3796"/>
                      <a:pt x="12452" y="3718"/>
                      <a:pt x="12260" y="3718"/>
                    </a:cubicBezTo>
                    <a:cubicBezTo>
                      <a:pt x="11694" y="3718"/>
                      <a:pt x="11042" y="4407"/>
                      <a:pt x="11042" y="4407"/>
                    </a:cubicBezTo>
                    <a:cubicBezTo>
                      <a:pt x="11042" y="4407"/>
                      <a:pt x="12276" y="2906"/>
                      <a:pt x="11342" y="2306"/>
                    </a:cubicBezTo>
                    <a:cubicBezTo>
                      <a:pt x="11161" y="2200"/>
                      <a:pt x="10968" y="2157"/>
                      <a:pt x="10773" y="2157"/>
                    </a:cubicBezTo>
                    <a:cubicBezTo>
                      <a:pt x="9923" y="2157"/>
                      <a:pt x="9040" y="2973"/>
                      <a:pt x="9040" y="2973"/>
                    </a:cubicBezTo>
                    <a:cubicBezTo>
                      <a:pt x="9040" y="2973"/>
                      <a:pt x="10041" y="1338"/>
                      <a:pt x="9040" y="771"/>
                    </a:cubicBezTo>
                    <a:cubicBezTo>
                      <a:pt x="8874" y="682"/>
                      <a:pt x="8701" y="645"/>
                      <a:pt x="8530" y="645"/>
                    </a:cubicBezTo>
                    <a:cubicBezTo>
                      <a:pt x="7673" y="645"/>
                      <a:pt x="6839" y="1572"/>
                      <a:pt x="6839" y="1572"/>
                    </a:cubicBezTo>
                    <a:cubicBezTo>
                      <a:pt x="6839" y="1572"/>
                      <a:pt x="7439" y="471"/>
                      <a:pt x="6439" y="37"/>
                    </a:cubicBezTo>
                    <a:cubicBezTo>
                      <a:pt x="6379" y="12"/>
                      <a:pt x="6315" y="0"/>
                      <a:pt x="62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4"/>
              <p:cNvSpPr/>
              <p:nvPr/>
            </p:nvSpPr>
            <p:spPr>
              <a:xfrm flipH="1">
                <a:off x="8105804" y="1496439"/>
                <a:ext cx="69635" cy="98080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719" extrusionOk="0">
                    <a:moveTo>
                      <a:pt x="3074" y="1"/>
                    </a:moveTo>
                    <a:cubicBezTo>
                      <a:pt x="3057" y="1"/>
                      <a:pt x="3033" y="13"/>
                      <a:pt x="3003" y="43"/>
                    </a:cubicBezTo>
                    <a:cubicBezTo>
                      <a:pt x="968" y="1211"/>
                      <a:pt x="501" y="2511"/>
                      <a:pt x="0" y="4680"/>
                    </a:cubicBezTo>
                    <a:cubicBezTo>
                      <a:pt x="0" y="4699"/>
                      <a:pt x="23" y="4718"/>
                      <a:pt x="41" y="4718"/>
                    </a:cubicBezTo>
                    <a:cubicBezTo>
                      <a:pt x="55" y="4718"/>
                      <a:pt x="67" y="4708"/>
                      <a:pt x="67" y="4680"/>
                    </a:cubicBezTo>
                    <a:cubicBezTo>
                      <a:pt x="768" y="2545"/>
                      <a:pt x="1301" y="1577"/>
                      <a:pt x="3069" y="110"/>
                    </a:cubicBezTo>
                    <a:cubicBezTo>
                      <a:pt x="3116" y="63"/>
                      <a:pt x="3114" y="1"/>
                      <a:pt x="3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4"/>
              <p:cNvSpPr/>
              <p:nvPr/>
            </p:nvSpPr>
            <p:spPr>
              <a:xfrm flipH="1">
                <a:off x="8149203" y="1466946"/>
                <a:ext cx="73948" cy="104897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5047" extrusionOk="0">
                    <a:moveTo>
                      <a:pt x="3216" y="1"/>
                    </a:moveTo>
                    <a:cubicBezTo>
                      <a:pt x="3192" y="1"/>
                      <a:pt x="3164" y="9"/>
                      <a:pt x="3136" y="28"/>
                    </a:cubicBezTo>
                    <a:cubicBezTo>
                      <a:pt x="1235" y="1495"/>
                      <a:pt x="701" y="2796"/>
                      <a:pt x="1" y="5031"/>
                    </a:cubicBezTo>
                    <a:cubicBezTo>
                      <a:pt x="1" y="5031"/>
                      <a:pt x="30" y="5046"/>
                      <a:pt x="50" y="5046"/>
                    </a:cubicBezTo>
                    <a:cubicBezTo>
                      <a:pt x="60" y="5046"/>
                      <a:pt x="67" y="5042"/>
                      <a:pt x="67" y="5031"/>
                    </a:cubicBezTo>
                    <a:cubicBezTo>
                      <a:pt x="968" y="2830"/>
                      <a:pt x="1535" y="1796"/>
                      <a:pt x="3236" y="128"/>
                    </a:cubicBezTo>
                    <a:cubicBezTo>
                      <a:pt x="3308" y="56"/>
                      <a:pt x="3276" y="1"/>
                      <a:pt x="3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4"/>
              <p:cNvSpPr/>
              <p:nvPr/>
            </p:nvSpPr>
            <p:spPr>
              <a:xfrm flipH="1">
                <a:off x="8202903" y="1442338"/>
                <a:ext cx="66149" cy="109199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254" extrusionOk="0">
                    <a:moveTo>
                      <a:pt x="2940" y="0"/>
                    </a:moveTo>
                    <a:cubicBezTo>
                      <a:pt x="2927" y="0"/>
                      <a:pt x="2897" y="17"/>
                      <a:pt x="2855" y="44"/>
                    </a:cubicBezTo>
                    <a:cubicBezTo>
                      <a:pt x="1254" y="1312"/>
                      <a:pt x="220" y="3180"/>
                      <a:pt x="20" y="5215"/>
                    </a:cubicBezTo>
                    <a:cubicBezTo>
                      <a:pt x="0" y="5234"/>
                      <a:pt x="26" y="5253"/>
                      <a:pt x="50" y="5253"/>
                    </a:cubicBezTo>
                    <a:cubicBezTo>
                      <a:pt x="69" y="5253"/>
                      <a:pt x="86" y="5243"/>
                      <a:pt x="86" y="5215"/>
                    </a:cubicBezTo>
                    <a:cubicBezTo>
                      <a:pt x="687" y="2946"/>
                      <a:pt x="1354" y="1845"/>
                      <a:pt x="2888" y="111"/>
                    </a:cubicBezTo>
                    <a:cubicBezTo>
                      <a:pt x="2947" y="33"/>
                      <a:pt x="2960" y="0"/>
                      <a:pt x="2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4"/>
              <p:cNvSpPr/>
              <p:nvPr/>
            </p:nvSpPr>
            <p:spPr>
              <a:xfrm flipH="1">
                <a:off x="8077021" y="1564693"/>
                <a:ext cx="215452" cy="199567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9602" extrusionOk="0">
                    <a:moveTo>
                      <a:pt x="8346" y="1"/>
                    </a:moveTo>
                    <a:cubicBezTo>
                      <a:pt x="7054" y="1"/>
                      <a:pt x="6051" y="2610"/>
                      <a:pt x="5704" y="3998"/>
                    </a:cubicBezTo>
                    <a:cubicBezTo>
                      <a:pt x="5704" y="3998"/>
                      <a:pt x="5046" y="3841"/>
                      <a:pt x="4211" y="3841"/>
                    </a:cubicBezTo>
                    <a:cubicBezTo>
                      <a:pt x="3193" y="3841"/>
                      <a:pt x="1912" y="4073"/>
                      <a:pt x="1235" y="5098"/>
                    </a:cubicBezTo>
                    <a:cubicBezTo>
                      <a:pt x="0" y="6933"/>
                      <a:pt x="5271" y="9602"/>
                      <a:pt x="5271" y="9602"/>
                    </a:cubicBezTo>
                    <a:cubicBezTo>
                      <a:pt x="5271" y="9602"/>
                      <a:pt x="7439" y="7600"/>
                      <a:pt x="8106" y="6499"/>
                    </a:cubicBezTo>
                    <a:cubicBezTo>
                      <a:pt x="8773" y="5365"/>
                      <a:pt x="9641" y="262"/>
                      <a:pt x="8573" y="28"/>
                    </a:cubicBezTo>
                    <a:cubicBezTo>
                      <a:pt x="8496" y="10"/>
                      <a:pt x="8421" y="1"/>
                      <a:pt x="83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4"/>
              <p:cNvSpPr/>
              <p:nvPr/>
            </p:nvSpPr>
            <p:spPr>
              <a:xfrm flipH="1">
                <a:off x="8110564" y="1565275"/>
                <a:ext cx="156567" cy="10331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4971" extrusionOk="0">
                    <a:moveTo>
                      <a:pt x="7005" y="0"/>
                    </a:moveTo>
                    <a:cubicBezTo>
                      <a:pt x="5338" y="367"/>
                      <a:pt x="4871" y="2302"/>
                      <a:pt x="4470" y="3736"/>
                    </a:cubicBezTo>
                    <a:cubicBezTo>
                      <a:pt x="4066" y="3648"/>
                      <a:pt x="3634" y="3600"/>
                      <a:pt x="3199" y="3600"/>
                    </a:cubicBezTo>
                    <a:cubicBezTo>
                      <a:pt x="1984" y="3600"/>
                      <a:pt x="746" y="3979"/>
                      <a:pt x="34" y="4937"/>
                    </a:cubicBezTo>
                    <a:cubicBezTo>
                      <a:pt x="0" y="4937"/>
                      <a:pt x="67" y="4970"/>
                      <a:pt x="101" y="4970"/>
                    </a:cubicBezTo>
                    <a:cubicBezTo>
                      <a:pt x="834" y="4213"/>
                      <a:pt x="2055" y="3959"/>
                      <a:pt x="3191" y="3959"/>
                    </a:cubicBezTo>
                    <a:cubicBezTo>
                      <a:pt x="3656" y="3959"/>
                      <a:pt x="4106" y="4002"/>
                      <a:pt x="4504" y="4070"/>
                    </a:cubicBezTo>
                    <a:cubicBezTo>
                      <a:pt x="4529" y="4078"/>
                      <a:pt x="4554" y="4082"/>
                      <a:pt x="4578" y="4082"/>
                    </a:cubicBezTo>
                    <a:cubicBezTo>
                      <a:pt x="4650" y="4082"/>
                      <a:pt x="4712" y="4045"/>
                      <a:pt x="4737" y="3970"/>
                    </a:cubicBezTo>
                    <a:cubicBezTo>
                      <a:pt x="5171" y="2602"/>
                      <a:pt x="5504" y="634"/>
                      <a:pt x="7005" y="33"/>
                    </a:cubicBezTo>
                    <a:cubicBezTo>
                      <a:pt x="7005" y="33"/>
                      <a:pt x="7005" y="0"/>
                      <a:pt x="7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4"/>
              <p:cNvSpPr/>
              <p:nvPr/>
            </p:nvSpPr>
            <p:spPr>
              <a:xfrm flipH="1">
                <a:off x="8170165" y="1681042"/>
                <a:ext cx="252772" cy="664609"/>
              </a:xfrm>
              <a:custGeom>
                <a:avLst/>
                <a:gdLst/>
                <a:ahLst/>
                <a:cxnLst/>
                <a:rect l="l" t="t" r="r" b="b"/>
                <a:pathLst>
                  <a:path w="11311" h="31977" extrusionOk="0">
                    <a:moveTo>
                      <a:pt x="1669" y="1"/>
                    </a:moveTo>
                    <a:cubicBezTo>
                      <a:pt x="1669" y="1"/>
                      <a:pt x="1" y="10375"/>
                      <a:pt x="234" y="13844"/>
                    </a:cubicBezTo>
                    <a:cubicBezTo>
                      <a:pt x="501" y="17346"/>
                      <a:pt x="5705" y="27620"/>
                      <a:pt x="6072" y="31023"/>
                    </a:cubicBezTo>
                    <a:cubicBezTo>
                      <a:pt x="6150" y="31696"/>
                      <a:pt x="6402" y="31976"/>
                      <a:pt x="6753" y="31976"/>
                    </a:cubicBezTo>
                    <a:cubicBezTo>
                      <a:pt x="8193" y="31976"/>
                      <a:pt x="11310" y="27268"/>
                      <a:pt x="11042" y="25686"/>
                    </a:cubicBezTo>
                    <a:cubicBezTo>
                      <a:pt x="10742" y="23751"/>
                      <a:pt x="8373" y="14578"/>
                      <a:pt x="8607" y="13277"/>
                    </a:cubicBezTo>
                    <a:cubicBezTo>
                      <a:pt x="8807" y="11976"/>
                      <a:pt x="11309" y="5004"/>
                      <a:pt x="11309" y="5004"/>
                    </a:cubicBez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4"/>
              <p:cNvSpPr/>
              <p:nvPr/>
            </p:nvSpPr>
            <p:spPr>
              <a:xfrm flipH="1">
                <a:off x="8249968" y="2006208"/>
                <a:ext cx="4492" cy="3329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02" extrusionOk="0">
                    <a:moveTo>
                      <a:pt x="101" y="0"/>
                    </a:moveTo>
                    <a:cubicBezTo>
                      <a:pt x="34" y="267"/>
                      <a:pt x="1" y="534"/>
                      <a:pt x="1" y="801"/>
                    </a:cubicBezTo>
                    <a:cubicBezTo>
                      <a:pt x="1" y="1068"/>
                      <a:pt x="34" y="1334"/>
                      <a:pt x="101" y="1601"/>
                    </a:cubicBezTo>
                    <a:cubicBezTo>
                      <a:pt x="167" y="1334"/>
                      <a:pt x="201" y="1068"/>
                      <a:pt x="201" y="801"/>
                    </a:cubicBezTo>
                    <a:cubicBezTo>
                      <a:pt x="201" y="534"/>
                      <a:pt x="167" y="267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4"/>
              <p:cNvSpPr/>
              <p:nvPr/>
            </p:nvSpPr>
            <p:spPr>
              <a:xfrm flipH="1">
                <a:off x="8309591" y="1773947"/>
                <a:ext cx="5989" cy="33296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602" extrusionOk="0">
                    <a:moveTo>
                      <a:pt x="134" y="1"/>
                    </a:moveTo>
                    <a:cubicBezTo>
                      <a:pt x="0" y="534"/>
                      <a:pt x="0" y="1068"/>
                      <a:pt x="134" y="1602"/>
                    </a:cubicBezTo>
                    <a:cubicBezTo>
                      <a:pt x="267" y="1068"/>
                      <a:pt x="267" y="534"/>
                      <a:pt x="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4"/>
              <p:cNvSpPr/>
              <p:nvPr/>
            </p:nvSpPr>
            <p:spPr>
              <a:xfrm flipH="1">
                <a:off x="8195552" y="2115739"/>
                <a:ext cx="35800" cy="41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01" extrusionOk="0">
                    <a:moveTo>
                      <a:pt x="801" y="1"/>
                    </a:moveTo>
                    <a:cubicBezTo>
                      <a:pt x="534" y="1"/>
                      <a:pt x="267" y="34"/>
                      <a:pt x="1" y="101"/>
                    </a:cubicBezTo>
                    <a:cubicBezTo>
                      <a:pt x="267" y="167"/>
                      <a:pt x="534" y="201"/>
                      <a:pt x="801" y="201"/>
                    </a:cubicBezTo>
                    <a:cubicBezTo>
                      <a:pt x="1068" y="201"/>
                      <a:pt x="1335" y="167"/>
                      <a:pt x="1602" y="101"/>
                    </a:cubicBezTo>
                    <a:cubicBezTo>
                      <a:pt x="1335" y="34"/>
                      <a:pt x="1068" y="1"/>
                      <a:pt x="8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4"/>
              <p:cNvSpPr/>
              <p:nvPr/>
            </p:nvSpPr>
            <p:spPr>
              <a:xfrm flipH="1">
                <a:off x="8249207" y="1898546"/>
                <a:ext cx="35823" cy="4364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10" extrusionOk="0">
                    <a:moveTo>
                      <a:pt x="951" y="1"/>
                    </a:moveTo>
                    <a:cubicBezTo>
                      <a:pt x="901" y="1"/>
                      <a:pt x="850" y="4"/>
                      <a:pt x="801" y="10"/>
                    </a:cubicBezTo>
                    <a:cubicBezTo>
                      <a:pt x="535" y="10"/>
                      <a:pt x="268" y="43"/>
                      <a:pt x="1" y="110"/>
                    </a:cubicBezTo>
                    <a:cubicBezTo>
                      <a:pt x="268" y="177"/>
                      <a:pt x="535" y="210"/>
                      <a:pt x="801" y="210"/>
                    </a:cubicBezTo>
                    <a:cubicBezTo>
                      <a:pt x="1068" y="210"/>
                      <a:pt x="1369" y="177"/>
                      <a:pt x="1602" y="110"/>
                    </a:cubicBezTo>
                    <a:cubicBezTo>
                      <a:pt x="1411" y="55"/>
                      <a:pt x="1176" y="1"/>
                      <a:pt x="9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4"/>
              <p:cNvSpPr/>
              <p:nvPr/>
            </p:nvSpPr>
            <p:spPr>
              <a:xfrm flipH="1">
                <a:off x="8246973" y="2189231"/>
                <a:ext cx="25386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8" y="468"/>
                      <a:pt x="668" y="868"/>
                      <a:pt x="1135" y="1135"/>
                    </a:cubicBezTo>
                    <a:cubicBezTo>
                      <a:pt x="1002" y="901"/>
                      <a:pt x="835" y="701"/>
                      <a:pt x="635" y="501"/>
                    </a:cubicBezTo>
                    <a:cubicBezTo>
                      <a:pt x="468" y="301"/>
                      <a:pt x="234" y="13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4"/>
              <p:cNvSpPr/>
              <p:nvPr/>
            </p:nvSpPr>
            <p:spPr>
              <a:xfrm flipH="1">
                <a:off x="8324518" y="1972226"/>
                <a:ext cx="25365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" y="1"/>
                    </a:moveTo>
                    <a:cubicBezTo>
                      <a:pt x="268" y="468"/>
                      <a:pt x="668" y="868"/>
                      <a:pt x="1135" y="1135"/>
                    </a:cubicBezTo>
                    <a:cubicBezTo>
                      <a:pt x="1002" y="901"/>
                      <a:pt x="835" y="701"/>
                      <a:pt x="635" y="501"/>
                    </a:cubicBezTo>
                    <a:cubicBezTo>
                      <a:pt x="434" y="301"/>
                      <a:pt x="234" y="13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4"/>
              <p:cNvSpPr/>
              <p:nvPr/>
            </p:nvSpPr>
            <p:spPr>
              <a:xfrm flipH="1">
                <a:off x="8171684" y="2252331"/>
                <a:ext cx="25365" cy="24276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68" extrusionOk="0">
                    <a:moveTo>
                      <a:pt x="1134" y="0"/>
                    </a:moveTo>
                    <a:lnTo>
                      <a:pt x="1134" y="0"/>
                    </a:lnTo>
                    <a:cubicBezTo>
                      <a:pt x="901" y="133"/>
                      <a:pt x="667" y="300"/>
                      <a:pt x="500" y="500"/>
                    </a:cubicBezTo>
                    <a:cubicBezTo>
                      <a:pt x="300" y="701"/>
                      <a:pt x="133" y="901"/>
                      <a:pt x="0" y="1168"/>
                    </a:cubicBezTo>
                    <a:cubicBezTo>
                      <a:pt x="234" y="1001"/>
                      <a:pt x="434" y="834"/>
                      <a:pt x="634" y="667"/>
                    </a:cubicBezTo>
                    <a:cubicBezTo>
                      <a:pt x="834" y="467"/>
                      <a:pt x="1001" y="234"/>
                      <a:pt x="1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4"/>
              <p:cNvSpPr/>
              <p:nvPr/>
            </p:nvSpPr>
            <p:spPr>
              <a:xfrm flipH="1">
                <a:off x="8311826" y="2096327"/>
                <a:ext cx="25386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5" extrusionOk="0">
                    <a:moveTo>
                      <a:pt x="1135" y="1"/>
                    </a:moveTo>
                    <a:lnTo>
                      <a:pt x="1135" y="1"/>
                    </a:lnTo>
                    <a:cubicBezTo>
                      <a:pt x="668" y="267"/>
                      <a:pt x="268" y="668"/>
                      <a:pt x="1" y="1135"/>
                    </a:cubicBezTo>
                    <a:cubicBezTo>
                      <a:pt x="234" y="1001"/>
                      <a:pt x="435" y="835"/>
                      <a:pt x="635" y="634"/>
                    </a:cubicBezTo>
                    <a:cubicBezTo>
                      <a:pt x="835" y="468"/>
                      <a:pt x="1002" y="234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4"/>
              <p:cNvSpPr/>
              <p:nvPr/>
            </p:nvSpPr>
            <p:spPr>
              <a:xfrm flipH="1">
                <a:off x="8186591" y="1803751"/>
                <a:ext cx="25386" cy="2361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6" extrusionOk="0">
                    <a:moveTo>
                      <a:pt x="1135" y="1"/>
                    </a:moveTo>
                    <a:lnTo>
                      <a:pt x="1135" y="1"/>
                    </a:lnTo>
                    <a:cubicBezTo>
                      <a:pt x="668" y="268"/>
                      <a:pt x="301" y="668"/>
                      <a:pt x="1" y="1135"/>
                    </a:cubicBezTo>
                    <a:cubicBezTo>
                      <a:pt x="468" y="835"/>
                      <a:pt x="868" y="468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4"/>
              <p:cNvSpPr/>
              <p:nvPr/>
            </p:nvSpPr>
            <p:spPr>
              <a:xfrm flipH="1">
                <a:off x="8194077" y="1733044"/>
                <a:ext cx="186355" cy="82657"/>
              </a:xfrm>
              <a:custGeom>
                <a:avLst/>
                <a:gdLst/>
                <a:ahLst/>
                <a:cxnLst/>
                <a:rect l="l" t="t" r="r" b="b"/>
                <a:pathLst>
                  <a:path w="8339" h="3977" extrusionOk="0">
                    <a:moveTo>
                      <a:pt x="67" y="0"/>
                    </a:moveTo>
                    <a:cubicBezTo>
                      <a:pt x="0" y="0"/>
                      <a:pt x="0" y="34"/>
                      <a:pt x="34" y="34"/>
                    </a:cubicBezTo>
                    <a:cubicBezTo>
                      <a:pt x="701" y="334"/>
                      <a:pt x="5137" y="2636"/>
                      <a:pt x="8273" y="3970"/>
                    </a:cubicBezTo>
                    <a:cubicBezTo>
                      <a:pt x="8282" y="3975"/>
                      <a:pt x="8290" y="3977"/>
                      <a:pt x="8297" y="3977"/>
                    </a:cubicBezTo>
                    <a:cubicBezTo>
                      <a:pt x="8339" y="3977"/>
                      <a:pt x="8335" y="3903"/>
                      <a:pt x="8306" y="3903"/>
                    </a:cubicBezTo>
                    <a:cubicBezTo>
                      <a:pt x="5638" y="2436"/>
                      <a:pt x="2869" y="1135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4"/>
              <p:cNvSpPr/>
              <p:nvPr/>
            </p:nvSpPr>
            <p:spPr>
              <a:xfrm flipH="1">
                <a:off x="8204491" y="1598551"/>
                <a:ext cx="132721" cy="70728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3403" extrusionOk="0">
                    <a:moveTo>
                      <a:pt x="5938" y="0"/>
                    </a:moveTo>
                    <a:cubicBezTo>
                      <a:pt x="5071" y="234"/>
                      <a:pt x="4237" y="601"/>
                      <a:pt x="3437" y="1034"/>
                    </a:cubicBezTo>
                    <a:cubicBezTo>
                      <a:pt x="2836" y="1368"/>
                      <a:pt x="2236" y="1735"/>
                      <a:pt x="1669" y="2135"/>
                    </a:cubicBezTo>
                    <a:cubicBezTo>
                      <a:pt x="1068" y="2502"/>
                      <a:pt x="535" y="2969"/>
                      <a:pt x="1" y="3369"/>
                    </a:cubicBezTo>
                    <a:cubicBezTo>
                      <a:pt x="1" y="3403"/>
                      <a:pt x="1" y="3403"/>
                      <a:pt x="34" y="3403"/>
                    </a:cubicBezTo>
                    <a:cubicBezTo>
                      <a:pt x="601" y="3002"/>
                      <a:pt x="1202" y="2669"/>
                      <a:pt x="1769" y="2268"/>
                    </a:cubicBezTo>
                    <a:cubicBezTo>
                      <a:pt x="3103" y="1401"/>
                      <a:pt x="4471" y="634"/>
                      <a:pt x="5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4"/>
              <p:cNvSpPr/>
              <p:nvPr/>
            </p:nvSpPr>
            <p:spPr>
              <a:xfrm flipH="1">
                <a:off x="8208356" y="1652339"/>
                <a:ext cx="99022" cy="60627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17" extrusionOk="0">
                    <a:moveTo>
                      <a:pt x="4411" y="0"/>
                    </a:moveTo>
                    <a:cubicBezTo>
                      <a:pt x="4403" y="0"/>
                      <a:pt x="4390" y="4"/>
                      <a:pt x="4370" y="14"/>
                    </a:cubicBezTo>
                    <a:cubicBezTo>
                      <a:pt x="3636" y="448"/>
                      <a:pt x="2869" y="848"/>
                      <a:pt x="2135" y="1348"/>
                    </a:cubicBezTo>
                    <a:cubicBezTo>
                      <a:pt x="1401" y="1849"/>
                      <a:pt x="734" y="2382"/>
                      <a:pt x="0" y="2916"/>
                    </a:cubicBezTo>
                    <a:lnTo>
                      <a:pt x="34" y="2916"/>
                    </a:lnTo>
                    <a:cubicBezTo>
                      <a:pt x="734" y="2416"/>
                      <a:pt x="1501" y="1982"/>
                      <a:pt x="2235" y="1482"/>
                    </a:cubicBezTo>
                    <a:cubicBezTo>
                      <a:pt x="2969" y="1015"/>
                      <a:pt x="3636" y="514"/>
                      <a:pt x="4370" y="47"/>
                    </a:cubicBezTo>
                    <a:cubicBezTo>
                      <a:pt x="4417" y="24"/>
                      <a:pt x="4431" y="0"/>
                      <a:pt x="44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4"/>
              <p:cNvSpPr/>
              <p:nvPr/>
            </p:nvSpPr>
            <p:spPr>
              <a:xfrm flipH="1">
                <a:off x="8165718" y="1976174"/>
                <a:ext cx="75334" cy="75487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632" extrusionOk="0">
                    <a:moveTo>
                      <a:pt x="1139" y="0"/>
                    </a:moveTo>
                    <a:cubicBezTo>
                      <a:pt x="1033" y="0"/>
                      <a:pt x="931" y="24"/>
                      <a:pt x="835" y="78"/>
                    </a:cubicBezTo>
                    <a:cubicBezTo>
                      <a:pt x="1" y="545"/>
                      <a:pt x="1068" y="3213"/>
                      <a:pt x="2036" y="3547"/>
                    </a:cubicBezTo>
                    <a:cubicBezTo>
                      <a:pt x="2168" y="3605"/>
                      <a:pt x="2304" y="3632"/>
                      <a:pt x="2437" y="3632"/>
                    </a:cubicBezTo>
                    <a:cubicBezTo>
                      <a:pt x="2842" y="3632"/>
                      <a:pt x="3219" y="3381"/>
                      <a:pt x="3370" y="2980"/>
                    </a:cubicBezTo>
                    <a:lnTo>
                      <a:pt x="3003" y="1412"/>
                    </a:lnTo>
                    <a:cubicBezTo>
                      <a:pt x="3003" y="1412"/>
                      <a:pt x="1957" y="0"/>
                      <a:pt x="11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4"/>
              <p:cNvSpPr/>
              <p:nvPr/>
            </p:nvSpPr>
            <p:spPr>
              <a:xfrm flipH="1">
                <a:off x="8180048" y="1980743"/>
                <a:ext cx="38036" cy="47221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272" extrusionOk="0">
                    <a:moveTo>
                      <a:pt x="33" y="0"/>
                    </a:moveTo>
                    <a:cubicBezTo>
                      <a:pt x="33" y="0"/>
                      <a:pt x="0" y="34"/>
                      <a:pt x="33" y="34"/>
                    </a:cubicBezTo>
                    <a:cubicBezTo>
                      <a:pt x="667" y="367"/>
                      <a:pt x="1168" y="901"/>
                      <a:pt x="1368" y="1602"/>
                    </a:cubicBezTo>
                    <a:cubicBezTo>
                      <a:pt x="1269" y="1424"/>
                      <a:pt x="1088" y="1328"/>
                      <a:pt x="902" y="1328"/>
                    </a:cubicBezTo>
                    <a:cubicBezTo>
                      <a:pt x="773" y="1328"/>
                      <a:pt x="643" y="1373"/>
                      <a:pt x="534" y="1468"/>
                    </a:cubicBezTo>
                    <a:cubicBezTo>
                      <a:pt x="534" y="1468"/>
                      <a:pt x="534" y="1501"/>
                      <a:pt x="534" y="1501"/>
                    </a:cubicBezTo>
                    <a:cubicBezTo>
                      <a:pt x="605" y="1475"/>
                      <a:pt x="677" y="1462"/>
                      <a:pt x="746" y="1462"/>
                    </a:cubicBezTo>
                    <a:cubicBezTo>
                      <a:pt x="937" y="1462"/>
                      <a:pt x="1112" y="1555"/>
                      <a:pt x="1234" y="1702"/>
                    </a:cubicBezTo>
                    <a:cubicBezTo>
                      <a:pt x="1368" y="1868"/>
                      <a:pt x="1468" y="2069"/>
                      <a:pt x="1568" y="2235"/>
                    </a:cubicBezTo>
                    <a:cubicBezTo>
                      <a:pt x="1581" y="2261"/>
                      <a:pt x="1603" y="2272"/>
                      <a:pt x="1624" y="2272"/>
                    </a:cubicBezTo>
                    <a:cubicBezTo>
                      <a:pt x="1658" y="2272"/>
                      <a:pt x="1689" y="2243"/>
                      <a:pt x="1668" y="2202"/>
                    </a:cubicBezTo>
                    <a:cubicBezTo>
                      <a:pt x="1701" y="1301"/>
                      <a:pt x="967" y="10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9" name="Google Shape;2176;p64">
                <a:extLst>
                  <a:ext uri="{FF2B5EF4-FFF2-40B4-BE49-F238E27FC236}">
                    <a16:creationId xmlns:a16="http://schemas.microsoft.com/office/drawing/2014/main" id="{07AA9EDC-A407-1FDB-3221-9B412157E9CF}"/>
                  </a:ext>
                </a:extLst>
              </p:cNvPr>
              <p:cNvGrpSpPr/>
              <p:nvPr/>
            </p:nvGrpSpPr>
            <p:grpSpPr>
              <a:xfrm rot="411985" flipH="1">
                <a:off x="7956730" y="1870279"/>
                <a:ext cx="229873" cy="139835"/>
                <a:chOff x="-1698614" y="548683"/>
                <a:chExt cx="809053" cy="561601"/>
              </a:xfrm>
            </p:grpSpPr>
            <p:sp>
              <p:nvSpPr>
                <p:cNvPr id="770" name="Google Shape;2197;p64">
                  <a:extLst>
                    <a:ext uri="{FF2B5EF4-FFF2-40B4-BE49-F238E27FC236}">
                      <a16:creationId xmlns:a16="http://schemas.microsoft.com/office/drawing/2014/main" id="{E41AA821-B65A-0008-7025-0D2DAF934904}"/>
                    </a:ext>
                  </a:extLst>
                </p:cNvPr>
                <p:cNvSpPr/>
                <p:nvPr/>
              </p:nvSpPr>
              <p:spPr>
                <a:xfrm>
                  <a:off x="-1698614" y="548683"/>
                  <a:ext cx="770" cy="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5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0" y="0"/>
                        <a:pt x="2" y="2"/>
                        <a:pt x="6" y="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331B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2199;p64">
                  <a:extLst>
                    <a:ext uri="{FF2B5EF4-FFF2-40B4-BE49-F238E27FC236}">
                      <a16:creationId xmlns:a16="http://schemas.microsoft.com/office/drawing/2014/main" id="{272D57C8-AD21-6DD4-D11D-01E6B090CAB9}"/>
                    </a:ext>
                  </a:extLst>
                </p:cNvPr>
                <p:cNvSpPr/>
                <p:nvPr/>
              </p:nvSpPr>
              <p:spPr>
                <a:xfrm>
                  <a:off x="-1220139" y="793693"/>
                  <a:ext cx="316078" cy="315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59" extrusionOk="0">
                      <a:moveTo>
                        <a:pt x="1231" y="129"/>
                      </a:moveTo>
                      <a:cubicBezTo>
                        <a:pt x="1836" y="129"/>
                        <a:pt x="2330" y="620"/>
                        <a:pt x="2332" y="1226"/>
                      </a:cubicBezTo>
                      <a:cubicBezTo>
                        <a:pt x="2333" y="1832"/>
                        <a:pt x="1842" y="2327"/>
                        <a:pt x="1236" y="2328"/>
                      </a:cubicBezTo>
                      <a:cubicBezTo>
                        <a:pt x="1235" y="2328"/>
                        <a:pt x="1234" y="2328"/>
                        <a:pt x="1234" y="2328"/>
                      </a:cubicBezTo>
                      <a:cubicBezTo>
                        <a:pt x="629" y="2328"/>
                        <a:pt x="134" y="1838"/>
                        <a:pt x="132" y="1232"/>
                      </a:cubicBezTo>
                      <a:cubicBezTo>
                        <a:pt x="131" y="626"/>
                        <a:pt x="622" y="131"/>
                        <a:pt x="1229" y="129"/>
                      </a:cubicBezTo>
                      <a:cubicBezTo>
                        <a:pt x="1230" y="129"/>
                        <a:pt x="1231" y="129"/>
                        <a:pt x="1231" y="129"/>
                      </a:cubicBezTo>
                      <a:close/>
                      <a:moveTo>
                        <a:pt x="1231" y="1"/>
                      </a:moveTo>
                      <a:cubicBezTo>
                        <a:pt x="1230" y="1"/>
                        <a:pt x="1229" y="1"/>
                        <a:pt x="1227" y="1"/>
                      </a:cubicBezTo>
                      <a:cubicBezTo>
                        <a:pt x="549" y="3"/>
                        <a:pt x="1" y="555"/>
                        <a:pt x="2" y="1233"/>
                      </a:cubicBezTo>
                      <a:cubicBezTo>
                        <a:pt x="5" y="1911"/>
                        <a:pt x="557" y="2459"/>
                        <a:pt x="1234" y="2459"/>
                      </a:cubicBezTo>
                      <a:cubicBezTo>
                        <a:pt x="1234" y="2459"/>
                        <a:pt x="1235" y="2459"/>
                        <a:pt x="1236" y="2459"/>
                      </a:cubicBezTo>
                      <a:cubicBezTo>
                        <a:pt x="1914" y="2457"/>
                        <a:pt x="2463" y="1904"/>
                        <a:pt x="2461" y="1226"/>
                      </a:cubicBezTo>
                      <a:cubicBezTo>
                        <a:pt x="2458" y="549"/>
                        <a:pt x="1907" y="1"/>
                        <a:pt x="1231" y="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2200;p64">
                  <a:extLst>
                    <a:ext uri="{FF2B5EF4-FFF2-40B4-BE49-F238E27FC236}">
                      <a16:creationId xmlns:a16="http://schemas.microsoft.com/office/drawing/2014/main" id="{B5C26C70-E6E9-195D-0586-2F1A403C5834}"/>
                    </a:ext>
                  </a:extLst>
                </p:cNvPr>
                <p:cNvSpPr/>
                <p:nvPr/>
              </p:nvSpPr>
              <p:spPr>
                <a:xfrm>
                  <a:off x="-1603560" y="794593"/>
                  <a:ext cx="316076" cy="3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61" extrusionOk="0">
                      <a:moveTo>
                        <a:pt x="1230" y="131"/>
                      </a:moveTo>
                      <a:cubicBezTo>
                        <a:pt x="1836" y="131"/>
                        <a:pt x="2331" y="622"/>
                        <a:pt x="2332" y="1227"/>
                      </a:cubicBezTo>
                      <a:cubicBezTo>
                        <a:pt x="2333" y="1834"/>
                        <a:pt x="1842" y="2330"/>
                        <a:pt x="1236" y="2331"/>
                      </a:cubicBezTo>
                      <a:cubicBezTo>
                        <a:pt x="1235" y="2331"/>
                        <a:pt x="1234" y="2331"/>
                        <a:pt x="1234" y="2331"/>
                      </a:cubicBezTo>
                      <a:cubicBezTo>
                        <a:pt x="628" y="2331"/>
                        <a:pt x="133" y="1840"/>
                        <a:pt x="132" y="1235"/>
                      </a:cubicBezTo>
                      <a:cubicBezTo>
                        <a:pt x="131" y="628"/>
                        <a:pt x="622" y="132"/>
                        <a:pt x="1228" y="131"/>
                      </a:cubicBezTo>
                      <a:cubicBezTo>
                        <a:pt x="1229" y="131"/>
                        <a:pt x="1230" y="131"/>
                        <a:pt x="1230" y="131"/>
                      </a:cubicBezTo>
                      <a:close/>
                      <a:moveTo>
                        <a:pt x="1229" y="1"/>
                      </a:moveTo>
                      <a:cubicBezTo>
                        <a:pt x="1229" y="1"/>
                        <a:pt x="1228" y="1"/>
                        <a:pt x="1227" y="1"/>
                      </a:cubicBezTo>
                      <a:cubicBezTo>
                        <a:pt x="549" y="4"/>
                        <a:pt x="1" y="557"/>
                        <a:pt x="2" y="1235"/>
                      </a:cubicBezTo>
                      <a:cubicBezTo>
                        <a:pt x="5" y="1912"/>
                        <a:pt x="557" y="2460"/>
                        <a:pt x="1234" y="2460"/>
                      </a:cubicBezTo>
                      <a:cubicBezTo>
                        <a:pt x="1234" y="2460"/>
                        <a:pt x="1235" y="2460"/>
                        <a:pt x="1236" y="2460"/>
                      </a:cubicBezTo>
                      <a:cubicBezTo>
                        <a:pt x="1914" y="2458"/>
                        <a:pt x="2463" y="1904"/>
                        <a:pt x="2461" y="1226"/>
                      </a:cubicBezTo>
                      <a:cubicBezTo>
                        <a:pt x="2458" y="549"/>
                        <a:pt x="1906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2201;p64">
                  <a:extLst>
                    <a:ext uri="{FF2B5EF4-FFF2-40B4-BE49-F238E27FC236}">
                      <a16:creationId xmlns:a16="http://schemas.microsoft.com/office/drawing/2014/main" id="{F46F9736-8831-BD21-2DCE-19BC0C2704C7}"/>
                    </a:ext>
                  </a:extLst>
                </p:cNvPr>
                <p:cNvSpPr/>
                <p:nvPr/>
              </p:nvSpPr>
              <p:spPr>
                <a:xfrm>
                  <a:off x="-1297616" y="933006"/>
                  <a:ext cx="87357" cy="14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111" extrusionOk="0">
                      <a:moveTo>
                        <a:pt x="626" y="0"/>
                      </a:moveTo>
                      <a:lnTo>
                        <a:pt x="56" y="1"/>
                      </a:lnTo>
                      <a:cubicBezTo>
                        <a:pt x="26" y="1"/>
                        <a:pt x="1" y="26"/>
                        <a:pt x="1" y="57"/>
                      </a:cubicBezTo>
                      <a:cubicBezTo>
                        <a:pt x="1" y="86"/>
                        <a:pt x="26" y="111"/>
                        <a:pt x="56" y="111"/>
                      </a:cubicBezTo>
                      <a:lnTo>
                        <a:pt x="626" y="110"/>
                      </a:lnTo>
                      <a:cubicBezTo>
                        <a:pt x="656" y="110"/>
                        <a:pt x="681" y="85"/>
                        <a:pt x="681" y="55"/>
                      </a:cubicBezTo>
                      <a:cubicBezTo>
                        <a:pt x="681" y="25"/>
                        <a:pt x="656" y="0"/>
                        <a:pt x="62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2202;p64">
                  <a:extLst>
                    <a:ext uri="{FF2B5EF4-FFF2-40B4-BE49-F238E27FC236}">
                      <a16:creationId xmlns:a16="http://schemas.microsoft.com/office/drawing/2014/main" id="{DE59C47B-1E64-26A4-6B85-98E19D5C1426}"/>
                    </a:ext>
                  </a:extLst>
                </p:cNvPr>
                <p:cNvSpPr/>
                <p:nvPr/>
              </p:nvSpPr>
              <p:spPr>
                <a:xfrm>
                  <a:off x="-1618568" y="893753"/>
                  <a:ext cx="33352" cy="63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493" extrusionOk="0">
                      <a:moveTo>
                        <a:pt x="182" y="1"/>
                      </a:moveTo>
                      <a:cubicBezTo>
                        <a:pt x="115" y="1"/>
                        <a:pt x="55" y="49"/>
                        <a:pt x="43" y="119"/>
                      </a:cubicBezTo>
                      <a:lnTo>
                        <a:pt x="7" y="327"/>
                      </a:lnTo>
                      <a:cubicBezTo>
                        <a:pt x="0" y="365"/>
                        <a:pt x="9" y="404"/>
                        <a:pt x="30" y="432"/>
                      </a:cubicBezTo>
                      <a:cubicBezTo>
                        <a:pt x="47" y="456"/>
                        <a:pt x="71" y="474"/>
                        <a:pt x="99" y="485"/>
                      </a:cubicBezTo>
                      <a:cubicBezTo>
                        <a:pt x="105" y="488"/>
                        <a:pt x="114" y="489"/>
                        <a:pt x="121" y="490"/>
                      </a:cubicBezTo>
                      <a:cubicBezTo>
                        <a:pt x="130" y="491"/>
                        <a:pt x="138" y="492"/>
                        <a:pt x="146" y="492"/>
                      </a:cubicBezTo>
                      <a:cubicBezTo>
                        <a:pt x="155" y="492"/>
                        <a:pt x="164" y="491"/>
                        <a:pt x="173" y="489"/>
                      </a:cubicBezTo>
                      <a:cubicBezTo>
                        <a:pt x="180" y="400"/>
                        <a:pt x="192" y="303"/>
                        <a:pt x="209" y="203"/>
                      </a:cubicBezTo>
                      <a:cubicBezTo>
                        <a:pt x="209" y="202"/>
                        <a:pt x="219" y="128"/>
                        <a:pt x="260" y="24"/>
                      </a:cubicBezTo>
                      <a:cubicBezTo>
                        <a:pt x="244" y="13"/>
                        <a:pt x="225" y="6"/>
                        <a:pt x="206" y="3"/>
                      </a:cubicBezTo>
                      <a:cubicBezTo>
                        <a:pt x="199" y="1"/>
                        <a:pt x="193" y="1"/>
                        <a:pt x="187" y="1"/>
                      </a:cubicBezTo>
                      <a:cubicBezTo>
                        <a:pt x="185" y="1"/>
                        <a:pt x="184" y="1"/>
                        <a:pt x="1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2203;p64">
                  <a:extLst>
                    <a:ext uri="{FF2B5EF4-FFF2-40B4-BE49-F238E27FC236}">
                      <a16:creationId xmlns:a16="http://schemas.microsoft.com/office/drawing/2014/main" id="{6F73ADAE-4F92-9761-3994-B52BD12CF1E6}"/>
                    </a:ext>
                  </a:extLst>
                </p:cNvPr>
                <p:cNvSpPr/>
                <p:nvPr/>
              </p:nvSpPr>
              <p:spPr>
                <a:xfrm>
                  <a:off x="-1618825" y="894394"/>
                  <a:ext cx="18600" cy="5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458" extrusionOk="0">
                      <a:moveTo>
                        <a:pt x="145" y="1"/>
                      </a:moveTo>
                      <a:lnTo>
                        <a:pt x="145" y="1"/>
                      </a:lnTo>
                      <a:cubicBezTo>
                        <a:pt x="94" y="16"/>
                        <a:pt x="53" y="57"/>
                        <a:pt x="44" y="113"/>
                      </a:cubicBezTo>
                      <a:lnTo>
                        <a:pt x="7" y="321"/>
                      </a:lnTo>
                      <a:cubicBezTo>
                        <a:pt x="1" y="360"/>
                        <a:pt x="10" y="397"/>
                        <a:pt x="31" y="426"/>
                      </a:cubicBezTo>
                      <a:cubicBezTo>
                        <a:pt x="39" y="438"/>
                        <a:pt x="49" y="448"/>
                        <a:pt x="61" y="458"/>
                      </a:cubicBezTo>
                      <a:cubicBezTo>
                        <a:pt x="68" y="370"/>
                        <a:pt x="79" y="276"/>
                        <a:pt x="96" y="178"/>
                      </a:cubicBezTo>
                      <a:cubicBezTo>
                        <a:pt x="96" y="177"/>
                        <a:pt x="105" y="105"/>
                        <a:pt x="145" y="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2204;p64">
                  <a:extLst>
                    <a:ext uri="{FF2B5EF4-FFF2-40B4-BE49-F238E27FC236}">
                      <a16:creationId xmlns:a16="http://schemas.microsoft.com/office/drawing/2014/main" id="{3D1DAAB3-EF8C-3392-50C1-6807F485169D}"/>
                    </a:ext>
                  </a:extLst>
                </p:cNvPr>
                <p:cNvSpPr/>
                <p:nvPr/>
              </p:nvSpPr>
              <p:spPr>
                <a:xfrm>
                  <a:off x="-922914" y="892085"/>
                  <a:ext cx="33352" cy="62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490" extrusionOk="0">
                      <a:moveTo>
                        <a:pt x="80" y="0"/>
                      </a:moveTo>
                      <a:cubicBezTo>
                        <a:pt x="77" y="0"/>
                        <a:pt x="75" y="0"/>
                        <a:pt x="73" y="0"/>
                      </a:cubicBezTo>
                      <a:cubicBezTo>
                        <a:pt x="67" y="0"/>
                        <a:pt x="61" y="0"/>
                        <a:pt x="54" y="1"/>
                      </a:cubicBezTo>
                      <a:cubicBezTo>
                        <a:pt x="35" y="5"/>
                        <a:pt x="16" y="12"/>
                        <a:pt x="0" y="22"/>
                      </a:cubicBezTo>
                      <a:cubicBezTo>
                        <a:pt x="40" y="126"/>
                        <a:pt x="50" y="199"/>
                        <a:pt x="50" y="201"/>
                      </a:cubicBezTo>
                      <a:cubicBezTo>
                        <a:pt x="68" y="303"/>
                        <a:pt x="80" y="398"/>
                        <a:pt x="87" y="487"/>
                      </a:cubicBezTo>
                      <a:cubicBezTo>
                        <a:pt x="96" y="489"/>
                        <a:pt x="105" y="490"/>
                        <a:pt x="114" y="490"/>
                      </a:cubicBezTo>
                      <a:cubicBezTo>
                        <a:pt x="122" y="490"/>
                        <a:pt x="130" y="489"/>
                        <a:pt x="139" y="487"/>
                      </a:cubicBezTo>
                      <a:cubicBezTo>
                        <a:pt x="146" y="486"/>
                        <a:pt x="154" y="483"/>
                        <a:pt x="161" y="482"/>
                      </a:cubicBezTo>
                      <a:cubicBezTo>
                        <a:pt x="190" y="472"/>
                        <a:pt x="213" y="454"/>
                        <a:pt x="230" y="430"/>
                      </a:cubicBezTo>
                      <a:cubicBezTo>
                        <a:pt x="250" y="400"/>
                        <a:pt x="260" y="362"/>
                        <a:pt x="254" y="325"/>
                      </a:cubicBezTo>
                      <a:lnTo>
                        <a:pt x="217" y="116"/>
                      </a:lnTo>
                      <a:cubicBezTo>
                        <a:pt x="204" y="47"/>
                        <a:pt x="147" y="0"/>
                        <a:pt x="8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2205;p64">
                  <a:extLst>
                    <a:ext uri="{FF2B5EF4-FFF2-40B4-BE49-F238E27FC236}">
                      <a16:creationId xmlns:a16="http://schemas.microsoft.com/office/drawing/2014/main" id="{30E2CB38-E00F-0F6C-8C43-8DFB70490405}"/>
                    </a:ext>
                  </a:extLst>
                </p:cNvPr>
                <p:cNvSpPr/>
                <p:nvPr/>
              </p:nvSpPr>
              <p:spPr>
                <a:xfrm>
                  <a:off x="-908290" y="892470"/>
                  <a:ext cx="18729" cy="5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458" extrusionOk="0">
                      <a:moveTo>
                        <a:pt x="1" y="0"/>
                      </a:moveTo>
                      <a:cubicBezTo>
                        <a:pt x="40" y="105"/>
                        <a:pt x="51" y="177"/>
                        <a:pt x="51" y="178"/>
                      </a:cubicBezTo>
                      <a:cubicBezTo>
                        <a:pt x="69" y="276"/>
                        <a:pt x="81" y="369"/>
                        <a:pt x="87" y="457"/>
                      </a:cubicBezTo>
                      <a:cubicBezTo>
                        <a:pt x="98" y="448"/>
                        <a:pt x="108" y="437"/>
                        <a:pt x="116" y="426"/>
                      </a:cubicBezTo>
                      <a:cubicBezTo>
                        <a:pt x="136" y="397"/>
                        <a:pt x="146" y="359"/>
                        <a:pt x="140" y="320"/>
                      </a:cubicBezTo>
                      <a:lnTo>
                        <a:pt x="103" y="112"/>
                      </a:lnTo>
                      <a:cubicBezTo>
                        <a:pt x="93" y="57"/>
                        <a:pt x="52" y="15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2206;p64">
                  <a:extLst>
                    <a:ext uri="{FF2B5EF4-FFF2-40B4-BE49-F238E27FC236}">
                      <a16:creationId xmlns:a16="http://schemas.microsoft.com/office/drawing/2014/main" id="{7197BE86-C986-2401-83B0-1FDA9A9BB9C5}"/>
                    </a:ext>
                  </a:extLst>
                </p:cNvPr>
                <p:cNvSpPr/>
                <p:nvPr/>
              </p:nvSpPr>
              <p:spPr>
                <a:xfrm>
                  <a:off x="-1594742" y="812060"/>
                  <a:ext cx="302608" cy="290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" h="2267" extrusionOk="0">
                      <a:moveTo>
                        <a:pt x="1179" y="0"/>
                      </a:moveTo>
                      <a:cubicBezTo>
                        <a:pt x="1149" y="0"/>
                        <a:pt x="1119" y="1"/>
                        <a:pt x="1089" y="4"/>
                      </a:cubicBezTo>
                      <a:cubicBezTo>
                        <a:pt x="465" y="54"/>
                        <a:pt x="0" y="599"/>
                        <a:pt x="49" y="1223"/>
                      </a:cubicBezTo>
                      <a:cubicBezTo>
                        <a:pt x="97" y="1816"/>
                        <a:pt x="593" y="2266"/>
                        <a:pt x="1178" y="2266"/>
                      </a:cubicBezTo>
                      <a:cubicBezTo>
                        <a:pt x="1208" y="2266"/>
                        <a:pt x="1238" y="2265"/>
                        <a:pt x="1268" y="2263"/>
                      </a:cubicBezTo>
                      <a:cubicBezTo>
                        <a:pt x="1892" y="2213"/>
                        <a:pt x="2358" y="1667"/>
                        <a:pt x="2308" y="1044"/>
                      </a:cubicBezTo>
                      <a:cubicBezTo>
                        <a:pt x="2262" y="450"/>
                        <a:pt x="1765" y="0"/>
                        <a:pt x="117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0" name="Google Shape;2207;p64">
                  <a:extLst>
                    <a:ext uri="{FF2B5EF4-FFF2-40B4-BE49-F238E27FC236}">
                      <a16:creationId xmlns:a16="http://schemas.microsoft.com/office/drawing/2014/main" id="{86F93F34-D802-A755-6A01-809AE1808065}"/>
                    </a:ext>
                  </a:extLst>
                </p:cNvPr>
                <p:cNvSpPr/>
                <p:nvPr/>
              </p:nvSpPr>
              <p:spPr>
                <a:xfrm>
                  <a:off x="-1213343" y="806066"/>
                  <a:ext cx="302478" cy="29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8" h="2266" extrusionOk="0">
                      <a:moveTo>
                        <a:pt x="1181" y="0"/>
                      </a:moveTo>
                      <a:cubicBezTo>
                        <a:pt x="1151" y="0"/>
                        <a:pt x="1120" y="1"/>
                        <a:pt x="1090" y="4"/>
                      </a:cubicBezTo>
                      <a:cubicBezTo>
                        <a:pt x="466" y="53"/>
                        <a:pt x="1" y="599"/>
                        <a:pt x="50" y="1223"/>
                      </a:cubicBezTo>
                      <a:cubicBezTo>
                        <a:pt x="97" y="1816"/>
                        <a:pt x="593" y="2265"/>
                        <a:pt x="1177" y="2265"/>
                      </a:cubicBezTo>
                      <a:cubicBezTo>
                        <a:pt x="1207" y="2265"/>
                        <a:pt x="1238" y="2264"/>
                        <a:pt x="1269" y="2262"/>
                      </a:cubicBezTo>
                      <a:cubicBezTo>
                        <a:pt x="1893" y="2213"/>
                        <a:pt x="2358" y="1666"/>
                        <a:pt x="2309" y="1043"/>
                      </a:cubicBezTo>
                      <a:cubicBezTo>
                        <a:pt x="2261" y="450"/>
                        <a:pt x="1766" y="0"/>
                        <a:pt x="118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79FAF7-A4D0-E8C9-EC3B-C5AA4C873BB7}"/>
              </a:ext>
            </a:extLst>
          </p:cNvPr>
          <p:cNvGrpSpPr/>
          <p:nvPr/>
        </p:nvGrpSpPr>
        <p:grpSpPr>
          <a:xfrm>
            <a:off x="3898273" y="1334924"/>
            <a:ext cx="2615195" cy="3440344"/>
            <a:chOff x="4435317" y="1021049"/>
            <a:chExt cx="2526507" cy="3440344"/>
          </a:xfrm>
        </p:grpSpPr>
        <p:sp>
          <p:nvSpPr>
            <p:cNvPr id="324" name="Google Shape;615;p34">
              <a:extLst>
                <a:ext uri="{FF2B5EF4-FFF2-40B4-BE49-F238E27FC236}">
                  <a16:creationId xmlns:a16="http://schemas.microsoft.com/office/drawing/2014/main" id="{C8853521-02DA-46AD-7F0C-CA53E97A89B4}"/>
                </a:ext>
              </a:extLst>
            </p:cNvPr>
            <p:cNvSpPr/>
            <p:nvPr/>
          </p:nvSpPr>
          <p:spPr>
            <a:xfrm>
              <a:off x="6278076" y="1021049"/>
              <a:ext cx="310326" cy="429092"/>
            </a:xfrm>
            <a:custGeom>
              <a:avLst/>
              <a:gdLst/>
              <a:ahLst/>
              <a:cxnLst/>
              <a:rect l="l" t="t" r="r" b="b"/>
              <a:pathLst>
                <a:path w="13710" h="18957" extrusionOk="0">
                  <a:moveTo>
                    <a:pt x="10435" y="0"/>
                  </a:moveTo>
                  <a:cubicBezTo>
                    <a:pt x="8722" y="0"/>
                    <a:pt x="4603" y="3341"/>
                    <a:pt x="3669" y="4361"/>
                  </a:cubicBezTo>
                  <a:cubicBezTo>
                    <a:pt x="2969" y="5128"/>
                    <a:pt x="2102" y="7230"/>
                    <a:pt x="1668" y="8464"/>
                  </a:cubicBezTo>
                  <a:cubicBezTo>
                    <a:pt x="934" y="10699"/>
                    <a:pt x="0" y="14168"/>
                    <a:pt x="0" y="14168"/>
                  </a:cubicBezTo>
                  <a:cubicBezTo>
                    <a:pt x="0" y="14168"/>
                    <a:pt x="7059" y="18957"/>
                    <a:pt x="7756" y="18957"/>
                  </a:cubicBezTo>
                  <a:cubicBezTo>
                    <a:pt x="7781" y="18957"/>
                    <a:pt x="7798" y="18951"/>
                    <a:pt x="7806" y="18938"/>
                  </a:cubicBezTo>
                  <a:cubicBezTo>
                    <a:pt x="8740" y="17537"/>
                    <a:pt x="9807" y="15436"/>
                    <a:pt x="8940" y="11766"/>
                  </a:cubicBezTo>
                  <a:cubicBezTo>
                    <a:pt x="8940" y="11766"/>
                    <a:pt x="13710" y="8898"/>
                    <a:pt x="13076" y="7430"/>
                  </a:cubicBezTo>
                  <a:cubicBezTo>
                    <a:pt x="12965" y="7176"/>
                    <a:pt x="12728" y="7073"/>
                    <a:pt x="12417" y="7073"/>
                  </a:cubicBezTo>
                  <a:cubicBezTo>
                    <a:pt x="11966" y="7073"/>
                    <a:pt x="11359" y="7289"/>
                    <a:pt x="10747" y="7579"/>
                  </a:cubicBezTo>
                  <a:lnTo>
                    <a:pt x="10747" y="7579"/>
                  </a:lnTo>
                  <a:cubicBezTo>
                    <a:pt x="12054" y="6707"/>
                    <a:pt x="13333" y="5646"/>
                    <a:pt x="13076" y="4962"/>
                  </a:cubicBezTo>
                  <a:cubicBezTo>
                    <a:pt x="12944" y="4617"/>
                    <a:pt x="12643" y="4479"/>
                    <a:pt x="12246" y="4479"/>
                  </a:cubicBezTo>
                  <a:cubicBezTo>
                    <a:pt x="11904" y="4479"/>
                    <a:pt x="11490" y="4582"/>
                    <a:pt x="11051" y="4743"/>
                  </a:cubicBezTo>
                  <a:lnTo>
                    <a:pt x="11051" y="4743"/>
                  </a:lnTo>
                  <a:cubicBezTo>
                    <a:pt x="12159" y="3971"/>
                    <a:pt x="13005" y="3116"/>
                    <a:pt x="12642" y="2460"/>
                  </a:cubicBezTo>
                  <a:cubicBezTo>
                    <a:pt x="12478" y="2173"/>
                    <a:pt x="12185" y="2056"/>
                    <a:pt x="11816" y="2056"/>
                  </a:cubicBezTo>
                  <a:cubicBezTo>
                    <a:pt x="10891" y="2056"/>
                    <a:pt x="9489" y="2793"/>
                    <a:pt x="8436" y="3439"/>
                  </a:cubicBezTo>
                  <a:lnTo>
                    <a:pt x="8436" y="3439"/>
                  </a:lnTo>
                  <a:cubicBezTo>
                    <a:pt x="9821" y="2450"/>
                    <a:pt x="11626" y="949"/>
                    <a:pt x="11008" y="225"/>
                  </a:cubicBezTo>
                  <a:cubicBezTo>
                    <a:pt x="10878" y="69"/>
                    <a:pt x="10681" y="0"/>
                    <a:pt x="10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83218A46-ECAC-1456-C66B-03D68FD0C4C9}"/>
                </a:ext>
              </a:extLst>
            </p:cNvPr>
            <p:cNvGrpSpPr/>
            <p:nvPr/>
          </p:nvGrpSpPr>
          <p:grpSpPr>
            <a:xfrm>
              <a:off x="4435317" y="1182844"/>
              <a:ext cx="2526507" cy="3278549"/>
              <a:chOff x="4435317" y="1182844"/>
              <a:chExt cx="2526507" cy="3278549"/>
            </a:xfrm>
          </p:grpSpPr>
          <p:sp>
            <p:nvSpPr>
              <p:cNvPr id="326" name="Google Shape;341;p34">
                <a:extLst>
                  <a:ext uri="{FF2B5EF4-FFF2-40B4-BE49-F238E27FC236}">
                    <a16:creationId xmlns:a16="http://schemas.microsoft.com/office/drawing/2014/main" id="{3CC25B41-C0B2-D77D-954C-0505820A956E}"/>
                  </a:ext>
                </a:extLst>
              </p:cNvPr>
              <p:cNvSpPr/>
              <p:nvPr/>
            </p:nvSpPr>
            <p:spPr>
              <a:xfrm>
                <a:off x="4933026" y="2282180"/>
                <a:ext cx="1517" cy="46832"/>
              </a:xfrm>
              <a:custGeom>
                <a:avLst/>
                <a:gdLst/>
                <a:ahLst/>
                <a:cxnLst/>
                <a:rect l="l" t="t" r="r" b="b"/>
                <a:pathLst>
                  <a:path w="67" h="2069" extrusionOk="0">
                    <a:moveTo>
                      <a:pt x="67" y="1"/>
                    </a:moveTo>
                    <a:lnTo>
                      <a:pt x="34" y="701"/>
                    </a:lnTo>
                    <a:cubicBezTo>
                      <a:pt x="34" y="1135"/>
                      <a:pt x="34" y="1602"/>
                      <a:pt x="0" y="2069"/>
                    </a:cubicBezTo>
                    <a:cubicBezTo>
                      <a:pt x="67" y="1368"/>
                      <a:pt x="67" y="701"/>
                      <a:pt x="67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42;p34">
                <a:extLst>
                  <a:ext uri="{FF2B5EF4-FFF2-40B4-BE49-F238E27FC236}">
                    <a16:creationId xmlns:a16="http://schemas.microsoft.com/office/drawing/2014/main" id="{EDDA217C-32ED-9272-7F82-14F4923D8197}"/>
                  </a:ext>
                </a:extLst>
              </p:cNvPr>
              <p:cNvSpPr/>
              <p:nvPr/>
            </p:nvSpPr>
            <p:spPr>
              <a:xfrm>
                <a:off x="4656676" y="1683869"/>
                <a:ext cx="845395" cy="1595519"/>
              </a:xfrm>
              <a:custGeom>
                <a:avLst/>
                <a:gdLst/>
                <a:ahLst/>
                <a:cxnLst/>
                <a:rect l="l" t="t" r="r" b="b"/>
                <a:pathLst>
                  <a:path w="37349" h="70489" extrusionOk="0">
                    <a:moveTo>
                      <a:pt x="8373" y="515"/>
                    </a:moveTo>
                    <a:cubicBezTo>
                      <a:pt x="10041" y="2317"/>
                      <a:pt x="11609" y="4085"/>
                      <a:pt x="12610" y="6386"/>
                    </a:cubicBezTo>
                    <a:cubicBezTo>
                      <a:pt x="13377" y="8087"/>
                      <a:pt x="13410" y="9789"/>
                      <a:pt x="13577" y="11523"/>
                    </a:cubicBezTo>
                    <a:cubicBezTo>
                      <a:pt x="12610" y="7554"/>
                      <a:pt x="10808" y="3818"/>
                      <a:pt x="8373" y="515"/>
                    </a:cubicBezTo>
                    <a:close/>
                    <a:moveTo>
                      <a:pt x="8140" y="382"/>
                    </a:moveTo>
                    <a:lnTo>
                      <a:pt x="8140" y="382"/>
                    </a:lnTo>
                    <a:cubicBezTo>
                      <a:pt x="10208" y="4418"/>
                      <a:pt x="12042" y="8554"/>
                      <a:pt x="13610" y="12824"/>
                    </a:cubicBezTo>
                    <a:cubicBezTo>
                      <a:pt x="12076" y="11090"/>
                      <a:pt x="10375" y="9355"/>
                      <a:pt x="9541" y="7220"/>
                    </a:cubicBezTo>
                    <a:cubicBezTo>
                      <a:pt x="8673" y="5052"/>
                      <a:pt x="8540" y="2617"/>
                      <a:pt x="8140" y="382"/>
                    </a:cubicBezTo>
                    <a:close/>
                    <a:moveTo>
                      <a:pt x="8040" y="215"/>
                    </a:moveTo>
                    <a:lnTo>
                      <a:pt x="8040" y="215"/>
                    </a:lnTo>
                    <a:cubicBezTo>
                      <a:pt x="8340" y="2617"/>
                      <a:pt x="8573" y="5219"/>
                      <a:pt x="9507" y="7454"/>
                    </a:cubicBezTo>
                    <a:cubicBezTo>
                      <a:pt x="10375" y="9555"/>
                      <a:pt x="12076" y="11290"/>
                      <a:pt x="13610" y="12991"/>
                    </a:cubicBezTo>
                    <a:cubicBezTo>
                      <a:pt x="11876" y="11590"/>
                      <a:pt x="9774" y="10322"/>
                      <a:pt x="8874" y="8254"/>
                    </a:cubicBezTo>
                    <a:cubicBezTo>
                      <a:pt x="7940" y="6053"/>
                      <a:pt x="8040" y="2650"/>
                      <a:pt x="8040" y="215"/>
                    </a:cubicBezTo>
                    <a:close/>
                    <a:moveTo>
                      <a:pt x="8340" y="682"/>
                    </a:moveTo>
                    <a:lnTo>
                      <a:pt x="8340" y="682"/>
                    </a:lnTo>
                    <a:cubicBezTo>
                      <a:pt x="10842" y="4218"/>
                      <a:pt x="12643" y="8221"/>
                      <a:pt x="13710" y="12424"/>
                    </a:cubicBezTo>
                    <a:cubicBezTo>
                      <a:pt x="13744" y="12624"/>
                      <a:pt x="13777" y="12857"/>
                      <a:pt x="13810" y="13058"/>
                    </a:cubicBezTo>
                    <a:lnTo>
                      <a:pt x="13644" y="12857"/>
                    </a:lnTo>
                    <a:cubicBezTo>
                      <a:pt x="12176" y="8688"/>
                      <a:pt x="10408" y="4585"/>
                      <a:pt x="8340" y="682"/>
                    </a:cubicBezTo>
                    <a:close/>
                    <a:moveTo>
                      <a:pt x="21149" y="6987"/>
                    </a:moveTo>
                    <a:lnTo>
                      <a:pt x="21149" y="7087"/>
                    </a:lnTo>
                    <a:cubicBezTo>
                      <a:pt x="19848" y="9722"/>
                      <a:pt x="18380" y="12624"/>
                      <a:pt x="18080" y="15559"/>
                    </a:cubicBezTo>
                    <a:cubicBezTo>
                      <a:pt x="18447" y="12557"/>
                      <a:pt x="20082" y="10156"/>
                      <a:pt x="21149" y="7387"/>
                    </a:cubicBezTo>
                    <a:lnTo>
                      <a:pt x="21149" y="7387"/>
                    </a:lnTo>
                    <a:cubicBezTo>
                      <a:pt x="21149" y="9588"/>
                      <a:pt x="20849" y="11757"/>
                      <a:pt x="20248" y="13892"/>
                    </a:cubicBezTo>
                    <a:cubicBezTo>
                      <a:pt x="19648" y="16126"/>
                      <a:pt x="18480" y="18161"/>
                      <a:pt x="17546" y="20263"/>
                    </a:cubicBezTo>
                    <a:cubicBezTo>
                      <a:pt x="17613" y="18895"/>
                      <a:pt x="17747" y="17561"/>
                      <a:pt x="17947" y="16227"/>
                    </a:cubicBezTo>
                    <a:lnTo>
                      <a:pt x="17947" y="16227"/>
                    </a:lnTo>
                    <a:cubicBezTo>
                      <a:pt x="17680" y="17461"/>
                      <a:pt x="17513" y="18728"/>
                      <a:pt x="17446" y="20029"/>
                    </a:cubicBezTo>
                    <a:cubicBezTo>
                      <a:pt x="17380" y="17728"/>
                      <a:pt x="17346" y="15126"/>
                      <a:pt x="18013" y="13024"/>
                    </a:cubicBezTo>
                    <a:cubicBezTo>
                      <a:pt x="18747" y="10756"/>
                      <a:pt x="20115" y="9021"/>
                      <a:pt x="21149" y="6987"/>
                    </a:cubicBezTo>
                    <a:close/>
                    <a:moveTo>
                      <a:pt x="21282" y="8354"/>
                    </a:moveTo>
                    <a:cubicBezTo>
                      <a:pt x="21449" y="10489"/>
                      <a:pt x="21649" y="12657"/>
                      <a:pt x="21149" y="14759"/>
                    </a:cubicBezTo>
                    <a:cubicBezTo>
                      <a:pt x="20549" y="16994"/>
                      <a:pt x="19281" y="18995"/>
                      <a:pt x="17546" y="20530"/>
                    </a:cubicBezTo>
                    <a:cubicBezTo>
                      <a:pt x="18714" y="18428"/>
                      <a:pt x="19681" y="16227"/>
                      <a:pt x="20382" y="13925"/>
                    </a:cubicBezTo>
                    <a:cubicBezTo>
                      <a:pt x="20682" y="12791"/>
                      <a:pt x="20882" y="11657"/>
                      <a:pt x="21016" y="10522"/>
                    </a:cubicBezTo>
                    <a:cubicBezTo>
                      <a:pt x="21116" y="9822"/>
                      <a:pt x="21249" y="9055"/>
                      <a:pt x="21282" y="8354"/>
                    </a:cubicBezTo>
                    <a:close/>
                    <a:moveTo>
                      <a:pt x="21583" y="10589"/>
                    </a:moveTo>
                    <a:lnTo>
                      <a:pt x="21583" y="10589"/>
                    </a:lnTo>
                    <a:cubicBezTo>
                      <a:pt x="21716" y="11523"/>
                      <a:pt x="21783" y="12524"/>
                      <a:pt x="21783" y="13491"/>
                    </a:cubicBezTo>
                    <a:cubicBezTo>
                      <a:pt x="21716" y="16794"/>
                      <a:pt x="20215" y="18928"/>
                      <a:pt x="17513" y="20696"/>
                    </a:cubicBezTo>
                    <a:lnTo>
                      <a:pt x="17513" y="20563"/>
                    </a:lnTo>
                    <a:cubicBezTo>
                      <a:pt x="19214" y="19162"/>
                      <a:pt x="20448" y="17327"/>
                      <a:pt x="21082" y="15226"/>
                    </a:cubicBezTo>
                    <a:cubicBezTo>
                      <a:pt x="21516" y="13725"/>
                      <a:pt x="21683" y="12157"/>
                      <a:pt x="21583" y="10589"/>
                    </a:cubicBezTo>
                    <a:close/>
                    <a:moveTo>
                      <a:pt x="734" y="11523"/>
                    </a:moveTo>
                    <a:cubicBezTo>
                      <a:pt x="1568" y="12757"/>
                      <a:pt x="2669" y="13658"/>
                      <a:pt x="3703" y="14692"/>
                    </a:cubicBezTo>
                    <a:cubicBezTo>
                      <a:pt x="5638" y="16593"/>
                      <a:pt x="6472" y="18695"/>
                      <a:pt x="6038" y="21364"/>
                    </a:cubicBezTo>
                    <a:cubicBezTo>
                      <a:pt x="4404" y="20430"/>
                      <a:pt x="3036" y="19129"/>
                      <a:pt x="2035" y="17527"/>
                    </a:cubicBezTo>
                    <a:cubicBezTo>
                      <a:pt x="901" y="15626"/>
                      <a:pt x="1068" y="13625"/>
                      <a:pt x="734" y="11523"/>
                    </a:cubicBezTo>
                    <a:close/>
                    <a:moveTo>
                      <a:pt x="12209" y="28502"/>
                    </a:moveTo>
                    <a:lnTo>
                      <a:pt x="12209" y="28502"/>
                    </a:lnTo>
                    <a:cubicBezTo>
                      <a:pt x="12205" y="28541"/>
                      <a:pt x="12201" y="28579"/>
                      <a:pt x="12198" y="28617"/>
                    </a:cubicBezTo>
                    <a:lnTo>
                      <a:pt x="12198" y="28617"/>
                    </a:lnTo>
                    <a:cubicBezTo>
                      <a:pt x="12202" y="28579"/>
                      <a:pt x="12206" y="28541"/>
                      <a:pt x="12209" y="28502"/>
                    </a:cubicBezTo>
                    <a:close/>
                    <a:moveTo>
                      <a:pt x="11442" y="17227"/>
                    </a:moveTo>
                    <a:lnTo>
                      <a:pt x="11442" y="17227"/>
                    </a:lnTo>
                    <a:cubicBezTo>
                      <a:pt x="12376" y="18995"/>
                      <a:pt x="13277" y="20663"/>
                      <a:pt x="13777" y="22664"/>
                    </a:cubicBezTo>
                    <a:cubicBezTo>
                      <a:pt x="14444" y="25466"/>
                      <a:pt x="13944" y="27134"/>
                      <a:pt x="12509" y="29002"/>
                    </a:cubicBezTo>
                    <a:cubicBezTo>
                      <a:pt x="13310" y="27568"/>
                      <a:pt x="13710" y="25967"/>
                      <a:pt x="13677" y="24332"/>
                    </a:cubicBezTo>
                    <a:cubicBezTo>
                      <a:pt x="13610" y="21730"/>
                      <a:pt x="12276" y="19596"/>
                      <a:pt x="11442" y="17227"/>
                    </a:cubicBezTo>
                    <a:close/>
                    <a:moveTo>
                      <a:pt x="11275" y="16994"/>
                    </a:moveTo>
                    <a:cubicBezTo>
                      <a:pt x="11976" y="19329"/>
                      <a:pt x="13343" y="21397"/>
                      <a:pt x="13510" y="23865"/>
                    </a:cubicBezTo>
                    <a:cubicBezTo>
                      <a:pt x="13644" y="25833"/>
                      <a:pt x="13143" y="27801"/>
                      <a:pt x="12109" y="29469"/>
                    </a:cubicBezTo>
                    <a:cubicBezTo>
                      <a:pt x="12139" y="29175"/>
                      <a:pt x="12168" y="28906"/>
                      <a:pt x="12198" y="28617"/>
                    </a:cubicBezTo>
                    <a:lnTo>
                      <a:pt x="12198" y="28617"/>
                    </a:lnTo>
                    <a:cubicBezTo>
                      <a:pt x="12162" y="28940"/>
                      <a:pt x="12102" y="29241"/>
                      <a:pt x="12042" y="29569"/>
                    </a:cubicBezTo>
                    <a:lnTo>
                      <a:pt x="11976" y="29669"/>
                    </a:lnTo>
                    <a:cubicBezTo>
                      <a:pt x="11409" y="27635"/>
                      <a:pt x="11042" y="25567"/>
                      <a:pt x="10875" y="23465"/>
                    </a:cubicBezTo>
                    <a:cubicBezTo>
                      <a:pt x="10742" y="21430"/>
                      <a:pt x="11175" y="19462"/>
                      <a:pt x="11275" y="17461"/>
                    </a:cubicBezTo>
                    <a:cubicBezTo>
                      <a:pt x="11709" y="19462"/>
                      <a:pt x="12009" y="21530"/>
                      <a:pt x="12109" y="23565"/>
                    </a:cubicBezTo>
                    <a:cubicBezTo>
                      <a:pt x="12176" y="24466"/>
                      <a:pt x="12243" y="25466"/>
                      <a:pt x="12276" y="26434"/>
                    </a:cubicBezTo>
                    <a:cubicBezTo>
                      <a:pt x="12276" y="25500"/>
                      <a:pt x="12276" y="24532"/>
                      <a:pt x="12243" y="23565"/>
                    </a:cubicBezTo>
                    <a:cubicBezTo>
                      <a:pt x="12176" y="21397"/>
                      <a:pt x="11842" y="19229"/>
                      <a:pt x="11275" y="17094"/>
                    </a:cubicBezTo>
                    <a:cubicBezTo>
                      <a:pt x="11275" y="17060"/>
                      <a:pt x="11275" y="17027"/>
                      <a:pt x="11275" y="16994"/>
                    </a:cubicBezTo>
                    <a:close/>
                    <a:moveTo>
                      <a:pt x="11209" y="17127"/>
                    </a:moveTo>
                    <a:cubicBezTo>
                      <a:pt x="11209" y="17161"/>
                      <a:pt x="11209" y="17227"/>
                      <a:pt x="11209" y="17261"/>
                    </a:cubicBezTo>
                    <a:cubicBezTo>
                      <a:pt x="10842" y="19362"/>
                      <a:pt x="10675" y="21497"/>
                      <a:pt x="10742" y="23632"/>
                    </a:cubicBezTo>
                    <a:cubicBezTo>
                      <a:pt x="10942" y="25700"/>
                      <a:pt x="11342" y="27735"/>
                      <a:pt x="11909" y="29736"/>
                    </a:cubicBezTo>
                    <a:lnTo>
                      <a:pt x="11842" y="29803"/>
                    </a:lnTo>
                    <a:cubicBezTo>
                      <a:pt x="11008" y="27435"/>
                      <a:pt x="9908" y="25066"/>
                      <a:pt x="10074" y="22498"/>
                    </a:cubicBezTo>
                    <a:cubicBezTo>
                      <a:pt x="10174" y="20696"/>
                      <a:pt x="10808" y="18895"/>
                      <a:pt x="11209" y="17127"/>
                    </a:cubicBezTo>
                    <a:close/>
                    <a:moveTo>
                      <a:pt x="30556" y="18261"/>
                    </a:moveTo>
                    <a:cubicBezTo>
                      <a:pt x="30556" y="18261"/>
                      <a:pt x="32724" y="23365"/>
                      <a:pt x="32691" y="26000"/>
                    </a:cubicBezTo>
                    <a:cubicBezTo>
                      <a:pt x="32624" y="28802"/>
                      <a:pt x="30923" y="30103"/>
                      <a:pt x="29822" y="32405"/>
                    </a:cubicBezTo>
                    <a:lnTo>
                      <a:pt x="29822" y="32438"/>
                    </a:lnTo>
                    <a:cubicBezTo>
                      <a:pt x="29021" y="29970"/>
                      <a:pt x="28054" y="27134"/>
                      <a:pt x="28387" y="24566"/>
                    </a:cubicBezTo>
                    <a:cubicBezTo>
                      <a:pt x="28521" y="23532"/>
                      <a:pt x="30422" y="18328"/>
                      <a:pt x="30556" y="18261"/>
                    </a:cubicBezTo>
                    <a:close/>
                    <a:moveTo>
                      <a:pt x="8809" y="32252"/>
                    </a:moveTo>
                    <a:cubicBezTo>
                      <a:pt x="9243" y="32252"/>
                      <a:pt x="9686" y="32298"/>
                      <a:pt x="10141" y="32405"/>
                    </a:cubicBezTo>
                    <a:cubicBezTo>
                      <a:pt x="12109" y="32872"/>
                      <a:pt x="13610" y="34073"/>
                      <a:pt x="15245" y="35107"/>
                    </a:cubicBezTo>
                    <a:cubicBezTo>
                      <a:pt x="13781" y="35878"/>
                      <a:pt x="12360" y="36459"/>
                      <a:pt x="10744" y="36459"/>
                    </a:cubicBezTo>
                    <a:cubicBezTo>
                      <a:pt x="10334" y="36459"/>
                      <a:pt x="9912" y="36422"/>
                      <a:pt x="9474" y="36341"/>
                    </a:cubicBezTo>
                    <a:cubicBezTo>
                      <a:pt x="7306" y="35941"/>
                      <a:pt x="5538" y="34540"/>
                      <a:pt x="3770" y="33372"/>
                    </a:cubicBezTo>
                    <a:cubicBezTo>
                      <a:pt x="5476" y="32972"/>
                      <a:pt x="7077" y="32252"/>
                      <a:pt x="8809" y="32252"/>
                    </a:cubicBezTo>
                    <a:close/>
                    <a:moveTo>
                      <a:pt x="37060" y="33706"/>
                    </a:moveTo>
                    <a:lnTo>
                      <a:pt x="37060" y="33706"/>
                    </a:lnTo>
                    <a:cubicBezTo>
                      <a:pt x="36560" y="35841"/>
                      <a:pt x="36326" y="38109"/>
                      <a:pt x="35559" y="40177"/>
                    </a:cubicBezTo>
                    <a:cubicBezTo>
                      <a:pt x="34325" y="43379"/>
                      <a:pt x="31490" y="44280"/>
                      <a:pt x="28421" y="44947"/>
                    </a:cubicBezTo>
                    <a:cubicBezTo>
                      <a:pt x="29555" y="42946"/>
                      <a:pt x="30055" y="40777"/>
                      <a:pt x="31623" y="38943"/>
                    </a:cubicBezTo>
                    <a:cubicBezTo>
                      <a:pt x="33291" y="37041"/>
                      <a:pt x="35226" y="35407"/>
                      <a:pt x="37060" y="33706"/>
                    </a:cubicBezTo>
                    <a:close/>
                    <a:moveTo>
                      <a:pt x="9741" y="38176"/>
                    </a:moveTo>
                    <a:cubicBezTo>
                      <a:pt x="10775" y="39543"/>
                      <a:pt x="11809" y="40911"/>
                      <a:pt x="12710" y="42345"/>
                    </a:cubicBezTo>
                    <a:cubicBezTo>
                      <a:pt x="14044" y="44447"/>
                      <a:pt x="13977" y="46215"/>
                      <a:pt x="13810" y="48483"/>
                    </a:cubicBezTo>
                    <a:cubicBezTo>
                      <a:pt x="13744" y="48483"/>
                      <a:pt x="13710" y="48550"/>
                      <a:pt x="13710" y="48616"/>
                    </a:cubicBezTo>
                    <a:lnTo>
                      <a:pt x="13710" y="48650"/>
                    </a:lnTo>
                    <a:cubicBezTo>
                      <a:pt x="11809" y="47549"/>
                      <a:pt x="10008" y="46048"/>
                      <a:pt x="9607" y="43846"/>
                    </a:cubicBezTo>
                    <a:cubicBezTo>
                      <a:pt x="9274" y="41978"/>
                      <a:pt x="9674" y="40077"/>
                      <a:pt x="9741" y="38176"/>
                    </a:cubicBezTo>
                    <a:close/>
                    <a:moveTo>
                      <a:pt x="5871" y="51619"/>
                    </a:moveTo>
                    <a:cubicBezTo>
                      <a:pt x="8173" y="51752"/>
                      <a:pt x="10041" y="51452"/>
                      <a:pt x="12209" y="52919"/>
                    </a:cubicBezTo>
                    <a:cubicBezTo>
                      <a:pt x="13710" y="53920"/>
                      <a:pt x="14744" y="55321"/>
                      <a:pt x="15845" y="56722"/>
                    </a:cubicBezTo>
                    <a:cubicBezTo>
                      <a:pt x="15275" y="56731"/>
                      <a:pt x="14698" y="56750"/>
                      <a:pt x="14122" y="56750"/>
                    </a:cubicBezTo>
                    <a:cubicBezTo>
                      <a:pt x="12541" y="56750"/>
                      <a:pt x="10968" y="56611"/>
                      <a:pt x="9574" y="55755"/>
                    </a:cubicBezTo>
                    <a:cubicBezTo>
                      <a:pt x="7839" y="54654"/>
                      <a:pt x="7139" y="53253"/>
                      <a:pt x="5871" y="51619"/>
                    </a:cubicBezTo>
                    <a:close/>
                    <a:moveTo>
                      <a:pt x="8005" y="0"/>
                    </a:moveTo>
                    <a:cubicBezTo>
                      <a:pt x="7965" y="0"/>
                      <a:pt x="7906" y="15"/>
                      <a:pt x="7906" y="15"/>
                    </a:cubicBezTo>
                    <a:cubicBezTo>
                      <a:pt x="7606" y="2717"/>
                      <a:pt x="7072" y="6019"/>
                      <a:pt x="8240" y="8554"/>
                    </a:cubicBezTo>
                    <a:cubicBezTo>
                      <a:pt x="9307" y="10889"/>
                      <a:pt x="11909" y="12190"/>
                      <a:pt x="13810" y="13791"/>
                    </a:cubicBezTo>
                    <a:lnTo>
                      <a:pt x="13844" y="13791"/>
                    </a:lnTo>
                    <a:cubicBezTo>
                      <a:pt x="17380" y="22298"/>
                      <a:pt x="21116" y="30770"/>
                      <a:pt x="22517" y="39877"/>
                    </a:cubicBezTo>
                    <a:cubicBezTo>
                      <a:pt x="18514" y="37275"/>
                      <a:pt x="15011" y="34039"/>
                      <a:pt x="12109" y="30237"/>
                    </a:cubicBezTo>
                    <a:cubicBezTo>
                      <a:pt x="13710" y="28735"/>
                      <a:pt x="14778" y="27068"/>
                      <a:pt x="14678" y="24799"/>
                    </a:cubicBezTo>
                    <a:cubicBezTo>
                      <a:pt x="14444" y="21730"/>
                      <a:pt x="13277" y="18795"/>
                      <a:pt x="11342" y="16427"/>
                    </a:cubicBezTo>
                    <a:cubicBezTo>
                      <a:pt x="11309" y="16393"/>
                      <a:pt x="11275" y="16393"/>
                      <a:pt x="11275" y="16393"/>
                    </a:cubicBezTo>
                    <a:cubicBezTo>
                      <a:pt x="11258" y="16389"/>
                      <a:pt x="11241" y="16387"/>
                      <a:pt x="11225" y="16387"/>
                    </a:cubicBezTo>
                    <a:cubicBezTo>
                      <a:pt x="11118" y="16387"/>
                      <a:pt x="11046" y="16478"/>
                      <a:pt x="11075" y="16593"/>
                    </a:cubicBezTo>
                    <a:cubicBezTo>
                      <a:pt x="9174" y="20763"/>
                      <a:pt x="9207" y="24332"/>
                      <a:pt x="10641" y="28268"/>
                    </a:cubicBezTo>
                    <a:cubicBezTo>
                      <a:pt x="9074" y="26000"/>
                      <a:pt x="7673" y="23632"/>
                      <a:pt x="6405" y="21197"/>
                    </a:cubicBezTo>
                    <a:cubicBezTo>
                      <a:pt x="7673" y="16527"/>
                      <a:pt x="3470" y="14058"/>
                      <a:pt x="634" y="10989"/>
                    </a:cubicBezTo>
                    <a:cubicBezTo>
                      <a:pt x="616" y="10972"/>
                      <a:pt x="591" y="10963"/>
                      <a:pt x="566" y="10963"/>
                    </a:cubicBezTo>
                    <a:cubicBezTo>
                      <a:pt x="495" y="10963"/>
                      <a:pt x="419" y="11025"/>
                      <a:pt x="468" y="11123"/>
                    </a:cubicBezTo>
                    <a:cubicBezTo>
                      <a:pt x="501" y="11156"/>
                      <a:pt x="501" y="11190"/>
                      <a:pt x="534" y="11223"/>
                    </a:cubicBezTo>
                    <a:cubicBezTo>
                      <a:pt x="1" y="16093"/>
                      <a:pt x="1902" y="19896"/>
                      <a:pt x="6372" y="22164"/>
                    </a:cubicBezTo>
                    <a:cubicBezTo>
                      <a:pt x="6405" y="22197"/>
                      <a:pt x="6438" y="22197"/>
                      <a:pt x="6472" y="22197"/>
                    </a:cubicBezTo>
                    <a:cubicBezTo>
                      <a:pt x="8173" y="26400"/>
                      <a:pt x="10708" y="30237"/>
                      <a:pt x="13877" y="33506"/>
                    </a:cubicBezTo>
                    <a:cubicBezTo>
                      <a:pt x="12810" y="32738"/>
                      <a:pt x="11575" y="32171"/>
                      <a:pt x="10308" y="31838"/>
                    </a:cubicBezTo>
                    <a:cubicBezTo>
                      <a:pt x="9789" y="31715"/>
                      <a:pt x="9284" y="31662"/>
                      <a:pt x="8788" y="31662"/>
                    </a:cubicBezTo>
                    <a:cubicBezTo>
                      <a:pt x="6864" y="31662"/>
                      <a:pt x="5086" y="32462"/>
                      <a:pt x="3203" y="33072"/>
                    </a:cubicBezTo>
                    <a:lnTo>
                      <a:pt x="3103" y="33072"/>
                    </a:lnTo>
                    <a:cubicBezTo>
                      <a:pt x="2936" y="33105"/>
                      <a:pt x="2903" y="33372"/>
                      <a:pt x="3103" y="33439"/>
                    </a:cubicBezTo>
                    <a:cubicBezTo>
                      <a:pt x="5538" y="35025"/>
                      <a:pt x="8586" y="36970"/>
                      <a:pt x="11496" y="36970"/>
                    </a:cubicBezTo>
                    <a:cubicBezTo>
                      <a:pt x="12931" y="36970"/>
                      <a:pt x="14333" y="36497"/>
                      <a:pt x="15612" y="35274"/>
                    </a:cubicBezTo>
                    <a:lnTo>
                      <a:pt x="15879" y="35440"/>
                    </a:lnTo>
                    <a:cubicBezTo>
                      <a:pt x="17913" y="37308"/>
                      <a:pt x="20115" y="39010"/>
                      <a:pt x="22483" y="40511"/>
                    </a:cubicBezTo>
                    <a:cubicBezTo>
                      <a:pt x="22517" y="40544"/>
                      <a:pt x="22550" y="40544"/>
                      <a:pt x="22583" y="40544"/>
                    </a:cubicBezTo>
                    <a:cubicBezTo>
                      <a:pt x="22717" y="41345"/>
                      <a:pt x="22817" y="42145"/>
                      <a:pt x="22884" y="42979"/>
                    </a:cubicBezTo>
                    <a:cubicBezTo>
                      <a:pt x="23417" y="49617"/>
                      <a:pt x="22617" y="56322"/>
                      <a:pt x="20515" y="62660"/>
                    </a:cubicBezTo>
                    <a:cubicBezTo>
                      <a:pt x="17380" y="58257"/>
                      <a:pt x="15178" y="53987"/>
                      <a:pt x="14044" y="48616"/>
                    </a:cubicBezTo>
                    <a:cubicBezTo>
                      <a:pt x="15178" y="44280"/>
                      <a:pt x="12743" y="40944"/>
                      <a:pt x="9741" y="37875"/>
                    </a:cubicBezTo>
                    <a:cubicBezTo>
                      <a:pt x="9713" y="37833"/>
                      <a:pt x="9673" y="37815"/>
                      <a:pt x="9637" y="37815"/>
                    </a:cubicBezTo>
                    <a:cubicBezTo>
                      <a:pt x="9586" y="37815"/>
                      <a:pt x="9541" y="37851"/>
                      <a:pt x="9541" y="37909"/>
                    </a:cubicBezTo>
                    <a:cubicBezTo>
                      <a:pt x="9107" y="39977"/>
                      <a:pt x="8473" y="42712"/>
                      <a:pt x="9207" y="44747"/>
                    </a:cubicBezTo>
                    <a:cubicBezTo>
                      <a:pt x="9974" y="46815"/>
                      <a:pt x="11976" y="48149"/>
                      <a:pt x="13777" y="49183"/>
                    </a:cubicBezTo>
                    <a:lnTo>
                      <a:pt x="13810" y="49183"/>
                    </a:lnTo>
                    <a:cubicBezTo>
                      <a:pt x="14177" y="51552"/>
                      <a:pt x="14844" y="53887"/>
                      <a:pt x="15812" y="56122"/>
                    </a:cubicBezTo>
                    <a:cubicBezTo>
                      <a:pt x="14844" y="54521"/>
                      <a:pt x="13510" y="53186"/>
                      <a:pt x="11909" y="52219"/>
                    </a:cubicBezTo>
                    <a:cubicBezTo>
                      <a:pt x="10488" y="51381"/>
                      <a:pt x="9068" y="51160"/>
                      <a:pt x="7556" y="51160"/>
                    </a:cubicBezTo>
                    <a:cubicBezTo>
                      <a:pt x="6903" y="51160"/>
                      <a:pt x="6233" y="51201"/>
                      <a:pt x="5538" y="51252"/>
                    </a:cubicBezTo>
                    <a:cubicBezTo>
                      <a:pt x="5392" y="51252"/>
                      <a:pt x="7657" y="57391"/>
                      <a:pt x="13327" y="57391"/>
                    </a:cubicBezTo>
                    <a:cubicBezTo>
                      <a:pt x="14159" y="57391"/>
                      <a:pt x="15064" y="57259"/>
                      <a:pt x="16045" y="56956"/>
                    </a:cubicBezTo>
                    <a:lnTo>
                      <a:pt x="16312" y="57256"/>
                    </a:lnTo>
                    <a:cubicBezTo>
                      <a:pt x="17346" y="59457"/>
                      <a:pt x="18681" y="61492"/>
                      <a:pt x="20315" y="63294"/>
                    </a:cubicBezTo>
                    <a:cubicBezTo>
                      <a:pt x="19514" y="65662"/>
                      <a:pt x="18547" y="67997"/>
                      <a:pt x="17480" y="70232"/>
                    </a:cubicBezTo>
                    <a:cubicBezTo>
                      <a:pt x="17412" y="70368"/>
                      <a:pt x="17529" y="70489"/>
                      <a:pt x="17653" y="70489"/>
                    </a:cubicBezTo>
                    <a:cubicBezTo>
                      <a:pt x="17711" y="70489"/>
                      <a:pt x="17771" y="70462"/>
                      <a:pt x="17813" y="70399"/>
                    </a:cubicBezTo>
                    <a:cubicBezTo>
                      <a:pt x="20749" y="65362"/>
                      <a:pt x="22617" y="59758"/>
                      <a:pt x="23351" y="53954"/>
                    </a:cubicBezTo>
                    <a:cubicBezTo>
                      <a:pt x="25552" y="51485"/>
                      <a:pt x="27220" y="48550"/>
                      <a:pt x="28187" y="45381"/>
                    </a:cubicBezTo>
                    <a:lnTo>
                      <a:pt x="28221" y="45381"/>
                    </a:lnTo>
                    <a:cubicBezTo>
                      <a:pt x="30923" y="44980"/>
                      <a:pt x="33791" y="44280"/>
                      <a:pt x="35326" y="41778"/>
                    </a:cubicBezTo>
                    <a:cubicBezTo>
                      <a:pt x="36760" y="39477"/>
                      <a:pt x="36994" y="36174"/>
                      <a:pt x="37260" y="33539"/>
                    </a:cubicBezTo>
                    <a:lnTo>
                      <a:pt x="37294" y="33506"/>
                    </a:lnTo>
                    <a:cubicBezTo>
                      <a:pt x="37348" y="33424"/>
                      <a:pt x="37292" y="33321"/>
                      <a:pt x="37215" y="33321"/>
                    </a:cubicBezTo>
                    <a:cubicBezTo>
                      <a:pt x="37198" y="33321"/>
                      <a:pt x="37179" y="33326"/>
                      <a:pt x="37160" y="33339"/>
                    </a:cubicBezTo>
                    <a:cubicBezTo>
                      <a:pt x="35026" y="34907"/>
                      <a:pt x="33057" y="36708"/>
                      <a:pt x="31323" y="38709"/>
                    </a:cubicBezTo>
                    <a:cubicBezTo>
                      <a:pt x="29788" y="40477"/>
                      <a:pt x="29221" y="42512"/>
                      <a:pt x="28387" y="44580"/>
                    </a:cubicBezTo>
                    <a:cubicBezTo>
                      <a:pt x="29422" y="40811"/>
                      <a:pt x="29922" y="36875"/>
                      <a:pt x="29889" y="32972"/>
                    </a:cubicBezTo>
                    <a:cubicBezTo>
                      <a:pt x="29922" y="32938"/>
                      <a:pt x="29955" y="32872"/>
                      <a:pt x="29922" y="32805"/>
                    </a:cubicBezTo>
                    <a:lnTo>
                      <a:pt x="29889" y="32705"/>
                    </a:lnTo>
                    <a:lnTo>
                      <a:pt x="29889" y="32572"/>
                    </a:lnTo>
                    <a:lnTo>
                      <a:pt x="29889" y="32538"/>
                    </a:lnTo>
                    <a:cubicBezTo>
                      <a:pt x="31656" y="30603"/>
                      <a:pt x="33124" y="29169"/>
                      <a:pt x="33291" y="26467"/>
                    </a:cubicBezTo>
                    <a:cubicBezTo>
                      <a:pt x="33458" y="23131"/>
                      <a:pt x="31990" y="20463"/>
                      <a:pt x="30689" y="17527"/>
                    </a:cubicBezTo>
                    <a:cubicBezTo>
                      <a:pt x="30656" y="17477"/>
                      <a:pt x="30597" y="17452"/>
                      <a:pt x="30543" y="17452"/>
                    </a:cubicBezTo>
                    <a:cubicBezTo>
                      <a:pt x="30489" y="17452"/>
                      <a:pt x="30439" y="17477"/>
                      <a:pt x="30422" y="17527"/>
                    </a:cubicBezTo>
                    <a:cubicBezTo>
                      <a:pt x="29321" y="19829"/>
                      <a:pt x="27954" y="22298"/>
                      <a:pt x="27787" y="24899"/>
                    </a:cubicBezTo>
                    <a:cubicBezTo>
                      <a:pt x="27587" y="27635"/>
                      <a:pt x="28621" y="30403"/>
                      <a:pt x="29622" y="32905"/>
                    </a:cubicBezTo>
                    <a:cubicBezTo>
                      <a:pt x="29622" y="32938"/>
                      <a:pt x="29655" y="32972"/>
                      <a:pt x="29688" y="32972"/>
                    </a:cubicBezTo>
                    <a:cubicBezTo>
                      <a:pt x="28955" y="40277"/>
                      <a:pt x="27320" y="47049"/>
                      <a:pt x="23417" y="53286"/>
                    </a:cubicBezTo>
                    <a:cubicBezTo>
                      <a:pt x="24685" y="42379"/>
                      <a:pt x="22016" y="31237"/>
                      <a:pt x="17513" y="20897"/>
                    </a:cubicBezTo>
                    <a:lnTo>
                      <a:pt x="17513" y="20863"/>
                    </a:lnTo>
                    <a:cubicBezTo>
                      <a:pt x="23884" y="18461"/>
                      <a:pt x="22183" y="12257"/>
                      <a:pt x="21349" y="6887"/>
                    </a:cubicBezTo>
                    <a:cubicBezTo>
                      <a:pt x="21316" y="6786"/>
                      <a:pt x="21316" y="6686"/>
                      <a:pt x="21282" y="6586"/>
                    </a:cubicBezTo>
                    <a:cubicBezTo>
                      <a:pt x="21282" y="6586"/>
                      <a:pt x="21282" y="6571"/>
                      <a:pt x="21272" y="6571"/>
                    </a:cubicBezTo>
                    <a:cubicBezTo>
                      <a:pt x="21268" y="6571"/>
                      <a:pt x="21260" y="6575"/>
                      <a:pt x="21249" y="6586"/>
                    </a:cubicBezTo>
                    <a:cubicBezTo>
                      <a:pt x="21216" y="6586"/>
                      <a:pt x="17880" y="11023"/>
                      <a:pt x="17213" y="13525"/>
                    </a:cubicBezTo>
                    <a:cubicBezTo>
                      <a:pt x="16679" y="15526"/>
                      <a:pt x="16913" y="17761"/>
                      <a:pt x="17046" y="19896"/>
                    </a:cubicBezTo>
                    <a:cubicBezTo>
                      <a:pt x="16145" y="17894"/>
                      <a:pt x="15178" y="15893"/>
                      <a:pt x="14177" y="13958"/>
                    </a:cubicBezTo>
                    <a:lnTo>
                      <a:pt x="14177" y="13591"/>
                    </a:lnTo>
                    <a:cubicBezTo>
                      <a:pt x="14211" y="13591"/>
                      <a:pt x="14211" y="13558"/>
                      <a:pt x="14177" y="13525"/>
                    </a:cubicBezTo>
                    <a:lnTo>
                      <a:pt x="14177" y="13491"/>
                    </a:lnTo>
                    <a:cubicBezTo>
                      <a:pt x="14277" y="11123"/>
                      <a:pt x="14344" y="8788"/>
                      <a:pt x="13343" y="6553"/>
                    </a:cubicBezTo>
                    <a:cubicBezTo>
                      <a:pt x="12209" y="3984"/>
                      <a:pt x="10041" y="1883"/>
                      <a:pt x="8040" y="15"/>
                    </a:cubicBezTo>
                    <a:cubicBezTo>
                      <a:pt x="8040" y="4"/>
                      <a:pt x="8025" y="0"/>
                      <a:pt x="8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43;p34">
                <a:extLst>
                  <a:ext uri="{FF2B5EF4-FFF2-40B4-BE49-F238E27FC236}">
                    <a16:creationId xmlns:a16="http://schemas.microsoft.com/office/drawing/2014/main" id="{5CA72948-0F73-A51E-2530-39ACF09AB453}"/>
                  </a:ext>
                </a:extLst>
              </p:cNvPr>
              <p:cNvSpPr/>
              <p:nvPr/>
            </p:nvSpPr>
            <p:spPr>
              <a:xfrm>
                <a:off x="4671773" y="1943923"/>
                <a:ext cx="126122" cy="232575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0275" extrusionOk="0">
                    <a:moveTo>
                      <a:pt x="301" y="368"/>
                    </a:moveTo>
                    <a:lnTo>
                      <a:pt x="468" y="601"/>
                    </a:lnTo>
                    <a:cubicBezTo>
                      <a:pt x="2002" y="3570"/>
                      <a:pt x="3837" y="6372"/>
                      <a:pt x="5171" y="9474"/>
                    </a:cubicBezTo>
                    <a:cubicBezTo>
                      <a:pt x="4004" y="8240"/>
                      <a:pt x="2869" y="7006"/>
                      <a:pt x="2102" y="5471"/>
                    </a:cubicBezTo>
                    <a:cubicBezTo>
                      <a:pt x="1335" y="3837"/>
                      <a:pt x="735" y="2136"/>
                      <a:pt x="301" y="368"/>
                    </a:cubicBezTo>
                    <a:close/>
                    <a:moveTo>
                      <a:pt x="5498" y="9835"/>
                    </a:moveTo>
                    <a:cubicBezTo>
                      <a:pt x="5500" y="9848"/>
                      <a:pt x="5503" y="9861"/>
                      <a:pt x="5505" y="9875"/>
                    </a:cubicBezTo>
                    <a:cubicBezTo>
                      <a:pt x="5505" y="9875"/>
                      <a:pt x="5505" y="9875"/>
                      <a:pt x="5505" y="9875"/>
                    </a:cubicBezTo>
                    <a:lnTo>
                      <a:pt x="5505" y="9875"/>
                    </a:lnTo>
                    <a:cubicBezTo>
                      <a:pt x="5505" y="9864"/>
                      <a:pt x="5505" y="9853"/>
                      <a:pt x="5505" y="9841"/>
                    </a:cubicBezTo>
                    <a:lnTo>
                      <a:pt x="5498" y="9835"/>
                    </a:lnTo>
                    <a:close/>
                    <a:moveTo>
                      <a:pt x="1" y="1"/>
                    </a:moveTo>
                    <a:lnTo>
                      <a:pt x="134" y="201"/>
                    </a:lnTo>
                    <a:cubicBezTo>
                      <a:pt x="534" y="2069"/>
                      <a:pt x="1168" y="3870"/>
                      <a:pt x="2002" y="5571"/>
                    </a:cubicBezTo>
                    <a:cubicBezTo>
                      <a:pt x="2803" y="7106"/>
                      <a:pt x="4004" y="8273"/>
                      <a:pt x="5171" y="9508"/>
                    </a:cubicBezTo>
                    <a:cubicBezTo>
                      <a:pt x="5238" y="9674"/>
                      <a:pt x="5304" y="9808"/>
                      <a:pt x="5371" y="9975"/>
                    </a:cubicBezTo>
                    <a:cubicBezTo>
                      <a:pt x="5371" y="9991"/>
                      <a:pt x="5396" y="10000"/>
                      <a:pt x="5417" y="10000"/>
                    </a:cubicBezTo>
                    <a:cubicBezTo>
                      <a:pt x="5438" y="10000"/>
                      <a:pt x="5455" y="9991"/>
                      <a:pt x="5438" y="9975"/>
                    </a:cubicBezTo>
                    <a:cubicBezTo>
                      <a:pt x="5438" y="9941"/>
                      <a:pt x="5405" y="9808"/>
                      <a:pt x="5371" y="9708"/>
                    </a:cubicBezTo>
                    <a:lnTo>
                      <a:pt x="5371" y="9708"/>
                    </a:lnTo>
                    <a:lnTo>
                      <a:pt x="5498" y="9835"/>
                    </a:lnTo>
                    <a:lnTo>
                      <a:pt x="5498" y="9835"/>
                    </a:lnTo>
                    <a:cubicBezTo>
                      <a:pt x="5496" y="9823"/>
                      <a:pt x="5495" y="9810"/>
                      <a:pt x="5493" y="9798"/>
                    </a:cubicBezTo>
                    <a:lnTo>
                      <a:pt x="5493" y="9798"/>
                    </a:lnTo>
                    <a:lnTo>
                      <a:pt x="5505" y="9808"/>
                    </a:lnTo>
                    <a:cubicBezTo>
                      <a:pt x="5295" y="8530"/>
                      <a:pt x="4908" y="7301"/>
                      <a:pt x="4366" y="6154"/>
                    </a:cubicBezTo>
                    <a:lnTo>
                      <a:pt x="4366" y="6154"/>
                    </a:lnTo>
                    <a:cubicBezTo>
                      <a:pt x="4894" y="7305"/>
                      <a:pt x="5287" y="8517"/>
                      <a:pt x="5493" y="9798"/>
                    </a:cubicBezTo>
                    <a:lnTo>
                      <a:pt x="5493" y="9798"/>
                    </a:lnTo>
                    <a:lnTo>
                      <a:pt x="5338" y="9674"/>
                    </a:lnTo>
                    <a:cubicBezTo>
                      <a:pt x="4837" y="8107"/>
                      <a:pt x="3970" y="6672"/>
                      <a:pt x="3170" y="5238"/>
                    </a:cubicBezTo>
                    <a:cubicBezTo>
                      <a:pt x="2436" y="3904"/>
                      <a:pt x="1669" y="2536"/>
                      <a:pt x="901" y="1202"/>
                    </a:cubicBezTo>
                    <a:lnTo>
                      <a:pt x="901" y="1202"/>
                    </a:lnTo>
                    <a:cubicBezTo>
                      <a:pt x="1802" y="2369"/>
                      <a:pt x="2769" y="3470"/>
                      <a:pt x="3570" y="4704"/>
                    </a:cubicBezTo>
                    <a:cubicBezTo>
                      <a:pt x="3863" y="5170"/>
                      <a:pt x="4129" y="5654"/>
                      <a:pt x="4366" y="6154"/>
                    </a:cubicBezTo>
                    <a:lnTo>
                      <a:pt x="4366" y="6154"/>
                    </a:lnTo>
                    <a:cubicBezTo>
                      <a:pt x="3395" y="4038"/>
                      <a:pt x="1967" y="2127"/>
                      <a:pt x="401" y="368"/>
                    </a:cubicBezTo>
                    <a:cubicBezTo>
                      <a:pt x="334" y="268"/>
                      <a:pt x="268" y="168"/>
                      <a:pt x="201" y="68"/>
                    </a:cubicBezTo>
                    <a:lnTo>
                      <a:pt x="167" y="68"/>
                    </a:lnTo>
                    <a:cubicBezTo>
                      <a:pt x="167" y="51"/>
                      <a:pt x="159" y="43"/>
                      <a:pt x="147" y="43"/>
                    </a:cubicBezTo>
                    <a:cubicBezTo>
                      <a:pt x="134" y="43"/>
                      <a:pt x="117" y="51"/>
                      <a:pt x="101" y="68"/>
                    </a:cubicBezTo>
                    <a:lnTo>
                      <a:pt x="34" y="1"/>
                    </a:lnTo>
                    <a:close/>
                    <a:moveTo>
                      <a:pt x="5505" y="9875"/>
                    </a:moveTo>
                    <a:lnTo>
                      <a:pt x="5505" y="9875"/>
                    </a:lnTo>
                    <a:cubicBezTo>
                      <a:pt x="5509" y="10026"/>
                      <a:pt x="5540" y="10151"/>
                      <a:pt x="5571" y="10275"/>
                    </a:cubicBezTo>
                    <a:cubicBezTo>
                      <a:pt x="5571" y="10141"/>
                      <a:pt x="5538" y="10008"/>
                      <a:pt x="5538" y="9908"/>
                    </a:cubicBezTo>
                    <a:lnTo>
                      <a:pt x="5538" y="9908"/>
                    </a:lnTo>
                    <a:cubicBezTo>
                      <a:pt x="5527" y="9897"/>
                      <a:pt x="5516" y="9886"/>
                      <a:pt x="5505" y="9875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44;p34">
                <a:extLst>
                  <a:ext uri="{FF2B5EF4-FFF2-40B4-BE49-F238E27FC236}">
                    <a16:creationId xmlns:a16="http://schemas.microsoft.com/office/drawing/2014/main" id="{2C09B8D7-0F49-C03B-3299-E5972145FF73}"/>
                  </a:ext>
                </a:extLst>
              </p:cNvPr>
              <p:cNvSpPr/>
              <p:nvPr/>
            </p:nvSpPr>
            <p:spPr>
              <a:xfrm>
                <a:off x="4729922" y="2425596"/>
                <a:ext cx="278614" cy="72432"/>
              </a:xfrm>
              <a:custGeom>
                <a:avLst/>
                <a:gdLst/>
                <a:ahLst/>
                <a:cxnLst/>
                <a:rect l="l" t="t" r="r" b="b"/>
                <a:pathLst>
                  <a:path w="12309" h="3200" extrusionOk="0">
                    <a:moveTo>
                      <a:pt x="4471" y="136"/>
                    </a:moveTo>
                    <a:cubicBezTo>
                      <a:pt x="5048" y="136"/>
                      <a:pt x="5626" y="169"/>
                      <a:pt x="6205" y="236"/>
                    </a:cubicBezTo>
                    <a:cubicBezTo>
                      <a:pt x="8073" y="503"/>
                      <a:pt x="9874" y="1337"/>
                      <a:pt x="11642" y="2104"/>
                    </a:cubicBezTo>
                    <a:cubicBezTo>
                      <a:pt x="8397" y="1065"/>
                      <a:pt x="5034" y="531"/>
                      <a:pt x="1635" y="531"/>
                    </a:cubicBezTo>
                    <a:cubicBezTo>
                      <a:pt x="1435" y="531"/>
                      <a:pt x="1235" y="533"/>
                      <a:pt x="1034" y="536"/>
                    </a:cubicBezTo>
                    <a:cubicBezTo>
                      <a:pt x="2168" y="270"/>
                      <a:pt x="3317" y="136"/>
                      <a:pt x="4471" y="136"/>
                    </a:cubicBezTo>
                    <a:close/>
                    <a:moveTo>
                      <a:pt x="4651" y="1"/>
                    </a:moveTo>
                    <a:cubicBezTo>
                      <a:pt x="3258" y="1"/>
                      <a:pt x="1870" y="234"/>
                      <a:pt x="501" y="503"/>
                    </a:cubicBezTo>
                    <a:lnTo>
                      <a:pt x="434" y="436"/>
                    </a:lnTo>
                    <a:lnTo>
                      <a:pt x="467" y="503"/>
                    </a:lnTo>
                    <a:lnTo>
                      <a:pt x="400" y="503"/>
                    </a:lnTo>
                    <a:lnTo>
                      <a:pt x="67" y="570"/>
                    </a:lnTo>
                    <a:cubicBezTo>
                      <a:pt x="0" y="670"/>
                      <a:pt x="67" y="737"/>
                      <a:pt x="100" y="737"/>
                    </a:cubicBezTo>
                    <a:lnTo>
                      <a:pt x="567" y="636"/>
                    </a:lnTo>
                    <a:cubicBezTo>
                      <a:pt x="1368" y="1304"/>
                      <a:pt x="2469" y="1771"/>
                      <a:pt x="3403" y="2171"/>
                    </a:cubicBezTo>
                    <a:cubicBezTo>
                      <a:pt x="4337" y="2605"/>
                      <a:pt x="5337" y="2905"/>
                      <a:pt x="6338" y="3105"/>
                    </a:cubicBezTo>
                    <a:cubicBezTo>
                      <a:pt x="6800" y="3169"/>
                      <a:pt x="7263" y="3200"/>
                      <a:pt x="7725" y="3200"/>
                    </a:cubicBezTo>
                    <a:cubicBezTo>
                      <a:pt x="9199" y="3200"/>
                      <a:pt x="10655" y="2881"/>
                      <a:pt x="11975" y="2271"/>
                    </a:cubicBezTo>
                    <a:lnTo>
                      <a:pt x="11975" y="2271"/>
                    </a:lnTo>
                    <a:cubicBezTo>
                      <a:pt x="10663" y="2837"/>
                      <a:pt x="9327" y="3092"/>
                      <a:pt x="8003" y="3092"/>
                    </a:cubicBezTo>
                    <a:cubicBezTo>
                      <a:pt x="5422" y="3092"/>
                      <a:pt x="2882" y="2124"/>
                      <a:pt x="634" y="603"/>
                    </a:cubicBezTo>
                    <a:lnTo>
                      <a:pt x="701" y="603"/>
                    </a:lnTo>
                    <a:cubicBezTo>
                      <a:pt x="806" y="602"/>
                      <a:pt x="912" y="602"/>
                      <a:pt x="1018" y="602"/>
                    </a:cubicBezTo>
                    <a:cubicBezTo>
                      <a:pt x="4715" y="602"/>
                      <a:pt x="8407" y="1168"/>
                      <a:pt x="11942" y="2271"/>
                    </a:cubicBezTo>
                    <a:lnTo>
                      <a:pt x="11975" y="2271"/>
                    </a:lnTo>
                    <a:lnTo>
                      <a:pt x="12209" y="2371"/>
                    </a:lnTo>
                    <a:lnTo>
                      <a:pt x="12209" y="2338"/>
                    </a:lnTo>
                    <a:lnTo>
                      <a:pt x="12209" y="2304"/>
                    </a:lnTo>
                    <a:lnTo>
                      <a:pt x="12075" y="2238"/>
                    </a:lnTo>
                    <a:lnTo>
                      <a:pt x="12042" y="2238"/>
                    </a:lnTo>
                    <a:lnTo>
                      <a:pt x="12309" y="2104"/>
                    </a:lnTo>
                    <a:lnTo>
                      <a:pt x="12009" y="2238"/>
                    </a:lnTo>
                    <a:cubicBezTo>
                      <a:pt x="10207" y="1204"/>
                      <a:pt x="8239" y="470"/>
                      <a:pt x="6171" y="103"/>
                    </a:cubicBezTo>
                    <a:cubicBezTo>
                      <a:pt x="5664" y="32"/>
                      <a:pt x="5157" y="1"/>
                      <a:pt x="465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45;p34">
                <a:extLst>
                  <a:ext uri="{FF2B5EF4-FFF2-40B4-BE49-F238E27FC236}">
                    <a16:creationId xmlns:a16="http://schemas.microsoft.com/office/drawing/2014/main" id="{10421CF2-6A54-120C-179B-BBA57E6B11F8}"/>
                  </a:ext>
                </a:extLst>
              </p:cNvPr>
              <p:cNvSpPr/>
              <p:nvPr/>
            </p:nvSpPr>
            <p:spPr>
              <a:xfrm>
                <a:off x="4876394" y="2547214"/>
                <a:ext cx="97421" cy="245975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0867" extrusionOk="0">
                    <a:moveTo>
                      <a:pt x="1868" y="4103"/>
                    </a:moveTo>
                    <a:cubicBezTo>
                      <a:pt x="1923" y="4248"/>
                      <a:pt x="1979" y="4392"/>
                      <a:pt x="2035" y="4537"/>
                    </a:cubicBezTo>
                    <a:cubicBezTo>
                      <a:pt x="1981" y="4392"/>
                      <a:pt x="1925" y="4247"/>
                      <a:pt x="1868" y="4103"/>
                    </a:cubicBezTo>
                    <a:close/>
                    <a:moveTo>
                      <a:pt x="134" y="267"/>
                    </a:moveTo>
                    <a:lnTo>
                      <a:pt x="367" y="601"/>
                    </a:lnTo>
                    <a:cubicBezTo>
                      <a:pt x="843" y="1760"/>
                      <a:pt x="1398" y="2920"/>
                      <a:pt x="1868" y="4103"/>
                    </a:cubicBezTo>
                    <a:lnTo>
                      <a:pt x="1868" y="4103"/>
                    </a:lnTo>
                    <a:cubicBezTo>
                      <a:pt x="1462" y="3048"/>
                      <a:pt x="1070" y="1999"/>
                      <a:pt x="601" y="1001"/>
                    </a:cubicBezTo>
                    <a:lnTo>
                      <a:pt x="601" y="1001"/>
                    </a:lnTo>
                    <a:cubicBezTo>
                      <a:pt x="1568" y="2302"/>
                      <a:pt x="2369" y="3703"/>
                      <a:pt x="3003" y="5237"/>
                    </a:cubicBezTo>
                    <a:cubicBezTo>
                      <a:pt x="3603" y="6872"/>
                      <a:pt x="3903" y="8606"/>
                      <a:pt x="3937" y="10374"/>
                    </a:cubicBezTo>
                    <a:lnTo>
                      <a:pt x="3903" y="10308"/>
                    </a:lnTo>
                    <a:cubicBezTo>
                      <a:pt x="3603" y="8807"/>
                      <a:pt x="3136" y="7307"/>
                      <a:pt x="2536" y="5906"/>
                    </a:cubicBezTo>
                    <a:lnTo>
                      <a:pt x="2536" y="5906"/>
                    </a:lnTo>
                    <a:cubicBezTo>
                      <a:pt x="3136" y="7307"/>
                      <a:pt x="3570" y="8774"/>
                      <a:pt x="3870" y="10274"/>
                    </a:cubicBezTo>
                    <a:cubicBezTo>
                      <a:pt x="2636" y="8873"/>
                      <a:pt x="1401" y="7439"/>
                      <a:pt x="834" y="5604"/>
                    </a:cubicBezTo>
                    <a:cubicBezTo>
                      <a:pt x="267" y="3903"/>
                      <a:pt x="201" y="2068"/>
                      <a:pt x="134" y="267"/>
                    </a:cubicBezTo>
                    <a:close/>
                    <a:moveTo>
                      <a:pt x="67" y="0"/>
                    </a:moveTo>
                    <a:cubicBezTo>
                      <a:pt x="134" y="100"/>
                      <a:pt x="201" y="234"/>
                      <a:pt x="234" y="334"/>
                    </a:cubicBezTo>
                    <a:lnTo>
                      <a:pt x="101" y="167"/>
                    </a:lnTo>
                    <a:lnTo>
                      <a:pt x="101" y="134"/>
                    </a:lnTo>
                    <a:lnTo>
                      <a:pt x="34" y="67"/>
                    </a:lnTo>
                    <a:cubicBezTo>
                      <a:pt x="34" y="56"/>
                      <a:pt x="30" y="52"/>
                      <a:pt x="25" y="52"/>
                    </a:cubicBezTo>
                    <a:cubicBezTo>
                      <a:pt x="15" y="52"/>
                      <a:pt x="0" y="67"/>
                      <a:pt x="0" y="67"/>
                    </a:cubicBezTo>
                    <a:cubicBezTo>
                      <a:pt x="34" y="100"/>
                      <a:pt x="67" y="167"/>
                      <a:pt x="101" y="200"/>
                    </a:cubicBezTo>
                    <a:cubicBezTo>
                      <a:pt x="101" y="2168"/>
                      <a:pt x="134" y="4137"/>
                      <a:pt x="834" y="5971"/>
                    </a:cubicBezTo>
                    <a:cubicBezTo>
                      <a:pt x="1468" y="7672"/>
                      <a:pt x="2669" y="9107"/>
                      <a:pt x="3903" y="10408"/>
                    </a:cubicBezTo>
                    <a:lnTo>
                      <a:pt x="3903" y="10508"/>
                    </a:lnTo>
                    <a:cubicBezTo>
                      <a:pt x="3903" y="10519"/>
                      <a:pt x="3907" y="10523"/>
                      <a:pt x="3912" y="10523"/>
                    </a:cubicBezTo>
                    <a:cubicBezTo>
                      <a:pt x="3922" y="10523"/>
                      <a:pt x="3937" y="10508"/>
                      <a:pt x="3937" y="10508"/>
                    </a:cubicBezTo>
                    <a:cubicBezTo>
                      <a:pt x="3937" y="10637"/>
                      <a:pt x="3937" y="10727"/>
                      <a:pt x="3937" y="10841"/>
                    </a:cubicBezTo>
                    <a:cubicBezTo>
                      <a:pt x="3937" y="10858"/>
                      <a:pt x="3962" y="10866"/>
                      <a:pt x="3987" y="10866"/>
                    </a:cubicBezTo>
                    <a:cubicBezTo>
                      <a:pt x="4012" y="10866"/>
                      <a:pt x="4037" y="10858"/>
                      <a:pt x="4037" y="10841"/>
                    </a:cubicBezTo>
                    <a:cubicBezTo>
                      <a:pt x="4037" y="10775"/>
                      <a:pt x="4037" y="10641"/>
                      <a:pt x="4037" y="10574"/>
                    </a:cubicBezTo>
                    <a:lnTo>
                      <a:pt x="4237" y="10808"/>
                    </a:lnTo>
                    <a:cubicBezTo>
                      <a:pt x="4270" y="10808"/>
                      <a:pt x="4304" y="10775"/>
                      <a:pt x="4304" y="10741"/>
                    </a:cubicBezTo>
                    <a:lnTo>
                      <a:pt x="4037" y="10474"/>
                    </a:lnTo>
                    <a:cubicBezTo>
                      <a:pt x="4103" y="6772"/>
                      <a:pt x="2569" y="3503"/>
                      <a:pt x="434" y="601"/>
                    </a:cubicBezTo>
                    <a:cubicBezTo>
                      <a:pt x="334" y="401"/>
                      <a:pt x="234" y="200"/>
                      <a:pt x="10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46;p34">
                <a:extLst>
                  <a:ext uri="{FF2B5EF4-FFF2-40B4-BE49-F238E27FC236}">
                    <a16:creationId xmlns:a16="http://schemas.microsoft.com/office/drawing/2014/main" id="{9C9254F7-C36C-7691-E0E3-BF1F72C91F4F}"/>
                  </a:ext>
                </a:extLst>
              </p:cNvPr>
              <p:cNvSpPr/>
              <p:nvPr/>
            </p:nvSpPr>
            <p:spPr>
              <a:xfrm>
                <a:off x="4785039" y="2847716"/>
                <a:ext cx="235585" cy="119400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5275" extrusionOk="0">
                    <a:moveTo>
                      <a:pt x="1335" y="501"/>
                    </a:moveTo>
                    <a:lnTo>
                      <a:pt x="1335" y="501"/>
                    </a:lnTo>
                    <a:cubicBezTo>
                      <a:pt x="2736" y="701"/>
                      <a:pt x="4137" y="1068"/>
                      <a:pt x="5437" y="1635"/>
                    </a:cubicBezTo>
                    <a:cubicBezTo>
                      <a:pt x="6972" y="2302"/>
                      <a:pt x="8239" y="3403"/>
                      <a:pt x="9440" y="4537"/>
                    </a:cubicBezTo>
                    <a:cubicBezTo>
                      <a:pt x="6972" y="2802"/>
                      <a:pt x="4237" y="1435"/>
                      <a:pt x="1335" y="501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0" y="0"/>
                      <a:pt x="0" y="34"/>
                    </a:cubicBezTo>
                    <a:cubicBezTo>
                      <a:pt x="34" y="67"/>
                      <a:pt x="67" y="100"/>
                      <a:pt x="67" y="100"/>
                    </a:cubicBezTo>
                    <a:cubicBezTo>
                      <a:pt x="67" y="134"/>
                      <a:pt x="67" y="167"/>
                      <a:pt x="67" y="167"/>
                    </a:cubicBezTo>
                    <a:cubicBezTo>
                      <a:pt x="67" y="201"/>
                      <a:pt x="67" y="267"/>
                      <a:pt x="134" y="267"/>
                    </a:cubicBezTo>
                    <a:lnTo>
                      <a:pt x="267" y="301"/>
                    </a:lnTo>
                    <a:cubicBezTo>
                      <a:pt x="2649" y="3106"/>
                      <a:pt x="6403" y="5274"/>
                      <a:pt x="10155" y="5274"/>
                    </a:cubicBezTo>
                    <a:cubicBezTo>
                      <a:pt x="10240" y="5274"/>
                      <a:pt x="10324" y="5273"/>
                      <a:pt x="10408" y="5271"/>
                    </a:cubicBezTo>
                    <a:lnTo>
                      <a:pt x="10408" y="5237"/>
                    </a:lnTo>
                    <a:cubicBezTo>
                      <a:pt x="8273" y="5004"/>
                      <a:pt x="6405" y="4604"/>
                      <a:pt x="4503" y="3570"/>
                    </a:cubicBezTo>
                    <a:cubicBezTo>
                      <a:pt x="2936" y="2702"/>
                      <a:pt x="1535" y="1602"/>
                      <a:pt x="367" y="301"/>
                    </a:cubicBezTo>
                    <a:lnTo>
                      <a:pt x="367" y="301"/>
                    </a:lnTo>
                    <a:lnTo>
                      <a:pt x="601" y="334"/>
                    </a:lnTo>
                    <a:cubicBezTo>
                      <a:pt x="3870" y="1501"/>
                      <a:pt x="6972" y="3003"/>
                      <a:pt x="9874" y="4871"/>
                    </a:cubicBezTo>
                    <a:lnTo>
                      <a:pt x="10041" y="5037"/>
                    </a:lnTo>
                    <a:lnTo>
                      <a:pt x="9941" y="4937"/>
                    </a:lnTo>
                    <a:lnTo>
                      <a:pt x="9941" y="4937"/>
                    </a:lnTo>
                    <a:cubicBezTo>
                      <a:pt x="10041" y="5004"/>
                      <a:pt x="10141" y="5071"/>
                      <a:pt x="10241" y="5137"/>
                    </a:cubicBezTo>
                    <a:cubicBezTo>
                      <a:pt x="10241" y="5137"/>
                      <a:pt x="10274" y="5137"/>
                      <a:pt x="10241" y="5104"/>
                    </a:cubicBezTo>
                    <a:cubicBezTo>
                      <a:pt x="10041" y="4937"/>
                      <a:pt x="9841" y="4804"/>
                      <a:pt x="9674" y="4670"/>
                    </a:cubicBezTo>
                    <a:cubicBezTo>
                      <a:pt x="8440" y="3436"/>
                      <a:pt x="7172" y="2235"/>
                      <a:pt x="5504" y="1501"/>
                    </a:cubicBezTo>
                    <a:cubicBezTo>
                      <a:pt x="3836" y="834"/>
                      <a:pt x="2135" y="401"/>
                      <a:pt x="367" y="201"/>
                    </a:cubicBezTo>
                    <a:lnTo>
                      <a:pt x="167" y="13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47;p34">
                <a:extLst>
                  <a:ext uri="{FF2B5EF4-FFF2-40B4-BE49-F238E27FC236}">
                    <a16:creationId xmlns:a16="http://schemas.microsoft.com/office/drawing/2014/main" id="{DF68C748-6B6D-091D-68A5-C896F6B917E0}"/>
                  </a:ext>
                </a:extLst>
              </p:cNvPr>
              <p:cNvSpPr/>
              <p:nvPr/>
            </p:nvSpPr>
            <p:spPr>
              <a:xfrm>
                <a:off x="5327917" y="2088085"/>
                <a:ext cx="52106" cy="333617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14739" extrusionOk="0">
                    <a:moveTo>
                      <a:pt x="967" y="837"/>
                    </a:moveTo>
                    <a:lnTo>
                      <a:pt x="967" y="837"/>
                    </a:lnTo>
                    <a:cubicBezTo>
                      <a:pt x="1468" y="2972"/>
                      <a:pt x="2102" y="5107"/>
                      <a:pt x="2102" y="7308"/>
                    </a:cubicBezTo>
                    <a:cubicBezTo>
                      <a:pt x="2102" y="9710"/>
                      <a:pt x="1067" y="12178"/>
                      <a:pt x="100" y="14347"/>
                    </a:cubicBezTo>
                    <a:cubicBezTo>
                      <a:pt x="234" y="12145"/>
                      <a:pt x="667" y="10010"/>
                      <a:pt x="901" y="7809"/>
                    </a:cubicBezTo>
                    <a:cubicBezTo>
                      <a:pt x="1067" y="5507"/>
                      <a:pt x="1101" y="3172"/>
                      <a:pt x="967" y="837"/>
                    </a:cubicBezTo>
                    <a:close/>
                    <a:moveTo>
                      <a:pt x="844" y="0"/>
                    </a:moveTo>
                    <a:cubicBezTo>
                      <a:pt x="810" y="0"/>
                      <a:pt x="780" y="29"/>
                      <a:pt x="801" y="70"/>
                    </a:cubicBezTo>
                    <a:cubicBezTo>
                      <a:pt x="834" y="270"/>
                      <a:pt x="867" y="503"/>
                      <a:pt x="934" y="704"/>
                    </a:cubicBezTo>
                    <a:cubicBezTo>
                      <a:pt x="934" y="3072"/>
                      <a:pt x="1001" y="5474"/>
                      <a:pt x="767" y="7809"/>
                    </a:cubicBezTo>
                    <a:cubicBezTo>
                      <a:pt x="567" y="10010"/>
                      <a:pt x="167" y="12212"/>
                      <a:pt x="67" y="14447"/>
                    </a:cubicBezTo>
                    <a:lnTo>
                      <a:pt x="33" y="14513"/>
                    </a:lnTo>
                    <a:cubicBezTo>
                      <a:pt x="0" y="14547"/>
                      <a:pt x="0" y="14580"/>
                      <a:pt x="33" y="14613"/>
                    </a:cubicBezTo>
                    <a:lnTo>
                      <a:pt x="33" y="14714"/>
                    </a:lnTo>
                    <a:cubicBezTo>
                      <a:pt x="33" y="14730"/>
                      <a:pt x="50" y="14739"/>
                      <a:pt x="67" y="14739"/>
                    </a:cubicBezTo>
                    <a:cubicBezTo>
                      <a:pt x="83" y="14739"/>
                      <a:pt x="100" y="14730"/>
                      <a:pt x="100" y="14714"/>
                    </a:cubicBezTo>
                    <a:cubicBezTo>
                      <a:pt x="67" y="14680"/>
                      <a:pt x="67" y="14647"/>
                      <a:pt x="100" y="14613"/>
                    </a:cubicBezTo>
                    <a:lnTo>
                      <a:pt x="133" y="14613"/>
                    </a:lnTo>
                    <a:cubicBezTo>
                      <a:pt x="1168" y="12512"/>
                      <a:pt x="2135" y="10010"/>
                      <a:pt x="2268" y="7675"/>
                    </a:cubicBezTo>
                    <a:cubicBezTo>
                      <a:pt x="2302" y="6474"/>
                      <a:pt x="2168" y="5307"/>
                      <a:pt x="1901" y="4173"/>
                    </a:cubicBezTo>
                    <a:cubicBezTo>
                      <a:pt x="1635" y="2772"/>
                      <a:pt x="1301" y="1404"/>
                      <a:pt x="901" y="36"/>
                    </a:cubicBezTo>
                    <a:cubicBezTo>
                      <a:pt x="888" y="11"/>
                      <a:pt x="865" y="0"/>
                      <a:pt x="84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48;p34">
                <a:extLst>
                  <a:ext uri="{FF2B5EF4-FFF2-40B4-BE49-F238E27FC236}">
                    <a16:creationId xmlns:a16="http://schemas.microsoft.com/office/drawing/2014/main" id="{863E6A0F-023E-BB00-21E3-808E00B2D960}"/>
                  </a:ext>
                </a:extLst>
              </p:cNvPr>
              <p:cNvSpPr/>
              <p:nvPr/>
            </p:nvSpPr>
            <p:spPr>
              <a:xfrm>
                <a:off x="5304489" y="2128919"/>
                <a:ext cx="37778" cy="2943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3002" extrusionOk="0">
                    <a:moveTo>
                      <a:pt x="1635" y="0"/>
                    </a:moveTo>
                    <a:cubicBezTo>
                      <a:pt x="835" y="1935"/>
                      <a:pt x="368" y="3970"/>
                      <a:pt x="201" y="6038"/>
                    </a:cubicBezTo>
                    <a:cubicBezTo>
                      <a:pt x="1" y="8440"/>
                      <a:pt x="935" y="10608"/>
                      <a:pt x="1002" y="12976"/>
                    </a:cubicBezTo>
                    <a:cubicBezTo>
                      <a:pt x="1018" y="12993"/>
                      <a:pt x="1035" y="13001"/>
                      <a:pt x="1048" y="13001"/>
                    </a:cubicBezTo>
                    <a:cubicBezTo>
                      <a:pt x="1060" y="13001"/>
                      <a:pt x="1068" y="12993"/>
                      <a:pt x="1068" y="12976"/>
                    </a:cubicBezTo>
                    <a:cubicBezTo>
                      <a:pt x="1002" y="10808"/>
                      <a:pt x="168" y="8707"/>
                      <a:pt x="301" y="6505"/>
                    </a:cubicBezTo>
                    <a:cubicBezTo>
                      <a:pt x="368" y="4303"/>
                      <a:pt x="835" y="2102"/>
                      <a:pt x="166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49;p34">
                <a:extLst>
                  <a:ext uri="{FF2B5EF4-FFF2-40B4-BE49-F238E27FC236}">
                    <a16:creationId xmlns:a16="http://schemas.microsoft.com/office/drawing/2014/main" id="{EB26CD3F-4AF5-C618-B0DA-6B77313F21BD}"/>
                  </a:ext>
                </a:extLst>
              </p:cNvPr>
              <p:cNvSpPr/>
              <p:nvPr/>
            </p:nvSpPr>
            <p:spPr>
              <a:xfrm>
                <a:off x="5281107" y="2442934"/>
                <a:ext cx="218971" cy="260031"/>
              </a:xfrm>
              <a:custGeom>
                <a:avLst/>
                <a:gdLst/>
                <a:ahLst/>
                <a:cxnLst/>
                <a:rect l="l" t="t" r="r" b="b"/>
                <a:pathLst>
                  <a:path w="9674" h="11488" extrusionOk="0">
                    <a:moveTo>
                      <a:pt x="9073" y="1405"/>
                    </a:moveTo>
                    <a:lnTo>
                      <a:pt x="9073" y="1405"/>
                    </a:lnTo>
                    <a:cubicBezTo>
                      <a:pt x="8573" y="3140"/>
                      <a:pt x="8406" y="5008"/>
                      <a:pt x="7472" y="6575"/>
                    </a:cubicBezTo>
                    <a:cubicBezTo>
                      <a:pt x="6038" y="8877"/>
                      <a:pt x="3736" y="10511"/>
                      <a:pt x="1067" y="11145"/>
                    </a:cubicBezTo>
                    <a:lnTo>
                      <a:pt x="1101" y="11112"/>
                    </a:lnTo>
                    <a:cubicBezTo>
                      <a:pt x="4503" y="8844"/>
                      <a:pt x="7639" y="5274"/>
                      <a:pt x="9073" y="1405"/>
                    </a:cubicBezTo>
                    <a:close/>
                    <a:moveTo>
                      <a:pt x="9621" y="1"/>
                    </a:moveTo>
                    <a:cubicBezTo>
                      <a:pt x="9604" y="1"/>
                      <a:pt x="9586" y="12"/>
                      <a:pt x="9573" y="37"/>
                    </a:cubicBezTo>
                    <a:cubicBezTo>
                      <a:pt x="9507" y="204"/>
                      <a:pt x="9440" y="371"/>
                      <a:pt x="9373" y="538"/>
                    </a:cubicBezTo>
                    <a:cubicBezTo>
                      <a:pt x="9407" y="438"/>
                      <a:pt x="9440" y="337"/>
                      <a:pt x="9473" y="237"/>
                    </a:cubicBezTo>
                    <a:cubicBezTo>
                      <a:pt x="9473" y="237"/>
                      <a:pt x="9458" y="223"/>
                      <a:pt x="9449" y="223"/>
                    </a:cubicBezTo>
                    <a:cubicBezTo>
                      <a:pt x="9444" y="223"/>
                      <a:pt x="9440" y="226"/>
                      <a:pt x="9440" y="237"/>
                    </a:cubicBezTo>
                    <a:cubicBezTo>
                      <a:pt x="8439" y="2439"/>
                      <a:pt x="7439" y="4607"/>
                      <a:pt x="5937" y="6542"/>
                    </a:cubicBezTo>
                    <a:cubicBezTo>
                      <a:pt x="4603" y="8210"/>
                      <a:pt x="3002" y="9678"/>
                      <a:pt x="1267" y="10912"/>
                    </a:cubicBezTo>
                    <a:cubicBezTo>
                      <a:pt x="2502" y="9144"/>
                      <a:pt x="3602" y="7242"/>
                      <a:pt x="5003" y="5541"/>
                    </a:cubicBezTo>
                    <a:cubicBezTo>
                      <a:pt x="6471" y="3740"/>
                      <a:pt x="7972" y="1972"/>
                      <a:pt x="9440" y="204"/>
                    </a:cubicBezTo>
                    <a:lnTo>
                      <a:pt x="9407" y="171"/>
                    </a:lnTo>
                    <a:cubicBezTo>
                      <a:pt x="7705" y="1905"/>
                      <a:pt x="6204" y="3873"/>
                      <a:pt x="4670" y="5741"/>
                    </a:cubicBezTo>
                    <a:cubicBezTo>
                      <a:pt x="3302" y="7409"/>
                      <a:pt x="2235" y="9311"/>
                      <a:pt x="1001" y="11079"/>
                    </a:cubicBezTo>
                    <a:lnTo>
                      <a:pt x="834" y="11212"/>
                    </a:lnTo>
                    <a:cubicBezTo>
                      <a:pt x="600" y="11245"/>
                      <a:pt x="333" y="11279"/>
                      <a:pt x="100" y="11312"/>
                    </a:cubicBezTo>
                    <a:cubicBezTo>
                      <a:pt x="91" y="11309"/>
                      <a:pt x="83" y="11308"/>
                      <a:pt x="75" y="11308"/>
                    </a:cubicBezTo>
                    <a:cubicBezTo>
                      <a:pt x="1" y="11308"/>
                      <a:pt x="9" y="11445"/>
                      <a:pt x="100" y="11445"/>
                    </a:cubicBezTo>
                    <a:cubicBezTo>
                      <a:pt x="267" y="11445"/>
                      <a:pt x="434" y="11412"/>
                      <a:pt x="567" y="11379"/>
                    </a:cubicBezTo>
                    <a:cubicBezTo>
                      <a:pt x="567" y="11412"/>
                      <a:pt x="567" y="11412"/>
                      <a:pt x="634" y="11412"/>
                    </a:cubicBezTo>
                    <a:lnTo>
                      <a:pt x="700" y="11345"/>
                    </a:lnTo>
                    <a:lnTo>
                      <a:pt x="800" y="11345"/>
                    </a:lnTo>
                    <a:cubicBezTo>
                      <a:pt x="800" y="11379"/>
                      <a:pt x="800" y="11412"/>
                      <a:pt x="767" y="11412"/>
                    </a:cubicBezTo>
                    <a:cubicBezTo>
                      <a:pt x="767" y="11439"/>
                      <a:pt x="789" y="11488"/>
                      <a:pt x="833" y="11488"/>
                    </a:cubicBezTo>
                    <a:cubicBezTo>
                      <a:pt x="843" y="11488"/>
                      <a:pt x="854" y="11485"/>
                      <a:pt x="867" y="11479"/>
                    </a:cubicBezTo>
                    <a:cubicBezTo>
                      <a:pt x="901" y="11412"/>
                      <a:pt x="901" y="11379"/>
                      <a:pt x="934" y="11345"/>
                    </a:cubicBezTo>
                    <a:cubicBezTo>
                      <a:pt x="3402" y="10778"/>
                      <a:pt x="5604" y="9377"/>
                      <a:pt x="7105" y="7376"/>
                    </a:cubicBezTo>
                    <a:cubicBezTo>
                      <a:pt x="8706" y="5274"/>
                      <a:pt x="8873" y="2472"/>
                      <a:pt x="9673" y="71"/>
                    </a:cubicBezTo>
                    <a:cubicBezTo>
                      <a:pt x="9673" y="29"/>
                      <a:pt x="9648" y="1"/>
                      <a:pt x="962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50;p34">
                <a:extLst>
                  <a:ext uri="{FF2B5EF4-FFF2-40B4-BE49-F238E27FC236}">
                    <a16:creationId xmlns:a16="http://schemas.microsoft.com/office/drawing/2014/main" id="{BFCD4471-02BC-31B1-6FB1-BF7216200C1D}"/>
                  </a:ext>
                </a:extLst>
              </p:cNvPr>
              <p:cNvSpPr/>
              <p:nvPr/>
            </p:nvSpPr>
            <p:spPr>
              <a:xfrm>
                <a:off x="4901315" y="3114990"/>
                <a:ext cx="395660" cy="579909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5620" extrusionOk="0">
                    <a:moveTo>
                      <a:pt x="0" y="1"/>
                    </a:moveTo>
                    <a:cubicBezTo>
                      <a:pt x="0" y="1"/>
                      <a:pt x="234" y="2169"/>
                      <a:pt x="567" y="5238"/>
                    </a:cubicBezTo>
                    <a:cubicBezTo>
                      <a:pt x="1368" y="12510"/>
                      <a:pt x="2702" y="24852"/>
                      <a:pt x="2702" y="25619"/>
                    </a:cubicBezTo>
                    <a:lnTo>
                      <a:pt x="14777" y="25619"/>
                    </a:lnTo>
                    <a:cubicBezTo>
                      <a:pt x="14777" y="24852"/>
                      <a:pt x="16112" y="12510"/>
                      <a:pt x="16879" y="5238"/>
                    </a:cubicBezTo>
                    <a:cubicBezTo>
                      <a:pt x="17213" y="2169"/>
                      <a:pt x="17479" y="1"/>
                      <a:pt x="17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51;p34">
                <a:extLst>
                  <a:ext uri="{FF2B5EF4-FFF2-40B4-BE49-F238E27FC236}">
                    <a16:creationId xmlns:a16="http://schemas.microsoft.com/office/drawing/2014/main" id="{ACA9D9F3-D1F9-47F4-622D-7ABD9A6F8C89}"/>
                  </a:ext>
                </a:extLst>
              </p:cNvPr>
              <p:cNvSpPr/>
              <p:nvPr/>
            </p:nvSpPr>
            <p:spPr>
              <a:xfrm>
                <a:off x="4901315" y="3114990"/>
                <a:ext cx="395660" cy="118562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5238" extrusionOk="0">
                    <a:moveTo>
                      <a:pt x="0" y="1"/>
                    </a:moveTo>
                    <a:cubicBezTo>
                      <a:pt x="0" y="1"/>
                      <a:pt x="234" y="2169"/>
                      <a:pt x="567" y="5238"/>
                    </a:cubicBezTo>
                    <a:lnTo>
                      <a:pt x="16912" y="5238"/>
                    </a:lnTo>
                    <a:cubicBezTo>
                      <a:pt x="17246" y="2169"/>
                      <a:pt x="17479" y="1"/>
                      <a:pt x="17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52;p34">
                <a:extLst>
                  <a:ext uri="{FF2B5EF4-FFF2-40B4-BE49-F238E27FC236}">
                    <a16:creationId xmlns:a16="http://schemas.microsoft.com/office/drawing/2014/main" id="{974C5DAA-B8F3-21C2-79D9-7935BEC39B58}"/>
                  </a:ext>
                </a:extLst>
              </p:cNvPr>
              <p:cNvSpPr/>
              <p:nvPr/>
            </p:nvSpPr>
            <p:spPr>
              <a:xfrm>
                <a:off x="4876394" y="3095365"/>
                <a:ext cx="445502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3837" extrusionOk="0">
                    <a:moveTo>
                      <a:pt x="0" y="1"/>
                    </a:moveTo>
                    <a:lnTo>
                      <a:pt x="0" y="3837"/>
                    </a:lnTo>
                    <a:lnTo>
                      <a:pt x="19681" y="3837"/>
                    </a:lnTo>
                    <a:lnTo>
                      <a:pt x="196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361;p34">
                <a:extLst>
                  <a:ext uri="{FF2B5EF4-FFF2-40B4-BE49-F238E27FC236}">
                    <a16:creationId xmlns:a16="http://schemas.microsoft.com/office/drawing/2014/main" id="{128E85E8-2727-7E61-B355-30FACDDB95CD}"/>
                  </a:ext>
                </a:extLst>
              </p:cNvPr>
              <p:cNvSpPr/>
              <p:nvPr/>
            </p:nvSpPr>
            <p:spPr>
              <a:xfrm>
                <a:off x="5792251" y="1182844"/>
                <a:ext cx="27207" cy="40041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769" extrusionOk="0">
                    <a:moveTo>
                      <a:pt x="901" y="1"/>
                    </a:moveTo>
                    <a:lnTo>
                      <a:pt x="1" y="1602"/>
                    </a:lnTo>
                    <a:lnTo>
                      <a:pt x="268" y="1769"/>
                    </a:lnTo>
                    <a:lnTo>
                      <a:pt x="1202" y="168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362;p34">
                <a:extLst>
                  <a:ext uri="{FF2B5EF4-FFF2-40B4-BE49-F238E27FC236}">
                    <a16:creationId xmlns:a16="http://schemas.microsoft.com/office/drawing/2014/main" id="{ED9FC33B-FDBC-E94E-FE34-E01C768BA41B}"/>
                  </a:ext>
                </a:extLst>
              </p:cNvPr>
              <p:cNvSpPr/>
              <p:nvPr/>
            </p:nvSpPr>
            <p:spPr>
              <a:xfrm>
                <a:off x="5919867" y="1213061"/>
                <a:ext cx="7560" cy="4230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869" extrusionOk="0">
                    <a:moveTo>
                      <a:pt x="0" y="0"/>
                    </a:moveTo>
                    <a:lnTo>
                      <a:pt x="0" y="1868"/>
                    </a:lnTo>
                    <a:lnTo>
                      <a:pt x="334" y="1868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363;p34">
                <a:extLst>
                  <a:ext uri="{FF2B5EF4-FFF2-40B4-BE49-F238E27FC236}">
                    <a16:creationId xmlns:a16="http://schemas.microsoft.com/office/drawing/2014/main" id="{B9185200-279A-DA0D-98B2-4E237B45932D}"/>
                  </a:ext>
                </a:extLst>
              </p:cNvPr>
              <p:cNvSpPr/>
              <p:nvPr/>
            </p:nvSpPr>
            <p:spPr>
              <a:xfrm>
                <a:off x="6027836" y="1182844"/>
                <a:ext cx="27185" cy="40041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769" extrusionOk="0">
                    <a:moveTo>
                      <a:pt x="267" y="1"/>
                    </a:moveTo>
                    <a:lnTo>
                      <a:pt x="0" y="134"/>
                    </a:lnTo>
                    <a:lnTo>
                      <a:pt x="934" y="1769"/>
                    </a:lnTo>
                    <a:lnTo>
                      <a:pt x="1201" y="1602"/>
                    </a:lnTo>
                    <a:lnTo>
                      <a:pt x="2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373;p34">
                <a:extLst>
                  <a:ext uri="{FF2B5EF4-FFF2-40B4-BE49-F238E27FC236}">
                    <a16:creationId xmlns:a16="http://schemas.microsoft.com/office/drawing/2014/main" id="{C448E7F6-E9DE-9270-BD73-16ED342C3B5A}"/>
                  </a:ext>
                </a:extLst>
              </p:cNvPr>
              <p:cNvSpPr/>
              <p:nvPr/>
            </p:nvSpPr>
            <p:spPr>
              <a:xfrm>
                <a:off x="4991153" y="1632850"/>
                <a:ext cx="118562" cy="112519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4971" extrusionOk="0">
                    <a:moveTo>
                      <a:pt x="2636" y="1"/>
                    </a:moveTo>
                    <a:lnTo>
                      <a:pt x="1802" y="1635"/>
                    </a:lnTo>
                    <a:lnTo>
                      <a:pt x="1" y="1902"/>
                    </a:lnTo>
                    <a:lnTo>
                      <a:pt x="1302" y="3170"/>
                    </a:lnTo>
                    <a:lnTo>
                      <a:pt x="1001" y="4971"/>
                    </a:lnTo>
                    <a:lnTo>
                      <a:pt x="2636" y="4137"/>
                    </a:lnTo>
                    <a:lnTo>
                      <a:pt x="4237" y="4971"/>
                    </a:lnTo>
                    <a:lnTo>
                      <a:pt x="3937" y="3170"/>
                    </a:lnTo>
                    <a:lnTo>
                      <a:pt x="5238" y="1902"/>
                    </a:lnTo>
                    <a:lnTo>
                      <a:pt x="3437" y="1635"/>
                    </a:lnTo>
                    <a:lnTo>
                      <a:pt x="26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375;p34">
                <a:extLst>
                  <a:ext uri="{FF2B5EF4-FFF2-40B4-BE49-F238E27FC236}">
                    <a16:creationId xmlns:a16="http://schemas.microsoft.com/office/drawing/2014/main" id="{21EC53FE-7766-689A-5FAC-33C427F54A63}"/>
                  </a:ext>
                </a:extLst>
              </p:cNvPr>
              <p:cNvSpPr/>
              <p:nvPr/>
            </p:nvSpPr>
            <p:spPr>
              <a:xfrm>
                <a:off x="5423798" y="1454667"/>
                <a:ext cx="74016" cy="70236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3103" extrusionOk="0">
                    <a:moveTo>
                      <a:pt x="1635" y="0"/>
                    </a:moveTo>
                    <a:lnTo>
                      <a:pt x="1135" y="1034"/>
                    </a:lnTo>
                    <a:lnTo>
                      <a:pt x="0" y="1168"/>
                    </a:lnTo>
                    <a:lnTo>
                      <a:pt x="834" y="1968"/>
                    </a:lnTo>
                    <a:lnTo>
                      <a:pt x="634" y="3103"/>
                    </a:lnTo>
                    <a:lnTo>
                      <a:pt x="1635" y="2569"/>
                    </a:lnTo>
                    <a:lnTo>
                      <a:pt x="2636" y="3103"/>
                    </a:lnTo>
                    <a:lnTo>
                      <a:pt x="2435" y="1968"/>
                    </a:lnTo>
                    <a:lnTo>
                      <a:pt x="3269" y="1168"/>
                    </a:lnTo>
                    <a:lnTo>
                      <a:pt x="2135" y="1034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386;p34">
                <a:extLst>
                  <a:ext uri="{FF2B5EF4-FFF2-40B4-BE49-F238E27FC236}">
                    <a16:creationId xmlns:a16="http://schemas.microsoft.com/office/drawing/2014/main" id="{779435F1-82C8-BDFA-870A-51DD641FE7D3}"/>
                  </a:ext>
                </a:extLst>
              </p:cNvPr>
              <p:cNvSpPr/>
              <p:nvPr/>
            </p:nvSpPr>
            <p:spPr>
              <a:xfrm>
                <a:off x="4435317" y="4135947"/>
                <a:ext cx="2062026" cy="325446"/>
              </a:xfrm>
              <a:custGeom>
                <a:avLst/>
                <a:gdLst/>
                <a:ahLst/>
                <a:cxnLst/>
                <a:rect l="l" t="t" r="r" b="b"/>
                <a:pathLst>
                  <a:path w="91099" h="14378" extrusionOk="0">
                    <a:moveTo>
                      <a:pt x="45533" y="1"/>
                    </a:moveTo>
                    <a:cubicBezTo>
                      <a:pt x="20382" y="1"/>
                      <a:pt x="1" y="3203"/>
                      <a:pt x="1" y="7206"/>
                    </a:cubicBezTo>
                    <a:cubicBezTo>
                      <a:pt x="1" y="11175"/>
                      <a:pt x="20382" y="14378"/>
                      <a:pt x="45533" y="14378"/>
                    </a:cubicBezTo>
                    <a:cubicBezTo>
                      <a:pt x="70718" y="14378"/>
                      <a:pt x="91099" y="11175"/>
                      <a:pt x="91099" y="7206"/>
                    </a:cubicBezTo>
                    <a:cubicBezTo>
                      <a:pt x="91099" y="3203"/>
                      <a:pt x="70718" y="1"/>
                      <a:pt x="45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396;p34">
                <a:extLst>
                  <a:ext uri="{FF2B5EF4-FFF2-40B4-BE49-F238E27FC236}">
                    <a16:creationId xmlns:a16="http://schemas.microsoft.com/office/drawing/2014/main" id="{FE9EFF9C-768F-B89F-5379-B6FE66ECF7C2}"/>
                  </a:ext>
                </a:extLst>
              </p:cNvPr>
              <p:cNvSpPr/>
              <p:nvPr/>
            </p:nvSpPr>
            <p:spPr>
              <a:xfrm>
                <a:off x="6717932" y="1720448"/>
                <a:ext cx="4550" cy="3700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35" extrusionOk="0">
                    <a:moveTo>
                      <a:pt x="101" y="0"/>
                    </a:moveTo>
                    <a:cubicBezTo>
                      <a:pt x="34" y="267"/>
                      <a:pt x="1" y="534"/>
                      <a:pt x="1" y="801"/>
                    </a:cubicBezTo>
                    <a:cubicBezTo>
                      <a:pt x="1" y="1101"/>
                      <a:pt x="34" y="1368"/>
                      <a:pt x="101" y="1635"/>
                    </a:cubicBezTo>
                    <a:cubicBezTo>
                      <a:pt x="167" y="1368"/>
                      <a:pt x="201" y="1101"/>
                      <a:pt x="201" y="801"/>
                    </a:cubicBezTo>
                    <a:cubicBezTo>
                      <a:pt x="201" y="534"/>
                      <a:pt x="167" y="267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397;p34">
                <a:extLst>
                  <a:ext uri="{FF2B5EF4-FFF2-40B4-BE49-F238E27FC236}">
                    <a16:creationId xmlns:a16="http://schemas.microsoft.com/office/drawing/2014/main" id="{365C2852-42AC-384D-68A8-80AA48DC2CD0}"/>
                  </a:ext>
                </a:extLst>
              </p:cNvPr>
              <p:cNvSpPr/>
              <p:nvPr/>
            </p:nvSpPr>
            <p:spPr>
              <a:xfrm>
                <a:off x="6911982" y="2250673"/>
                <a:ext cx="37008" cy="511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26" extrusionOk="0">
                    <a:moveTo>
                      <a:pt x="818" y="0"/>
                    </a:moveTo>
                    <a:cubicBezTo>
                      <a:pt x="542" y="0"/>
                      <a:pt x="267" y="42"/>
                      <a:pt x="0" y="125"/>
                    </a:cubicBezTo>
                    <a:cubicBezTo>
                      <a:pt x="267" y="192"/>
                      <a:pt x="542" y="225"/>
                      <a:pt x="818" y="225"/>
                    </a:cubicBezTo>
                    <a:cubicBezTo>
                      <a:pt x="1093" y="225"/>
                      <a:pt x="1368" y="192"/>
                      <a:pt x="1635" y="125"/>
                    </a:cubicBezTo>
                    <a:cubicBezTo>
                      <a:pt x="1368" y="42"/>
                      <a:pt x="109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398;p34">
                <a:extLst>
                  <a:ext uri="{FF2B5EF4-FFF2-40B4-BE49-F238E27FC236}">
                    <a16:creationId xmlns:a16="http://schemas.microsoft.com/office/drawing/2014/main" id="{43E6C763-1EE0-E13D-D559-C8D656A5655E}"/>
                  </a:ext>
                </a:extLst>
              </p:cNvPr>
              <p:cNvSpPr/>
              <p:nvPr/>
            </p:nvSpPr>
            <p:spPr>
              <a:xfrm>
                <a:off x="6822890" y="2017917"/>
                <a:ext cx="37008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01" extrusionOk="0">
                    <a:moveTo>
                      <a:pt x="817" y="1"/>
                    </a:moveTo>
                    <a:cubicBezTo>
                      <a:pt x="542" y="1"/>
                      <a:pt x="267" y="34"/>
                      <a:pt x="0" y="101"/>
                    </a:cubicBezTo>
                    <a:cubicBezTo>
                      <a:pt x="267" y="168"/>
                      <a:pt x="534" y="201"/>
                      <a:pt x="834" y="201"/>
                    </a:cubicBezTo>
                    <a:cubicBezTo>
                      <a:pt x="1101" y="201"/>
                      <a:pt x="1368" y="168"/>
                      <a:pt x="1635" y="101"/>
                    </a:cubicBezTo>
                    <a:cubicBezTo>
                      <a:pt x="1368" y="34"/>
                      <a:pt x="1093" y="1"/>
                      <a:pt x="8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399;p34">
                <a:extLst>
                  <a:ext uri="{FF2B5EF4-FFF2-40B4-BE49-F238E27FC236}">
                    <a16:creationId xmlns:a16="http://schemas.microsoft.com/office/drawing/2014/main" id="{2DA6D2F4-122D-8881-C8D7-4DC3735428FE}"/>
                  </a:ext>
                </a:extLst>
              </p:cNvPr>
              <p:cNvSpPr/>
              <p:nvPr/>
            </p:nvSpPr>
            <p:spPr>
              <a:xfrm>
                <a:off x="6935386" y="2128149"/>
                <a:ext cx="26438" cy="25713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36" extrusionOk="0">
                    <a:moveTo>
                      <a:pt x="0" y="1"/>
                    </a:moveTo>
                    <a:cubicBezTo>
                      <a:pt x="134" y="234"/>
                      <a:pt x="334" y="435"/>
                      <a:pt x="501" y="635"/>
                    </a:cubicBezTo>
                    <a:cubicBezTo>
                      <a:pt x="701" y="835"/>
                      <a:pt x="934" y="1002"/>
                      <a:pt x="1168" y="1135"/>
                    </a:cubicBezTo>
                    <a:cubicBezTo>
                      <a:pt x="868" y="668"/>
                      <a:pt x="501" y="26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400;p34">
                <a:extLst>
                  <a:ext uri="{FF2B5EF4-FFF2-40B4-BE49-F238E27FC236}">
                    <a16:creationId xmlns:a16="http://schemas.microsoft.com/office/drawing/2014/main" id="{C737AB8D-71E7-63A4-7A3C-AF2728376D59}"/>
                  </a:ext>
                </a:extLst>
              </p:cNvPr>
              <p:cNvSpPr/>
              <p:nvPr/>
            </p:nvSpPr>
            <p:spPr>
              <a:xfrm>
                <a:off x="6754940" y="1841998"/>
                <a:ext cx="25691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3" y="234"/>
                      <a:pt x="300" y="434"/>
                      <a:pt x="500" y="634"/>
                    </a:cubicBezTo>
                    <a:cubicBezTo>
                      <a:pt x="701" y="835"/>
                      <a:pt x="901" y="1001"/>
                      <a:pt x="1134" y="1135"/>
                    </a:cubicBezTo>
                    <a:cubicBezTo>
                      <a:pt x="1001" y="901"/>
                      <a:pt x="834" y="668"/>
                      <a:pt x="634" y="501"/>
                    </a:cubicBezTo>
                    <a:cubicBezTo>
                      <a:pt x="467" y="301"/>
                      <a:pt x="234" y="13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401;p34">
                <a:extLst>
                  <a:ext uri="{FF2B5EF4-FFF2-40B4-BE49-F238E27FC236}">
                    <a16:creationId xmlns:a16="http://schemas.microsoft.com/office/drawing/2014/main" id="{92C25977-F369-2085-9ACA-08BBB3E7B9C7}"/>
                  </a:ext>
                </a:extLst>
              </p:cNvPr>
              <p:cNvSpPr/>
              <p:nvPr/>
            </p:nvSpPr>
            <p:spPr>
              <a:xfrm>
                <a:off x="6809287" y="2313145"/>
                <a:ext cx="25691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" y="0"/>
                    </a:moveTo>
                    <a:cubicBezTo>
                      <a:pt x="268" y="467"/>
                      <a:pt x="668" y="868"/>
                      <a:pt x="1135" y="1135"/>
                    </a:cubicBezTo>
                    <a:cubicBezTo>
                      <a:pt x="1001" y="901"/>
                      <a:pt x="835" y="668"/>
                      <a:pt x="635" y="501"/>
                    </a:cubicBezTo>
                    <a:cubicBezTo>
                      <a:pt x="434" y="301"/>
                      <a:pt x="234" y="134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402;p34">
                <a:extLst>
                  <a:ext uri="{FF2B5EF4-FFF2-40B4-BE49-F238E27FC236}">
                    <a16:creationId xmlns:a16="http://schemas.microsoft.com/office/drawing/2014/main" id="{47745D4F-1D52-FD9D-AAAB-F0848FFA65E8}"/>
                  </a:ext>
                </a:extLst>
              </p:cNvPr>
              <p:cNvSpPr/>
              <p:nvPr/>
            </p:nvSpPr>
            <p:spPr>
              <a:xfrm>
                <a:off x="6815330" y="2146280"/>
                <a:ext cx="26460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135" extrusionOk="0">
                    <a:moveTo>
                      <a:pt x="1168" y="1"/>
                    </a:moveTo>
                    <a:cubicBezTo>
                      <a:pt x="668" y="267"/>
                      <a:pt x="267" y="668"/>
                      <a:pt x="1" y="1135"/>
                    </a:cubicBezTo>
                    <a:cubicBezTo>
                      <a:pt x="234" y="1001"/>
                      <a:pt x="468" y="834"/>
                      <a:pt x="668" y="634"/>
                    </a:cubicBezTo>
                    <a:cubicBezTo>
                      <a:pt x="835" y="468"/>
                      <a:pt x="1001" y="234"/>
                      <a:pt x="1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403;p34">
                <a:extLst>
                  <a:ext uri="{FF2B5EF4-FFF2-40B4-BE49-F238E27FC236}">
                    <a16:creationId xmlns:a16="http://schemas.microsoft.com/office/drawing/2014/main" id="{90B75223-D16F-ABEE-10F5-D399F2C8EEA1}"/>
                  </a:ext>
                </a:extLst>
              </p:cNvPr>
              <p:cNvSpPr/>
              <p:nvPr/>
            </p:nvSpPr>
            <p:spPr>
              <a:xfrm>
                <a:off x="6929343" y="2401490"/>
                <a:ext cx="25691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135" y="0"/>
                    </a:moveTo>
                    <a:cubicBezTo>
                      <a:pt x="901" y="134"/>
                      <a:pt x="668" y="300"/>
                      <a:pt x="501" y="467"/>
                    </a:cubicBezTo>
                    <a:cubicBezTo>
                      <a:pt x="301" y="667"/>
                      <a:pt x="134" y="901"/>
                      <a:pt x="1" y="1134"/>
                    </a:cubicBezTo>
                    <a:cubicBezTo>
                      <a:pt x="468" y="834"/>
                      <a:pt x="868" y="467"/>
                      <a:pt x="1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404;p34">
                <a:extLst>
                  <a:ext uri="{FF2B5EF4-FFF2-40B4-BE49-F238E27FC236}">
                    <a16:creationId xmlns:a16="http://schemas.microsoft.com/office/drawing/2014/main" id="{71113A1D-42AE-3C59-5383-809A1F49BCB2}"/>
                  </a:ext>
                </a:extLst>
              </p:cNvPr>
              <p:cNvSpPr/>
              <p:nvPr/>
            </p:nvSpPr>
            <p:spPr>
              <a:xfrm>
                <a:off x="6742083" y="1932606"/>
                <a:ext cx="25713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5" extrusionOk="0">
                    <a:moveTo>
                      <a:pt x="1135" y="0"/>
                    </a:moveTo>
                    <a:lnTo>
                      <a:pt x="1135" y="0"/>
                    </a:lnTo>
                    <a:cubicBezTo>
                      <a:pt x="668" y="267"/>
                      <a:pt x="268" y="668"/>
                      <a:pt x="1" y="1135"/>
                    </a:cubicBezTo>
                    <a:cubicBezTo>
                      <a:pt x="468" y="834"/>
                      <a:pt x="868" y="467"/>
                      <a:pt x="1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421;p34">
                <a:extLst>
                  <a:ext uri="{FF2B5EF4-FFF2-40B4-BE49-F238E27FC236}">
                    <a16:creationId xmlns:a16="http://schemas.microsoft.com/office/drawing/2014/main" id="{740032D6-596E-458D-545E-A1D94033EFB3}"/>
                  </a:ext>
                </a:extLst>
              </p:cNvPr>
              <p:cNvSpPr/>
              <p:nvPr/>
            </p:nvSpPr>
            <p:spPr>
              <a:xfrm>
                <a:off x="5870025" y="4231846"/>
                <a:ext cx="542900" cy="12042"/>
              </a:xfrm>
              <a:custGeom>
                <a:avLst/>
                <a:gdLst/>
                <a:ahLst/>
                <a:cxnLst/>
                <a:rect l="l" t="t" r="r" b="b"/>
                <a:pathLst>
                  <a:path w="23985" h="532" extrusionOk="0">
                    <a:moveTo>
                      <a:pt x="21712" y="1"/>
                    </a:moveTo>
                    <a:cubicBezTo>
                      <a:pt x="15842" y="1"/>
                      <a:pt x="3519" y="318"/>
                      <a:pt x="101" y="461"/>
                    </a:cubicBezTo>
                    <a:cubicBezTo>
                      <a:pt x="0" y="461"/>
                      <a:pt x="0" y="528"/>
                      <a:pt x="101" y="528"/>
                    </a:cubicBezTo>
                    <a:cubicBezTo>
                      <a:pt x="355" y="530"/>
                      <a:pt x="658" y="531"/>
                      <a:pt x="1005" y="531"/>
                    </a:cubicBezTo>
                    <a:cubicBezTo>
                      <a:pt x="6067" y="531"/>
                      <a:pt x="20300" y="309"/>
                      <a:pt x="23984" y="28"/>
                    </a:cubicBezTo>
                    <a:cubicBezTo>
                      <a:pt x="23438" y="9"/>
                      <a:pt x="22659" y="1"/>
                      <a:pt x="21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422;p34">
                <a:extLst>
                  <a:ext uri="{FF2B5EF4-FFF2-40B4-BE49-F238E27FC236}">
                    <a16:creationId xmlns:a16="http://schemas.microsoft.com/office/drawing/2014/main" id="{9D530AAA-C0BC-1BA2-AB76-695CA1786FE6}"/>
                  </a:ext>
                </a:extLst>
              </p:cNvPr>
              <p:cNvSpPr/>
              <p:nvPr/>
            </p:nvSpPr>
            <p:spPr>
              <a:xfrm>
                <a:off x="6064075" y="4066814"/>
                <a:ext cx="109961" cy="26936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1190" extrusionOk="0">
                    <a:moveTo>
                      <a:pt x="1515" y="0"/>
                    </a:moveTo>
                    <a:cubicBezTo>
                      <a:pt x="1040" y="0"/>
                      <a:pt x="570" y="52"/>
                      <a:pt x="134" y="147"/>
                    </a:cubicBezTo>
                    <a:cubicBezTo>
                      <a:pt x="0" y="147"/>
                      <a:pt x="0" y="347"/>
                      <a:pt x="134" y="347"/>
                    </a:cubicBezTo>
                    <a:cubicBezTo>
                      <a:pt x="1701" y="480"/>
                      <a:pt x="3236" y="747"/>
                      <a:pt x="4737" y="1181"/>
                    </a:cubicBezTo>
                    <a:cubicBezTo>
                      <a:pt x="4750" y="1187"/>
                      <a:pt x="4762" y="1190"/>
                      <a:pt x="4774" y="1190"/>
                    </a:cubicBezTo>
                    <a:cubicBezTo>
                      <a:pt x="4824" y="1190"/>
                      <a:pt x="4858" y="1141"/>
                      <a:pt x="4804" y="1114"/>
                    </a:cubicBezTo>
                    <a:cubicBezTo>
                      <a:pt x="3945" y="327"/>
                      <a:pt x="2710" y="0"/>
                      <a:pt x="15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423;p34">
                <a:extLst>
                  <a:ext uri="{FF2B5EF4-FFF2-40B4-BE49-F238E27FC236}">
                    <a16:creationId xmlns:a16="http://schemas.microsoft.com/office/drawing/2014/main" id="{9C075728-53EF-59BE-6563-766721859286}"/>
                  </a:ext>
                </a:extLst>
              </p:cNvPr>
              <p:cNvSpPr/>
              <p:nvPr/>
            </p:nvSpPr>
            <p:spPr>
              <a:xfrm>
                <a:off x="6038656" y="4082636"/>
                <a:ext cx="109870" cy="26981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1192" extrusionOk="0">
                    <a:moveTo>
                      <a:pt x="1542" y="1"/>
                    </a:moveTo>
                    <a:cubicBezTo>
                      <a:pt x="1066" y="1"/>
                      <a:pt x="596" y="53"/>
                      <a:pt x="156" y="148"/>
                    </a:cubicBezTo>
                    <a:cubicBezTo>
                      <a:pt x="0" y="148"/>
                      <a:pt x="19" y="352"/>
                      <a:pt x="131" y="352"/>
                    </a:cubicBezTo>
                    <a:cubicBezTo>
                      <a:pt x="139" y="352"/>
                      <a:pt x="147" y="351"/>
                      <a:pt x="156" y="348"/>
                    </a:cubicBezTo>
                    <a:cubicBezTo>
                      <a:pt x="1724" y="482"/>
                      <a:pt x="3258" y="749"/>
                      <a:pt x="4759" y="1182"/>
                    </a:cubicBezTo>
                    <a:cubicBezTo>
                      <a:pt x="4771" y="1188"/>
                      <a:pt x="4783" y="1191"/>
                      <a:pt x="4792" y="1191"/>
                    </a:cubicBezTo>
                    <a:cubicBezTo>
                      <a:pt x="4836" y="1191"/>
                      <a:pt x="4853" y="1137"/>
                      <a:pt x="4826" y="1082"/>
                    </a:cubicBezTo>
                    <a:cubicBezTo>
                      <a:pt x="3946" y="321"/>
                      <a:pt x="2726" y="1"/>
                      <a:pt x="1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424;p34">
                <a:extLst>
                  <a:ext uri="{FF2B5EF4-FFF2-40B4-BE49-F238E27FC236}">
                    <a16:creationId xmlns:a16="http://schemas.microsoft.com/office/drawing/2014/main" id="{40E71277-4291-AE40-13F1-1D59D496162C}"/>
                  </a:ext>
                </a:extLst>
              </p:cNvPr>
              <p:cNvSpPr/>
              <p:nvPr/>
            </p:nvSpPr>
            <p:spPr>
              <a:xfrm>
                <a:off x="6013485" y="4098526"/>
                <a:ext cx="110255" cy="2750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215" extrusionOk="0">
                    <a:moveTo>
                      <a:pt x="1531" y="0"/>
                    </a:moveTo>
                    <a:cubicBezTo>
                      <a:pt x="1053" y="0"/>
                      <a:pt x="580" y="52"/>
                      <a:pt x="134" y="147"/>
                    </a:cubicBezTo>
                    <a:cubicBezTo>
                      <a:pt x="0" y="147"/>
                      <a:pt x="0" y="380"/>
                      <a:pt x="134" y="380"/>
                    </a:cubicBezTo>
                    <a:cubicBezTo>
                      <a:pt x="1702" y="480"/>
                      <a:pt x="3269" y="747"/>
                      <a:pt x="4770" y="1214"/>
                    </a:cubicBezTo>
                    <a:cubicBezTo>
                      <a:pt x="4837" y="1214"/>
                      <a:pt x="4870" y="1147"/>
                      <a:pt x="4837" y="1114"/>
                    </a:cubicBezTo>
                    <a:cubicBezTo>
                      <a:pt x="3954" y="327"/>
                      <a:pt x="2730" y="0"/>
                      <a:pt x="15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433;p34">
                <a:extLst>
                  <a:ext uri="{FF2B5EF4-FFF2-40B4-BE49-F238E27FC236}">
                    <a16:creationId xmlns:a16="http://schemas.microsoft.com/office/drawing/2014/main" id="{1309B130-FC5C-4385-3C88-54F8DE5FEAEF}"/>
                  </a:ext>
                </a:extLst>
              </p:cNvPr>
              <p:cNvSpPr/>
              <p:nvPr/>
            </p:nvSpPr>
            <p:spPr>
              <a:xfrm>
                <a:off x="6720942" y="2230097"/>
                <a:ext cx="5319" cy="36261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602" extrusionOk="0">
                    <a:moveTo>
                      <a:pt x="101" y="0"/>
                    </a:moveTo>
                    <a:cubicBezTo>
                      <a:pt x="34" y="267"/>
                      <a:pt x="1" y="534"/>
                      <a:pt x="1" y="801"/>
                    </a:cubicBezTo>
                    <a:cubicBezTo>
                      <a:pt x="1" y="1068"/>
                      <a:pt x="34" y="1334"/>
                      <a:pt x="101" y="1601"/>
                    </a:cubicBezTo>
                    <a:cubicBezTo>
                      <a:pt x="234" y="1068"/>
                      <a:pt x="234" y="534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434;p34">
                <a:extLst>
                  <a:ext uri="{FF2B5EF4-FFF2-40B4-BE49-F238E27FC236}">
                    <a16:creationId xmlns:a16="http://schemas.microsoft.com/office/drawing/2014/main" id="{99FA37D0-E7C0-67D9-E30F-36A16293F5BC}"/>
                  </a:ext>
                </a:extLst>
              </p:cNvPr>
              <p:cNvSpPr/>
              <p:nvPr/>
            </p:nvSpPr>
            <p:spPr>
              <a:xfrm>
                <a:off x="6656025" y="1974141"/>
                <a:ext cx="4550" cy="3626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02" extrusionOk="0">
                    <a:moveTo>
                      <a:pt x="100" y="0"/>
                    </a:moveTo>
                    <a:cubicBezTo>
                      <a:pt x="34" y="267"/>
                      <a:pt x="0" y="534"/>
                      <a:pt x="0" y="801"/>
                    </a:cubicBezTo>
                    <a:cubicBezTo>
                      <a:pt x="0" y="1068"/>
                      <a:pt x="34" y="1334"/>
                      <a:pt x="100" y="1601"/>
                    </a:cubicBezTo>
                    <a:cubicBezTo>
                      <a:pt x="167" y="1334"/>
                      <a:pt x="200" y="1068"/>
                      <a:pt x="200" y="801"/>
                    </a:cubicBezTo>
                    <a:cubicBezTo>
                      <a:pt x="200" y="534"/>
                      <a:pt x="167" y="267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435;p34">
                <a:extLst>
                  <a:ext uri="{FF2B5EF4-FFF2-40B4-BE49-F238E27FC236}">
                    <a16:creationId xmlns:a16="http://schemas.microsoft.com/office/drawing/2014/main" id="{A0A154FA-10A9-EDFE-D1EE-3B54CAE65B06}"/>
                  </a:ext>
                </a:extLst>
              </p:cNvPr>
              <p:cNvSpPr/>
              <p:nvPr/>
            </p:nvSpPr>
            <p:spPr>
              <a:xfrm>
                <a:off x="6480106" y="1872962"/>
                <a:ext cx="5297" cy="36261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602" extrusionOk="0">
                    <a:moveTo>
                      <a:pt x="133" y="0"/>
                    </a:moveTo>
                    <a:cubicBezTo>
                      <a:pt x="33" y="234"/>
                      <a:pt x="0" y="534"/>
                      <a:pt x="33" y="801"/>
                    </a:cubicBezTo>
                    <a:cubicBezTo>
                      <a:pt x="0" y="1068"/>
                      <a:pt x="33" y="1335"/>
                      <a:pt x="133" y="1601"/>
                    </a:cubicBezTo>
                    <a:cubicBezTo>
                      <a:pt x="200" y="1335"/>
                      <a:pt x="234" y="1068"/>
                      <a:pt x="234" y="801"/>
                    </a:cubicBezTo>
                    <a:cubicBezTo>
                      <a:pt x="234" y="534"/>
                      <a:pt x="200" y="234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436;p34">
                <a:extLst>
                  <a:ext uri="{FF2B5EF4-FFF2-40B4-BE49-F238E27FC236}">
                    <a16:creationId xmlns:a16="http://schemas.microsoft.com/office/drawing/2014/main" id="{3403020A-A082-701E-BA10-D0A69D5706B3}"/>
                  </a:ext>
                </a:extLst>
              </p:cNvPr>
              <p:cNvSpPr/>
              <p:nvPr/>
            </p:nvSpPr>
            <p:spPr>
              <a:xfrm>
                <a:off x="6482369" y="2180255"/>
                <a:ext cx="5297" cy="36261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602" extrusionOk="0">
                    <a:moveTo>
                      <a:pt x="134" y="1"/>
                    </a:moveTo>
                    <a:cubicBezTo>
                      <a:pt x="0" y="534"/>
                      <a:pt x="0" y="1068"/>
                      <a:pt x="134" y="1602"/>
                    </a:cubicBezTo>
                    <a:cubicBezTo>
                      <a:pt x="200" y="1335"/>
                      <a:pt x="234" y="1068"/>
                      <a:pt x="234" y="801"/>
                    </a:cubicBezTo>
                    <a:cubicBezTo>
                      <a:pt x="234" y="534"/>
                      <a:pt x="200" y="267"/>
                      <a:pt x="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437;p34">
                <a:extLst>
                  <a:ext uri="{FF2B5EF4-FFF2-40B4-BE49-F238E27FC236}">
                    <a16:creationId xmlns:a16="http://schemas.microsoft.com/office/drawing/2014/main" id="{CA59C634-1DFE-3C94-AB79-EE5F0736161A}"/>
                  </a:ext>
                </a:extLst>
              </p:cNvPr>
              <p:cNvSpPr/>
              <p:nvPr/>
            </p:nvSpPr>
            <p:spPr>
              <a:xfrm>
                <a:off x="6588075" y="2164592"/>
                <a:ext cx="36261" cy="5116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26" extrusionOk="0">
                    <a:moveTo>
                      <a:pt x="801" y="0"/>
                    </a:moveTo>
                    <a:cubicBezTo>
                      <a:pt x="534" y="0"/>
                      <a:pt x="267" y="42"/>
                      <a:pt x="0" y="126"/>
                    </a:cubicBezTo>
                    <a:cubicBezTo>
                      <a:pt x="267" y="192"/>
                      <a:pt x="534" y="226"/>
                      <a:pt x="801" y="226"/>
                    </a:cubicBezTo>
                    <a:cubicBezTo>
                      <a:pt x="1068" y="226"/>
                      <a:pt x="1334" y="192"/>
                      <a:pt x="1601" y="126"/>
                    </a:cubicBezTo>
                    <a:cubicBezTo>
                      <a:pt x="1334" y="42"/>
                      <a:pt x="1068" y="0"/>
                      <a:pt x="8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438;p34">
                <a:extLst>
                  <a:ext uri="{FF2B5EF4-FFF2-40B4-BE49-F238E27FC236}">
                    <a16:creationId xmlns:a16="http://schemas.microsoft.com/office/drawing/2014/main" id="{D19B4069-40B1-789B-E3F7-5D9CB3941905}"/>
                  </a:ext>
                </a:extLst>
              </p:cNvPr>
              <p:cNvSpPr/>
              <p:nvPr/>
            </p:nvSpPr>
            <p:spPr>
              <a:xfrm>
                <a:off x="6458195" y="2013390"/>
                <a:ext cx="36261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01" extrusionOk="0">
                    <a:moveTo>
                      <a:pt x="814" y="1"/>
                    </a:moveTo>
                    <a:cubicBezTo>
                      <a:pt x="543" y="1"/>
                      <a:pt x="268" y="34"/>
                      <a:pt x="1" y="101"/>
                    </a:cubicBezTo>
                    <a:cubicBezTo>
                      <a:pt x="268" y="167"/>
                      <a:pt x="543" y="201"/>
                      <a:pt x="814" y="201"/>
                    </a:cubicBezTo>
                    <a:cubicBezTo>
                      <a:pt x="1085" y="201"/>
                      <a:pt x="1352" y="167"/>
                      <a:pt x="1602" y="101"/>
                    </a:cubicBezTo>
                    <a:cubicBezTo>
                      <a:pt x="1352" y="34"/>
                      <a:pt x="1085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439;p34">
                <a:extLst>
                  <a:ext uri="{FF2B5EF4-FFF2-40B4-BE49-F238E27FC236}">
                    <a16:creationId xmlns:a16="http://schemas.microsoft.com/office/drawing/2014/main" id="{556D41C5-C4C6-68DA-2E7D-EF7B350F9A44}"/>
                  </a:ext>
                </a:extLst>
              </p:cNvPr>
              <p:cNvSpPr/>
              <p:nvPr/>
            </p:nvSpPr>
            <p:spPr>
              <a:xfrm>
                <a:off x="6640158" y="1841998"/>
                <a:ext cx="36261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01" extrusionOk="0">
                    <a:moveTo>
                      <a:pt x="801" y="1"/>
                    </a:moveTo>
                    <a:cubicBezTo>
                      <a:pt x="534" y="1"/>
                      <a:pt x="268" y="34"/>
                      <a:pt x="1" y="101"/>
                    </a:cubicBezTo>
                    <a:cubicBezTo>
                      <a:pt x="268" y="167"/>
                      <a:pt x="534" y="201"/>
                      <a:pt x="801" y="201"/>
                    </a:cubicBezTo>
                    <a:cubicBezTo>
                      <a:pt x="1068" y="201"/>
                      <a:pt x="1335" y="167"/>
                      <a:pt x="1602" y="101"/>
                    </a:cubicBezTo>
                    <a:cubicBezTo>
                      <a:pt x="1335" y="34"/>
                      <a:pt x="1068" y="1"/>
                      <a:pt x="8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440;p34">
                <a:extLst>
                  <a:ext uri="{FF2B5EF4-FFF2-40B4-BE49-F238E27FC236}">
                    <a16:creationId xmlns:a16="http://schemas.microsoft.com/office/drawing/2014/main" id="{0D5843B2-E1A5-F915-6B2E-D3D104E43156}"/>
                  </a:ext>
                </a:extLst>
              </p:cNvPr>
              <p:cNvSpPr/>
              <p:nvPr/>
            </p:nvSpPr>
            <p:spPr>
              <a:xfrm>
                <a:off x="6444614" y="2328243"/>
                <a:ext cx="36261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01" extrusionOk="0">
                    <a:moveTo>
                      <a:pt x="788" y="1"/>
                    </a:moveTo>
                    <a:cubicBezTo>
                      <a:pt x="517" y="1"/>
                      <a:pt x="250" y="34"/>
                      <a:pt x="0" y="101"/>
                    </a:cubicBezTo>
                    <a:cubicBezTo>
                      <a:pt x="250" y="167"/>
                      <a:pt x="517" y="201"/>
                      <a:pt x="788" y="201"/>
                    </a:cubicBezTo>
                    <a:cubicBezTo>
                      <a:pt x="1059" y="201"/>
                      <a:pt x="1335" y="167"/>
                      <a:pt x="1601" y="101"/>
                    </a:cubicBezTo>
                    <a:cubicBezTo>
                      <a:pt x="1335" y="34"/>
                      <a:pt x="1059" y="1"/>
                      <a:pt x="7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443;p34">
                <a:extLst>
                  <a:ext uri="{FF2B5EF4-FFF2-40B4-BE49-F238E27FC236}">
                    <a16:creationId xmlns:a16="http://schemas.microsoft.com/office/drawing/2014/main" id="{3F21479D-E727-907F-B4F6-B6E8E7767364}"/>
                  </a:ext>
                </a:extLst>
              </p:cNvPr>
              <p:cNvSpPr/>
              <p:nvPr/>
            </p:nvSpPr>
            <p:spPr>
              <a:xfrm>
                <a:off x="6403079" y="2101734"/>
                <a:ext cx="25691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" y="0"/>
                    </a:moveTo>
                    <a:cubicBezTo>
                      <a:pt x="267" y="467"/>
                      <a:pt x="668" y="868"/>
                      <a:pt x="1135" y="1135"/>
                    </a:cubicBezTo>
                    <a:cubicBezTo>
                      <a:pt x="1001" y="901"/>
                      <a:pt x="835" y="668"/>
                      <a:pt x="668" y="501"/>
                    </a:cubicBezTo>
                    <a:cubicBezTo>
                      <a:pt x="468" y="301"/>
                      <a:pt x="234" y="1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444;p34">
                <a:extLst>
                  <a:ext uri="{FF2B5EF4-FFF2-40B4-BE49-F238E27FC236}">
                    <a16:creationId xmlns:a16="http://schemas.microsoft.com/office/drawing/2014/main" id="{B8239A4C-4BBD-1498-10B6-94CD40CB9C96}"/>
                  </a:ext>
                </a:extLst>
              </p:cNvPr>
              <p:cNvSpPr/>
              <p:nvPr/>
            </p:nvSpPr>
            <p:spPr>
              <a:xfrm>
                <a:off x="6707361" y="2079846"/>
                <a:ext cx="25691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7" y="467"/>
                      <a:pt x="668" y="867"/>
                      <a:pt x="1135" y="1134"/>
                    </a:cubicBezTo>
                    <a:cubicBezTo>
                      <a:pt x="1001" y="901"/>
                      <a:pt x="834" y="667"/>
                      <a:pt x="634" y="467"/>
                    </a:cubicBezTo>
                    <a:cubicBezTo>
                      <a:pt x="434" y="300"/>
                      <a:pt x="234" y="1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445;p34">
                <a:extLst>
                  <a:ext uri="{FF2B5EF4-FFF2-40B4-BE49-F238E27FC236}">
                    <a16:creationId xmlns:a16="http://schemas.microsoft.com/office/drawing/2014/main" id="{511605E5-9366-6C62-745A-44445BE0A179}"/>
                  </a:ext>
                </a:extLst>
              </p:cNvPr>
              <p:cNvSpPr/>
              <p:nvPr/>
            </p:nvSpPr>
            <p:spPr>
              <a:xfrm>
                <a:off x="6562384" y="1896367"/>
                <a:ext cx="25713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8" y="467"/>
                      <a:pt x="668" y="868"/>
                      <a:pt x="1135" y="1134"/>
                    </a:cubicBezTo>
                    <a:cubicBezTo>
                      <a:pt x="1002" y="901"/>
                      <a:pt x="835" y="701"/>
                      <a:pt x="635" y="501"/>
                    </a:cubicBezTo>
                    <a:cubicBezTo>
                      <a:pt x="435" y="301"/>
                      <a:pt x="234" y="1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446;p34">
                <a:extLst>
                  <a:ext uri="{FF2B5EF4-FFF2-40B4-BE49-F238E27FC236}">
                    <a16:creationId xmlns:a16="http://schemas.microsoft.com/office/drawing/2014/main" id="{990FA879-870B-0BE1-5312-9AA904B20A31}"/>
                  </a:ext>
                </a:extLst>
              </p:cNvPr>
              <p:cNvSpPr/>
              <p:nvPr/>
            </p:nvSpPr>
            <p:spPr>
              <a:xfrm>
                <a:off x="6809287" y="2313145"/>
                <a:ext cx="25691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" y="0"/>
                    </a:moveTo>
                    <a:cubicBezTo>
                      <a:pt x="268" y="467"/>
                      <a:pt x="668" y="868"/>
                      <a:pt x="1135" y="1135"/>
                    </a:cubicBezTo>
                    <a:cubicBezTo>
                      <a:pt x="1001" y="901"/>
                      <a:pt x="835" y="668"/>
                      <a:pt x="635" y="501"/>
                    </a:cubicBezTo>
                    <a:cubicBezTo>
                      <a:pt x="434" y="301"/>
                      <a:pt x="234" y="1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447;p34">
                <a:extLst>
                  <a:ext uri="{FF2B5EF4-FFF2-40B4-BE49-F238E27FC236}">
                    <a16:creationId xmlns:a16="http://schemas.microsoft.com/office/drawing/2014/main" id="{694C6122-B7BC-B9A9-F99A-221B0078D1BF}"/>
                  </a:ext>
                </a:extLst>
              </p:cNvPr>
              <p:cNvSpPr/>
              <p:nvPr/>
            </p:nvSpPr>
            <p:spPr>
              <a:xfrm>
                <a:off x="6815330" y="2146280"/>
                <a:ext cx="26460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135" extrusionOk="0">
                    <a:moveTo>
                      <a:pt x="1168" y="1"/>
                    </a:moveTo>
                    <a:cubicBezTo>
                      <a:pt x="668" y="267"/>
                      <a:pt x="267" y="668"/>
                      <a:pt x="1" y="1135"/>
                    </a:cubicBezTo>
                    <a:cubicBezTo>
                      <a:pt x="234" y="1001"/>
                      <a:pt x="468" y="834"/>
                      <a:pt x="668" y="634"/>
                    </a:cubicBezTo>
                    <a:cubicBezTo>
                      <a:pt x="835" y="468"/>
                      <a:pt x="1001" y="234"/>
                      <a:pt x="11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448;p34">
                <a:extLst>
                  <a:ext uri="{FF2B5EF4-FFF2-40B4-BE49-F238E27FC236}">
                    <a16:creationId xmlns:a16="http://schemas.microsoft.com/office/drawing/2014/main" id="{E5E933CF-8FBC-4646-C17E-407DAA630D66}"/>
                  </a:ext>
                </a:extLst>
              </p:cNvPr>
              <p:cNvSpPr/>
              <p:nvPr/>
            </p:nvSpPr>
            <p:spPr>
              <a:xfrm>
                <a:off x="6545793" y="2072286"/>
                <a:ext cx="25691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134" y="1"/>
                    </a:moveTo>
                    <a:cubicBezTo>
                      <a:pt x="901" y="134"/>
                      <a:pt x="667" y="301"/>
                      <a:pt x="500" y="501"/>
                    </a:cubicBezTo>
                    <a:cubicBezTo>
                      <a:pt x="300" y="701"/>
                      <a:pt x="134" y="901"/>
                      <a:pt x="0" y="1135"/>
                    </a:cubicBezTo>
                    <a:cubicBezTo>
                      <a:pt x="467" y="868"/>
                      <a:pt x="867" y="468"/>
                      <a:pt x="1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449;p34">
                <a:extLst>
                  <a:ext uri="{FF2B5EF4-FFF2-40B4-BE49-F238E27FC236}">
                    <a16:creationId xmlns:a16="http://schemas.microsoft.com/office/drawing/2014/main" id="{D9A01E67-B048-E098-FF3F-3F01DDEA68D3}"/>
                  </a:ext>
                </a:extLst>
              </p:cNvPr>
              <p:cNvSpPr/>
              <p:nvPr/>
            </p:nvSpPr>
            <p:spPr>
              <a:xfrm>
                <a:off x="6356270" y="2249722"/>
                <a:ext cx="25691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135" y="0"/>
                    </a:moveTo>
                    <a:lnTo>
                      <a:pt x="1135" y="0"/>
                    </a:lnTo>
                    <a:cubicBezTo>
                      <a:pt x="668" y="267"/>
                      <a:pt x="267" y="668"/>
                      <a:pt x="0" y="1135"/>
                    </a:cubicBezTo>
                    <a:cubicBezTo>
                      <a:pt x="467" y="868"/>
                      <a:pt x="868" y="467"/>
                      <a:pt x="1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450;p34">
                <a:extLst>
                  <a:ext uri="{FF2B5EF4-FFF2-40B4-BE49-F238E27FC236}">
                    <a16:creationId xmlns:a16="http://schemas.microsoft.com/office/drawing/2014/main" id="{9A3AC3BC-1E51-D4DF-2AA1-D1F4E8E8F836}"/>
                  </a:ext>
                </a:extLst>
              </p:cNvPr>
              <p:cNvSpPr/>
              <p:nvPr/>
            </p:nvSpPr>
            <p:spPr>
              <a:xfrm>
                <a:off x="6742083" y="1932606"/>
                <a:ext cx="25713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5" extrusionOk="0">
                    <a:moveTo>
                      <a:pt x="1135" y="0"/>
                    </a:moveTo>
                    <a:lnTo>
                      <a:pt x="1135" y="0"/>
                    </a:lnTo>
                    <a:cubicBezTo>
                      <a:pt x="668" y="267"/>
                      <a:pt x="268" y="668"/>
                      <a:pt x="1" y="1135"/>
                    </a:cubicBezTo>
                    <a:cubicBezTo>
                      <a:pt x="468" y="834"/>
                      <a:pt x="868" y="467"/>
                      <a:pt x="1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451;p34">
                <a:extLst>
                  <a:ext uri="{FF2B5EF4-FFF2-40B4-BE49-F238E27FC236}">
                    <a16:creationId xmlns:a16="http://schemas.microsoft.com/office/drawing/2014/main" id="{A499D996-547F-A4F7-54C4-A44C708471B7}"/>
                  </a:ext>
                </a:extLst>
              </p:cNvPr>
              <p:cNvSpPr/>
              <p:nvPr/>
            </p:nvSpPr>
            <p:spPr>
              <a:xfrm>
                <a:off x="6532959" y="1781607"/>
                <a:ext cx="25691" cy="26438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68" extrusionOk="0">
                    <a:moveTo>
                      <a:pt x="1134" y="0"/>
                    </a:moveTo>
                    <a:lnTo>
                      <a:pt x="1134" y="0"/>
                    </a:lnTo>
                    <a:cubicBezTo>
                      <a:pt x="901" y="133"/>
                      <a:pt x="667" y="300"/>
                      <a:pt x="500" y="500"/>
                    </a:cubicBezTo>
                    <a:cubicBezTo>
                      <a:pt x="300" y="701"/>
                      <a:pt x="133" y="901"/>
                      <a:pt x="0" y="1168"/>
                    </a:cubicBezTo>
                    <a:cubicBezTo>
                      <a:pt x="234" y="1001"/>
                      <a:pt x="434" y="834"/>
                      <a:pt x="634" y="667"/>
                    </a:cubicBezTo>
                    <a:cubicBezTo>
                      <a:pt x="834" y="467"/>
                      <a:pt x="1001" y="234"/>
                      <a:pt x="1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457;p34">
                <a:extLst>
                  <a:ext uri="{FF2B5EF4-FFF2-40B4-BE49-F238E27FC236}">
                    <a16:creationId xmlns:a16="http://schemas.microsoft.com/office/drawing/2014/main" id="{8E98B106-73CE-77B6-D0EC-B8A491225FD1}"/>
                  </a:ext>
                </a:extLst>
              </p:cNvPr>
              <p:cNvSpPr/>
              <p:nvPr/>
            </p:nvSpPr>
            <p:spPr>
              <a:xfrm>
                <a:off x="6694527" y="1465985"/>
                <a:ext cx="12857" cy="21164"/>
              </a:xfrm>
              <a:custGeom>
                <a:avLst/>
                <a:gdLst/>
                <a:ahLst/>
                <a:cxnLst/>
                <a:rect l="l" t="t" r="r" b="b"/>
                <a:pathLst>
                  <a:path w="568" h="935" extrusionOk="0">
                    <a:moveTo>
                      <a:pt x="0" y="1"/>
                    </a:moveTo>
                    <a:cubicBezTo>
                      <a:pt x="0" y="368"/>
                      <a:pt x="134" y="935"/>
                      <a:pt x="568" y="935"/>
                    </a:cubicBezTo>
                    <a:lnTo>
                      <a:pt x="568" y="901"/>
                    </a:lnTo>
                    <a:cubicBezTo>
                      <a:pt x="201" y="868"/>
                      <a:pt x="67" y="401"/>
                      <a:pt x="34" y="34"/>
                    </a:cubicBezTo>
                    <a:cubicBezTo>
                      <a:pt x="34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480;p34">
                <a:extLst>
                  <a:ext uri="{FF2B5EF4-FFF2-40B4-BE49-F238E27FC236}">
                    <a16:creationId xmlns:a16="http://schemas.microsoft.com/office/drawing/2014/main" id="{80842816-B9CA-75C3-A67E-021A9EEC1F15}"/>
                  </a:ext>
                </a:extLst>
              </p:cNvPr>
              <p:cNvSpPr/>
              <p:nvPr/>
            </p:nvSpPr>
            <p:spPr>
              <a:xfrm>
                <a:off x="6474809" y="1513564"/>
                <a:ext cx="4550" cy="3626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02" extrusionOk="0">
                    <a:moveTo>
                      <a:pt x="101" y="0"/>
                    </a:moveTo>
                    <a:cubicBezTo>
                      <a:pt x="34" y="267"/>
                      <a:pt x="1" y="534"/>
                      <a:pt x="1" y="801"/>
                    </a:cubicBezTo>
                    <a:cubicBezTo>
                      <a:pt x="1" y="1068"/>
                      <a:pt x="34" y="1334"/>
                      <a:pt x="101" y="1601"/>
                    </a:cubicBezTo>
                    <a:cubicBezTo>
                      <a:pt x="167" y="1334"/>
                      <a:pt x="201" y="1068"/>
                      <a:pt x="201" y="801"/>
                    </a:cubicBezTo>
                    <a:cubicBezTo>
                      <a:pt x="201" y="534"/>
                      <a:pt x="167" y="267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481;p34">
                <a:extLst>
                  <a:ext uri="{FF2B5EF4-FFF2-40B4-BE49-F238E27FC236}">
                    <a16:creationId xmlns:a16="http://schemas.microsoft.com/office/drawing/2014/main" id="{A4948258-BD46-4AE8-30AF-96FBF105CA1D}"/>
                  </a:ext>
                </a:extLst>
              </p:cNvPr>
              <p:cNvSpPr/>
              <p:nvPr/>
            </p:nvSpPr>
            <p:spPr>
              <a:xfrm>
                <a:off x="6412903" y="1260618"/>
                <a:ext cx="6066" cy="3626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602" extrusionOk="0">
                    <a:moveTo>
                      <a:pt x="134" y="1"/>
                    </a:moveTo>
                    <a:cubicBezTo>
                      <a:pt x="0" y="534"/>
                      <a:pt x="0" y="1068"/>
                      <a:pt x="134" y="1602"/>
                    </a:cubicBezTo>
                    <a:cubicBezTo>
                      <a:pt x="267" y="1068"/>
                      <a:pt x="267" y="534"/>
                      <a:pt x="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483;p34">
                <a:extLst>
                  <a:ext uri="{FF2B5EF4-FFF2-40B4-BE49-F238E27FC236}">
                    <a16:creationId xmlns:a16="http://schemas.microsoft.com/office/drawing/2014/main" id="{7234B48D-0E73-39A2-F46D-782364507237}"/>
                  </a:ext>
                </a:extLst>
              </p:cNvPr>
              <p:cNvSpPr/>
              <p:nvPr/>
            </p:nvSpPr>
            <p:spPr>
              <a:xfrm>
                <a:off x="6443845" y="1396314"/>
                <a:ext cx="36284" cy="4753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10" extrusionOk="0">
                    <a:moveTo>
                      <a:pt x="951" y="1"/>
                    </a:moveTo>
                    <a:cubicBezTo>
                      <a:pt x="901" y="1"/>
                      <a:pt x="850" y="4"/>
                      <a:pt x="801" y="10"/>
                    </a:cubicBezTo>
                    <a:cubicBezTo>
                      <a:pt x="535" y="10"/>
                      <a:pt x="268" y="43"/>
                      <a:pt x="1" y="110"/>
                    </a:cubicBezTo>
                    <a:cubicBezTo>
                      <a:pt x="268" y="177"/>
                      <a:pt x="535" y="210"/>
                      <a:pt x="801" y="210"/>
                    </a:cubicBezTo>
                    <a:cubicBezTo>
                      <a:pt x="1068" y="210"/>
                      <a:pt x="1369" y="177"/>
                      <a:pt x="1602" y="110"/>
                    </a:cubicBezTo>
                    <a:cubicBezTo>
                      <a:pt x="1411" y="55"/>
                      <a:pt x="1176" y="1"/>
                      <a:pt x="9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484;p34">
                <a:extLst>
                  <a:ext uri="{FF2B5EF4-FFF2-40B4-BE49-F238E27FC236}">
                    <a16:creationId xmlns:a16="http://schemas.microsoft.com/office/drawing/2014/main" id="{BB9420D0-D1FA-6D7B-4F69-F8156659170F}"/>
                  </a:ext>
                </a:extLst>
              </p:cNvPr>
              <p:cNvSpPr/>
              <p:nvPr/>
            </p:nvSpPr>
            <p:spPr>
              <a:xfrm>
                <a:off x="6456679" y="1712888"/>
                <a:ext cx="25713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8" y="468"/>
                      <a:pt x="668" y="868"/>
                      <a:pt x="1135" y="1135"/>
                    </a:cubicBezTo>
                    <a:cubicBezTo>
                      <a:pt x="1002" y="901"/>
                      <a:pt x="835" y="701"/>
                      <a:pt x="635" y="501"/>
                    </a:cubicBezTo>
                    <a:cubicBezTo>
                      <a:pt x="468" y="301"/>
                      <a:pt x="234" y="13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485;p34">
                <a:extLst>
                  <a:ext uri="{FF2B5EF4-FFF2-40B4-BE49-F238E27FC236}">
                    <a16:creationId xmlns:a16="http://schemas.microsoft.com/office/drawing/2014/main" id="{9E5D3081-8FC3-3D0F-8482-9A01A76F851F}"/>
                  </a:ext>
                </a:extLst>
              </p:cNvPr>
              <p:cNvSpPr/>
              <p:nvPr/>
            </p:nvSpPr>
            <p:spPr>
              <a:xfrm>
                <a:off x="6378158" y="1476556"/>
                <a:ext cx="25691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35" extrusionOk="0">
                    <a:moveTo>
                      <a:pt x="1" y="1"/>
                    </a:moveTo>
                    <a:cubicBezTo>
                      <a:pt x="268" y="468"/>
                      <a:pt x="668" y="868"/>
                      <a:pt x="1135" y="1135"/>
                    </a:cubicBezTo>
                    <a:cubicBezTo>
                      <a:pt x="1002" y="901"/>
                      <a:pt x="835" y="701"/>
                      <a:pt x="635" y="501"/>
                    </a:cubicBezTo>
                    <a:cubicBezTo>
                      <a:pt x="434" y="301"/>
                      <a:pt x="234" y="13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487;p34">
                <a:extLst>
                  <a:ext uri="{FF2B5EF4-FFF2-40B4-BE49-F238E27FC236}">
                    <a16:creationId xmlns:a16="http://schemas.microsoft.com/office/drawing/2014/main" id="{CCC4D99A-71F3-2730-75B6-9E0D1CE630AF}"/>
                  </a:ext>
                </a:extLst>
              </p:cNvPr>
              <p:cNvSpPr/>
              <p:nvPr/>
            </p:nvSpPr>
            <p:spPr>
              <a:xfrm>
                <a:off x="6390992" y="1611709"/>
                <a:ext cx="25713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5" extrusionOk="0">
                    <a:moveTo>
                      <a:pt x="1135" y="1"/>
                    </a:moveTo>
                    <a:lnTo>
                      <a:pt x="1135" y="1"/>
                    </a:lnTo>
                    <a:cubicBezTo>
                      <a:pt x="668" y="267"/>
                      <a:pt x="268" y="668"/>
                      <a:pt x="1" y="1135"/>
                    </a:cubicBezTo>
                    <a:cubicBezTo>
                      <a:pt x="234" y="1001"/>
                      <a:pt x="435" y="835"/>
                      <a:pt x="635" y="634"/>
                    </a:cubicBezTo>
                    <a:cubicBezTo>
                      <a:pt x="835" y="468"/>
                      <a:pt x="1002" y="234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488;p34">
                <a:extLst>
                  <a:ext uri="{FF2B5EF4-FFF2-40B4-BE49-F238E27FC236}">
                    <a16:creationId xmlns:a16="http://schemas.microsoft.com/office/drawing/2014/main" id="{A9BA702E-E3D1-E9C9-F1CF-3E83ACDC5FB1}"/>
                  </a:ext>
                </a:extLst>
              </p:cNvPr>
              <p:cNvSpPr/>
              <p:nvPr/>
            </p:nvSpPr>
            <p:spPr>
              <a:xfrm>
                <a:off x="6517838" y="1293076"/>
                <a:ext cx="25713" cy="25713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6" extrusionOk="0">
                    <a:moveTo>
                      <a:pt x="1135" y="1"/>
                    </a:moveTo>
                    <a:lnTo>
                      <a:pt x="1135" y="1"/>
                    </a:lnTo>
                    <a:cubicBezTo>
                      <a:pt x="668" y="268"/>
                      <a:pt x="301" y="668"/>
                      <a:pt x="1" y="1135"/>
                    </a:cubicBezTo>
                    <a:cubicBezTo>
                      <a:pt x="468" y="835"/>
                      <a:pt x="868" y="468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557;p34">
                <a:extLst>
                  <a:ext uri="{FF2B5EF4-FFF2-40B4-BE49-F238E27FC236}">
                    <a16:creationId xmlns:a16="http://schemas.microsoft.com/office/drawing/2014/main" id="{F84EE0C6-58D7-33D4-2064-DE47CACFF341}"/>
                  </a:ext>
                </a:extLst>
              </p:cNvPr>
              <p:cNvSpPr/>
              <p:nvPr/>
            </p:nvSpPr>
            <p:spPr>
              <a:xfrm>
                <a:off x="5217661" y="1445908"/>
                <a:ext cx="733170" cy="721559"/>
              </a:xfrm>
              <a:custGeom>
                <a:avLst/>
                <a:gdLst/>
                <a:ahLst/>
                <a:cxnLst/>
                <a:rect l="l" t="t" r="r" b="b"/>
                <a:pathLst>
                  <a:path w="32391" h="31878" extrusionOk="0">
                    <a:moveTo>
                      <a:pt x="23589" y="1"/>
                    </a:moveTo>
                    <a:cubicBezTo>
                      <a:pt x="21772" y="1"/>
                      <a:pt x="19933" y="1048"/>
                      <a:pt x="18814" y="2622"/>
                    </a:cubicBezTo>
                    <a:cubicBezTo>
                      <a:pt x="17213" y="4891"/>
                      <a:pt x="16813" y="7993"/>
                      <a:pt x="15645" y="9460"/>
                    </a:cubicBezTo>
                    <a:cubicBezTo>
                      <a:pt x="13277" y="12563"/>
                      <a:pt x="8540" y="11629"/>
                      <a:pt x="4604" y="15098"/>
                    </a:cubicBezTo>
                    <a:cubicBezTo>
                      <a:pt x="768" y="18434"/>
                      <a:pt x="1" y="25339"/>
                      <a:pt x="5238" y="29608"/>
                    </a:cubicBezTo>
                    <a:cubicBezTo>
                      <a:pt x="7099" y="31118"/>
                      <a:pt x="9886" y="31878"/>
                      <a:pt x="12899" y="31878"/>
                    </a:cubicBezTo>
                    <a:cubicBezTo>
                      <a:pt x="17878" y="31878"/>
                      <a:pt x="23478" y="29803"/>
                      <a:pt x="26553" y="25605"/>
                    </a:cubicBezTo>
                    <a:cubicBezTo>
                      <a:pt x="32391" y="17666"/>
                      <a:pt x="31423" y="5858"/>
                      <a:pt x="26720" y="1288"/>
                    </a:cubicBezTo>
                    <a:cubicBezTo>
                      <a:pt x="25797" y="391"/>
                      <a:pt x="24697" y="1"/>
                      <a:pt x="23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558;p34">
                <a:extLst>
                  <a:ext uri="{FF2B5EF4-FFF2-40B4-BE49-F238E27FC236}">
                    <a16:creationId xmlns:a16="http://schemas.microsoft.com/office/drawing/2014/main" id="{FA1545B1-2BF3-1761-7B32-6CC3563E710D}"/>
                  </a:ext>
                </a:extLst>
              </p:cNvPr>
              <p:cNvSpPr/>
              <p:nvPr/>
            </p:nvSpPr>
            <p:spPr>
              <a:xfrm>
                <a:off x="5610288" y="1340904"/>
                <a:ext cx="136693" cy="116797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5160" extrusionOk="0">
                    <a:moveTo>
                      <a:pt x="2590" y="0"/>
                    </a:moveTo>
                    <a:cubicBezTo>
                      <a:pt x="1163" y="0"/>
                      <a:pt x="0" y="1342"/>
                      <a:pt x="768" y="3125"/>
                    </a:cubicBezTo>
                    <a:cubicBezTo>
                      <a:pt x="1295" y="4373"/>
                      <a:pt x="3112" y="5160"/>
                      <a:pt x="4343" y="5160"/>
                    </a:cubicBezTo>
                    <a:cubicBezTo>
                      <a:pt x="4593" y="5160"/>
                      <a:pt x="4818" y="5127"/>
                      <a:pt x="5004" y="5060"/>
                    </a:cubicBezTo>
                    <a:cubicBezTo>
                      <a:pt x="5538" y="4860"/>
                      <a:pt x="6038" y="1924"/>
                      <a:pt x="4104" y="523"/>
                    </a:cubicBezTo>
                    <a:cubicBezTo>
                      <a:pt x="3614" y="162"/>
                      <a:pt x="3086" y="0"/>
                      <a:pt x="2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559;p34">
                <a:extLst>
                  <a:ext uri="{FF2B5EF4-FFF2-40B4-BE49-F238E27FC236}">
                    <a16:creationId xmlns:a16="http://schemas.microsoft.com/office/drawing/2014/main" id="{6120A900-EF12-B122-ED9F-E248C5E6D360}"/>
                  </a:ext>
                </a:extLst>
              </p:cNvPr>
              <p:cNvSpPr/>
              <p:nvPr/>
            </p:nvSpPr>
            <p:spPr>
              <a:xfrm>
                <a:off x="5247879" y="1552813"/>
                <a:ext cx="370739" cy="413790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18281" extrusionOk="0">
                    <a:moveTo>
                      <a:pt x="16379" y="1"/>
                    </a:moveTo>
                    <a:lnTo>
                      <a:pt x="16379" y="1"/>
                    </a:lnTo>
                    <a:cubicBezTo>
                      <a:pt x="15945" y="1035"/>
                      <a:pt x="15445" y="2036"/>
                      <a:pt x="14877" y="3003"/>
                    </a:cubicBezTo>
                    <a:cubicBezTo>
                      <a:pt x="14344" y="3970"/>
                      <a:pt x="13610" y="4804"/>
                      <a:pt x="12743" y="5471"/>
                    </a:cubicBezTo>
                    <a:cubicBezTo>
                      <a:pt x="12276" y="5738"/>
                      <a:pt x="11775" y="5972"/>
                      <a:pt x="11242" y="6105"/>
                    </a:cubicBezTo>
                    <a:cubicBezTo>
                      <a:pt x="10708" y="6272"/>
                      <a:pt x="10174" y="6439"/>
                      <a:pt x="9640" y="6572"/>
                    </a:cubicBezTo>
                    <a:cubicBezTo>
                      <a:pt x="8540" y="6839"/>
                      <a:pt x="7472" y="7173"/>
                      <a:pt x="6405" y="7540"/>
                    </a:cubicBezTo>
                    <a:cubicBezTo>
                      <a:pt x="5337" y="7973"/>
                      <a:pt x="4337" y="8507"/>
                      <a:pt x="3403" y="9174"/>
                    </a:cubicBezTo>
                    <a:cubicBezTo>
                      <a:pt x="2469" y="9841"/>
                      <a:pt x="1701" y="10675"/>
                      <a:pt x="1134" y="11676"/>
                    </a:cubicBezTo>
                    <a:cubicBezTo>
                      <a:pt x="567" y="12677"/>
                      <a:pt x="234" y="13777"/>
                      <a:pt x="100" y="14911"/>
                    </a:cubicBezTo>
                    <a:cubicBezTo>
                      <a:pt x="0" y="16046"/>
                      <a:pt x="34" y="17180"/>
                      <a:pt x="200" y="18281"/>
                    </a:cubicBezTo>
                    <a:cubicBezTo>
                      <a:pt x="100" y="17180"/>
                      <a:pt x="134" y="16046"/>
                      <a:pt x="300" y="14945"/>
                    </a:cubicBezTo>
                    <a:cubicBezTo>
                      <a:pt x="601" y="12743"/>
                      <a:pt x="1801" y="10742"/>
                      <a:pt x="3636" y="9474"/>
                    </a:cubicBezTo>
                    <a:cubicBezTo>
                      <a:pt x="4537" y="8840"/>
                      <a:pt x="5537" y="8340"/>
                      <a:pt x="6538" y="7940"/>
                    </a:cubicBezTo>
                    <a:cubicBezTo>
                      <a:pt x="7606" y="7540"/>
                      <a:pt x="8673" y="7206"/>
                      <a:pt x="9740" y="6939"/>
                    </a:cubicBezTo>
                    <a:cubicBezTo>
                      <a:pt x="10274" y="6772"/>
                      <a:pt x="10808" y="6639"/>
                      <a:pt x="11342" y="6472"/>
                    </a:cubicBezTo>
                    <a:cubicBezTo>
                      <a:pt x="11909" y="6305"/>
                      <a:pt x="12442" y="6072"/>
                      <a:pt x="12909" y="5738"/>
                    </a:cubicBezTo>
                    <a:cubicBezTo>
                      <a:pt x="13810" y="5004"/>
                      <a:pt x="14544" y="4137"/>
                      <a:pt x="15078" y="3103"/>
                    </a:cubicBezTo>
                    <a:cubicBezTo>
                      <a:pt x="15578" y="2102"/>
                      <a:pt x="16012" y="1068"/>
                      <a:pt x="163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560;p34">
                <a:extLst>
                  <a:ext uri="{FF2B5EF4-FFF2-40B4-BE49-F238E27FC236}">
                    <a16:creationId xmlns:a16="http://schemas.microsoft.com/office/drawing/2014/main" id="{E19E4D40-262B-DA59-B38C-6A24202F7273}"/>
                  </a:ext>
                </a:extLst>
              </p:cNvPr>
              <p:cNvSpPr/>
              <p:nvPr/>
            </p:nvSpPr>
            <p:spPr>
              <a:xfrm>
                <a:off x="5767330" y="1497697"/>
                <a:ext cx="169151" cy="582172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25720" extrusionOk="0">
                    <a:moveTo>
                      <a:pt x="3337" y="1"/>
                    </a:moveTo>
                    <a:lnTo>
                      <a:pt x="3337" y="1"/>
                    </a:lnTo>
                    <a:cubicBezTo>
                      <a:pt x="3937" y="1035"/>
                      <a:pt x="4504" y="2102"/>
                      <a:pt x="4971" y="3203"/>
                    </a:cubicBezTo>
                    <a:cubicBezTo>
                      <a:pt x="5438" y="4304"/>
                      <a:pt x="5838" y="5438"/>
                      <a:pt x="6172" y="6572"/>
                    </a:cubicBezTo>
                    <a:cubicBezTo>
                      <a:pt x="6839" y="8874"/>
                      <a:pt x="7073" y="11275"/>
                      <a:pt x="6906" y="13644"/>
                    </a:cubicBezTo>
                    <a:cubicBezTo>
                      <a:pt x="6706" y="16012"/>
                      <a:pt x="5972" y="18347"/>
                      <a:pt x="4704" y="20382"/>
                    </a:cubicBezTo>
                    <a:cubicBezTo>
                      <a:pt x="4104" y="21416"/>
                      <a:pt x="3403" y="22350"/>
                      <a:pt x="2603" y="23251"/>
                    </a:cubicBezTo>
                    <a:cubicBezTo>
                      <a:pt x="2202" y="23684"/>
                      <a:pt x="1769" y="24118"/>
                      <a:pt x="1335" y="24518"/>
                    </a:cubicBezTo>
                    <a:cubicBezTo>
                      <a:pt x="902" y="24952"/>
                      <a:pt x="435" y="25285"/>
                      <a:pt x="1" y="25719"/>
                    </a:cubicBezTo>
                    <a:cubicBezTo>
                      <a:pt x="1969" y="24318"/>
                      <a:pt x="3670" y="22584"/>
                      <a:pt x="5004" y="20549"/>
                    </a:cubicBezTo>
                    <a:lnTo>
                      <a:pt x="5471" y="19782"/>
                    </a:lnTo>
                    <a:cubicBezTo>
                      <a:pt x="5605" y="19481"/>
                      <a:pt x="5738" y="19214"/>
                      <a:pt x="5872" y="18948"/>
                    </a:cubicBezTo>
                    <a:cubicBezTo>
                      <a:pt x="6039" y="18681"/>
                      <a:pt x="6139" y="18381"/>
                      <a:pt x="6239" y="18114"/>
                    </a:cubicBezTo>
                    <a:cubicBezTo>
                      <a:pt x="6372" y="17813"/>
                      <a:pt x="6472" y="17547"/>
                      <a:pt x="6572" y="17246"/>
                    </a:cubicBezTo>
                    <a:cubicBezTo>
                      <a:pt x="6939" y="16079"/>
                      <a:pt x="7206" y="14911"/>
                      <a:pt x="7306" y="13677"/>
                    </a:cubicBezTo>
                    <a:cubicBezTo>
                      <a:pt x="7473" y="11242"/>
                      <a:pt x="7206" y="8807"/>
                      <a:pt x="6472" y="6505"/>
                    </a:cubicBezTo>
                    <a:cubicBezTo>
                      <a:pt x="5772" y="4204"/>
                      <a:pt x="4704" y="2002"/>
                      <a:pt x="33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561;p34">
                <a:extLst>
                  <a:ext uri="{FF2B5EF4-FFF2-40B4-BE49-F238E27FC236}">
                    <a16:creationId xmlns:a16="http://schemas.microsoft.com/office/drawing/2014/main" id="{9433E143-4064-450A-8A2A-44F8ADFEA780}"/>
                  </a:ext>
                </a:extLst>
              </p:cNvPr>
              <p:cNvSpPr/>
              <p:nvPr/>
            </p:nvSpPr>
            <p:spPr>
              <a:xfrm>
                <a:off x="5604245" y="1348962"/>
                <a:ext cx="119332" cy="114397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5054" extrusionOk="0">
                    <a:moveTo>
                      <a:pt x="1702" y="0"/>
                    </a:moveTo>
                    <a:cubicBezTo>
                      <a:pt x="1001" y="367"/>
                      <a:pt x="468" y="1034"/>
                      <a:pt x="268" y="1802"/>
                    </a:cubicBezTo>
                    <a:cubicBezTo>
                      <a:pt x="1" y="2602"/>
                      <a:pt x="268" y="3503"/>
                      <a:pt x="868" y="4070"/>
                    </a:cubicBezTo>
                    <a:cubicBezTo>
                      <a:pt x="1468" y="4604"/>
                      <a:pt x="2236" y="4937"/>
                      <a:pt x="3036" y="5004"/>
                    </a:cubicBezTo>
                    <a:cubicBezTo>
                      <a:pt x="3220" y="5037"/>
                      <a:pt x="3412" y="5054"/>
                      <a:pt x="3603" y="5054"/>
                    </a:cubicBezTo>
                    <a:cubicBezTo>
                      <a:pt x="3795" y="5054"/>
                      <a:pt x="3987" y="5037"/>
                      <a:pt x="4170" y="5004"/>
                    </a:cubicBezTo>
                    <a:cubicBezTo>
                      <a:pt x="4571" y="4971"/>
                      <a:pt x="4938" y="4870"/>
                      <a:pt x="5271" y="4704"/>
                    </a:cubicBezTo>
                    <a:lnTo>
                      <a:pt x="5271" y="4704"/>
                    </a:lnTo>
                    <a:cubicBezTo>
                      <a:pt x="5021" y="4779"/>
                      <a:pt x="4733" y="4816"/>
                      <a:pt x="4450" y="4816"/>
                    </a:cubicBezTo>
                    <a:cubicBezTo>
                      <a:pt x="4356" y="4816"/>
                      <a:pt x="4262" y="4812"/>
                      <a:pt x="4170" y="4804"/>
                    </a:cubicBezTo>
                    <a:cubicBezTo>
                      <a:pt x="3803" y="4804"/>
                      <a:pt x="3437" y="4737"/>
                      <a:pt x="3070" y="4670"/>
                    </a:cubicBezTo>
                    <a:cubicBezTo>
                      <a:pt x="2369" y="4537"/>
                      <a:pt x="1702" y="4203"/>
                      <a:pt x="1168" y="3736"/>
                    </a:cubicBezTo>
                    <a:cubicBezTo>
                      <a:pt x="635" y="3269"/>
                      <a:pt x="434" y="2535"/>
                      <a:pt x="568" y="1868"/>
                    </a:cubicBezTo>
                    <a:cubicBezTo>
                      <a:pt x="735" y="1134"/>
                      <a:pt x="1135" y="467"/>
                      <a:pt x="1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562;p34">
                <a:extLst>
                  <a:ext uri="{FF2B5EF4-FFF2-40B4-BE49-F238E27FC236}">
                    <a16:creationId xmlns:a16="http://schemas.microsoft.com/office/drawing/2014/main" id="{86F3A383-F141-180E-541A-5208B434DF6C}"/>
                  </a:ext>
                </a:extLst>
              </p:cNvPr>
              <p:cNvSpPr/>
              <p:nvPr/>
            </p:nvSpPr>
            <p:spPr>
              <a:xfrm>
                <a:off x="5221328" y="1784573"/>
                <a:ext cx="485362" cy="754289"/>
              </a:xfrm>
              <a:custGeom>
                <a:avLst/>
                <a:gdLst/>
                <a:ahLst/>
                <a:cxnLst/>
                <a:rect l="l" t="t" r="r" b="b"/>
                <a:pathLst>
                  <a:path w="21443" h="33324" extrusionOk="0">
                    <a:moveTo>
                      <a:pt x="20915" y="1"/>
                    </a:moveTo>
                    <a:cubicBezTo>
                      <a:pt x="20060" y="1"/>
                      <a:pt x="18147" y="1586"/>
                      <a:pt x="16284" y="4039"/>
                    </a:cubicBezTo>
                    <a:cubicBezTo>
                      <a:pt x="11547" y="10343"/>
                      <a:pt x="1640" y="27756"/>
                      <a:pt x="673" y="29123"/>
                    </a:cubicBezTo>
                    <a:cubicBezTo>
                      <a:pt x="1" y="30048"/>
                      <a:pt x="6407" y="33324"/>
                      <a:pt x="8992" y="33324"/>
                    </a:cubicBezTo>
                    <a:cubicBezTo>
                      <a:pt x="9486" y="33324"/>
                      <a:pt x="9840" y="33204"/>
                      <a:pt x="9979" y="32926"/>
                    </a:cubicBezTo>
                    <a:cubicBezTo>
                      <a:pt x="11280" y="30391"/>
                      <a:pt x="19853" y="10577"/>
                      <a:pt x="21354" y="870"/>
                    </a:cubicBezTo>
                    <a:cubicBezTo>
                      <a:pt x="21442" y="273"/>
                      <a:pt x="21269" y="1"/>
                      <a:pt x="209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563;p34">
                <a:extLst>
                  <a:ext uri="{FF2B5EF4-FFF2-40B4-BE49-F238E27FC236}">
                    <a16:creationId xmlns:a16="http://schemas.microsoft.com/office/drawing/2014/main" id="{A855BFEC-CE85-5735-F000-CCEDDB1164E1}"/>
                  </a:ext>
                </a:extLst>
              </p:cNvPr>
              <p:cNvSpPr/>
              <p:nvPr/>
            </p:nvSpPr>
            <p:spPr>
              <a:xfrm>
                <a:off x="5142174" y="2437728"/>
                <a:ext cx="282394" cy="325899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4398" extrusionOk="0">
                    <a:moveTo>
                      <a:pt x="4370" y="0"/>
                    </a:moveTo>
                    <a:cubicBezTo>
                      <a:pt x="3269" y="1435"/>
                      <a:pt x="1601" y="5471"/>
                      <a:pt x="1201" y="6805"/>
                    </a:cubicBezTo>
                    <a:cubicBezTo>
                      <a:pt x="834" y="8173"/>
                      <a:pt x="0" y="12142"/>
                      <a:pt x="1034" y="12576"/>
                    </a:cubicBezTo>
                    <a:cubicBezTo>
                      <a:pt x="1181" y="12635"/>
                      <a:pt x="1313" y="12660"/>
                      <a:pt x="1432" y="12660"/>
                    </a:cubicBezTo>
                    <a:cubicBezTo>
                      <a:pt x="2125" y="12660"/>
                      <a:pt x="2368" y="11809"/>
                      <a:pt x="2369" y="11809"/>
                    </a:cubicBezTo>
                    <a:lnTo>
                      <a:pt x="2369" y="11809"/>
                    </a:lnTo>
                    <a:cubicBezTo>
                      <a:pt x="2369" y="11809"/>
                      <a:pt x="2269" y="13543"/>
                      <a:pt x="3336" y="13877"/>
                    </a:cubicBezTo>
                    <a:cubicBezTo>
                      <a:pt x="3415" y="13900"/>
                      <a:pt x="3492" y="13911"/>
                      <a:pt x="3564" y="13911"/>
                    </a:cubicBezTo>
                    <a:cubicBezTo>
                      <a:pt x="4439" y="13911"/>
                      <a:pt x="4837" y="12376"/>
                      <a:pt x="4837" y="12376"/>
                    </a:cubicBezTo>
                    <a:cubicBezTo>
                      <a:pt x="4837" y="12376"/>
                      <a:pt x="4870" y="14144"/>
                      <a:pt x="5938" y="14377"/>
                    </a:cubicBezTo>
                    <a:cubicBezTo>
                      <a:pt x="5999" y="14391"/>
                      <a:pt x="6058" y="14397"/>
                      <a:pt x="6114" y="14397"/>
                    </a:cubicBezTo>
                    <a:cubicBezTo>
                      <a:pt x="7027" y="14397"/>
                      <a:pt x="7205" y="12710"/>
                      <a:pt x="7205" y="12710"/>
                    </a:cubicBezTo>
                    <a:lnTo>
                      <a:pt x="7205" y="12710"/>
                    </a:lnTo>
                    <a:cubicBezTo>
                      <a:pt x="7205" y="12710"/>
                      <a:pt x="7146" y="14194"/>
                      <a:pt x="7951" y="14194"/>
                    </a:cubicBezTo>
                    <a:cubicBezTo>
                      <a:pt x="8000" y="14194"/>
                      <a:pt x="8051" y="14189"/>
                      <a:pt x="8106" y="14177"/>
                    </a:cubicBezTo>
                    <a:cubicBezTo>
                      <a:pt x="9273" y="13977"/>
                      <a:pt x="9007" y="10942"/>
                      <a:pt x="9540" y="9507"/>
                    </a:cubicBezTo>
                    <a:cubicBezTo>
                      <a:pt x="9674" y="9174"/>
                      <a:pt x="12476" y="2936"/>
                      <a:pt x="12476" y="2936"/>
                    </a:cubicBezTo>
                    <a:lnTo>
                      <a:pt x="43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564;p34">
                <a:extLst>
                  <a:ext uri="{FF2B5EF4-FFF2-40B4-BE49-F238E27FC236}">
                    <a16:creationId xmlns:a16="http://schemas.microsoft.com/office/drawing/2014/main" id="{68BEEF3A-4280-699B-7462-81CB5C8F4031}"/>
                  </a:ext>
                </a:extLst>
              </p:cNvPr>
              <p:cNvSpPr/>
              <p:nvPr/>
            </p:nvSpPr>
            <p:spPr>
              <a:xfrm>
                <a:off x="5284865" y="2608803"/>
                <a:ext cx="40041" cy="12026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313" extrusionOk="0">
                    <a:moveTo>
                      <a:pt x="1730" y="1"/>
                    </a:moveTo>
                    <a:cubicBezTo>
                      <a:pt x="1721" y="1"/>
                      <a:pt x="1712" y="5"/>
                      <a:pt x="1702" y="15"/>
                    </a:cubicBezTo>
                    <a:cubicBezTo>
                      <a:pt x="568" y="1816"/>
                      <a:pt x="1" y="3050"/>
                      <a:pt x="568" y="5252"/>
                    </a:cubicBezTo>
                    <a:cubicBezTo>
                      <a:pt x="568" y="5294"/>
                      <a:pt x="585" y="5312"/>
                      <a:pt x="606" y="5312"/>
                    </a:cubicBezTo>
                    <a:cubicBezTo>
                      <a:pt x="634" y="5312"/>
                      <a:pt x="668" y="5276"/>
                      <a:pt x="668" y="5218"/>
                    </a:cubicBezTo>
                    <a:cubicBezTo>
                      <a:pt x="468" y="3017"/>
                      <a:pt x="768" y="1983"/>
                      <a:pt x="1769" y="48"/>
                    </a:cubicBezTo>
                    <a:cubicBezTo>
                      <a:pt x="1769" y="24"/>
                      <a:pt x="1752" y="1"/>
                      <a:pt x="1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565;p34">
                <a:extLst>
                  <a:ext uri="{FF2B5EF4-FFF2-40B4-BE49-F238E27FC236}">
                    <a16:creationId xmlns:a16="http://schemas.microsoft.com/office/drawing/2014/main" id="{D90931DE-0FB7-A875-5CF8-1B8BAE621797}"/>
                  </a:ext>
                </a:extLst>
              </p:cNvPr>
              <p:cNvSpPr/>
              <p:nvPr/>
            </p:nvSpPr>
            <p:spPr>
              <a:xfrm>
                <a:off x="5238056" y="2592936"/>
                <a:ext cx="37031" cy="127820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5647" extrusionOk="0">
                    <a:moveTo>
                      <a:pt x="1610" y="0"/>
                    </a:moveTo>
                    <a:cubicBezTo>
                      <a:pt x="1605" y="0"/>
                      <a:pt x="1602" y="4"/>
                      <a:pt x="1602" y="15"/>
                    </a:cubicBezTo>
                    <a:cubicBezTo>
                      <a:pt x="534" y="2016"/>
                      <a:pt x="1" y="3217"/>
                      <a:pt x="301" y="5552"/>
                    </a:cubicBezTo>
                    <a:cubicBezTo>
                      <a:pt x="320" y="5610"/>
                      <a:pt x="362" y="5646"/>
                      <a:pt x="394" y="5646"/>
                    </a:cubicBezTo>
                    <a:cubicBezTo>
                      <a:pt x="417" y="5646"/>
                      <a:pt x="434" y="5628"/>
                      <a:pt x="434" y="5586"/>
                    </a:cubicBezTo>
                    <a:cubicBezTo>
                      <a:pt x="434" y="3251"/>
                      <a:pt x="734" y="2150"/>
                      <a:pt x="1635" y="15"/>
                    </a:cubicBezTo>
                    <a:cubicBezTo>
                      <a:pt x="1635" y="15"/>
                      <a:pt x="1620" y="0"/>
                      <a:pt x="16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566;p34">
                <a:extLst>
                  <a:ext uri="{FF2B5EF4-FFF2-40B4-BE49-F238E27FC236}">
                    <a16:creationId xmlns:a16="http://schemas.microsoft.com/office/drawing/2014/main" id="{47F23FF1-8AAF-C1D4-FB1E-B74BD39BF54E}"/>
                  </a:ext>
                </a:extLst>
              </p:cNvPr>
              <p:cNvSpPr/>
              <p:nvPr/>
            </p:nvSpPr>
            <p:spPr>
              <a:xfrm>
                <a:off x="5185950" y="2575892"/>
                <a:ext cx="43074" cy="126688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5597" extrusionOk="0">
                    <a:moveTo>
                      <a:pt x="1802" y="1"/>
                    </a:moveTo>
                    <a:cubicBezTo>
                      <a:pt x="568" y="1535"/>
                      <a:pt x="1" y="3503"/>
                      <a:pt x="201" y="5471"/>
                    </a:cubicBezTo>
                    <a:cubicBezTo>
                      <a:pt x="218" y="5555"/>
                      <a:pt x="234" y="5596"/>
                      <a:pt x="247" y="5596"/>
                    </a:cubicBezTo>
                    <a:cubicBezTo>
                      <a:pt x="259" y="5596"/>
                      <a:pt x="268" y="5555"/>
                      <a:pt x="268" y="5471"/>
                    </a:cubicBezTo>
                    <a:cubicBezTo>
                      <a:pt x="435" y="3236"/>
                      <a:pt x="735" y="2002"/>
                      <a:pt x="1869" y="68"/>
                    </a:cubicBezTo>
                    <a:cubicBezTo>
                      <a:pt x="1902" y="34"/>
                      <a:pt x="1836" y="1"/>
                      <a:pt x="1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567;p34">
                <a:extLst>
                  <a:ext uri="{FF2B5EF4-FFF2-40B4-BE49-F238E27FC236}">
                    <a16:creationId xmlns:a16="http://schemas.microsoft.com/office/drawing/2014/main" id="{CB0DEFF6-D05A-DF35-37FF-9A1ACBF69538}"/>
                  </a:ext>
                </a:extLst>
              </p:cNvPr>
              <p:cNvSpPr/>
              <p:nvPr/>
            </p:nvSpPr>
            <p:spPr>
              <a:xfrm>
                <a:off x="5312796" y="2469689"/>
                <a:ext cx="148010" cy="216187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9551" extrusionOk="0">
                    <a:moveTo>
                      <a:pt x="2484" y="0"/>
                    </a:moveTo>
                    <a:cubicBezTo>
                      <a:pt x="1471" y="0"/>
                      <a:pt x="626" y="247"/>
                      <a:pt x="468" y="1024"/>
                    </a:cubicBezTo>
                    <a:cubicBezTo>
                      <a:pt x="1" y="3125"/>
                      <a:pt x="2736" y="4826"/>
                      <a:pt x="2736" y="4826"/>
                    </a:cubicBezTo>
                    <a:cubicBezTo>
                      <a:pt x="1969" y="6060"/>
                      <a:pt x="801" y="8762"/>
                      <a:pt x="1969" y="9496"/>
                    </a:cubicBezTo>
                    <a:cubicBezTo>
                      <a:pt x="2027" y="9533"/>
                      <a:pt x="2093" y="9550"/>
                      <a:pt x="2167" y="9550"/>
                    </a:cubicBezTo>
                    <a:cubicBezTo>
                      <a:pt x="3233" y="9550"/>
                      <a:pt x="5791" y="5914"/>
                      <a:pt x="6072" y="4760"/>
                    </a:cubicBezTo>
                    <a:cubicBezTo>
                      <a:pt x="6405" y="3559"/>
                      <a:pt x="6539" y="757"/>
                      <a:pt x="6539" y="757"/>
                    </a:cubicBezTo>
                    <a:cubicBezTo>
                      <a:pt x="6539" y="757"/>
                      <a:pt x="4256" y="0"/>
                      <a:pt x="24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568;p34">
                <a:extLst>
                  <a:ext uri="{FF2B5EF4-FFF2-40B4-BE49-F238E27FC236}">
                    <a16:creationId xmlns:a16="http://schemas.microsoft.com/office/drawing/2014/main" id="{83B98FD6-B69D-ACA8-5C61-64B029466B50}"/>
                  </a:ext>
                </a:extLst>
              </p:cNvPr>
              <p:cNvSpPr/>
              <p:nvPr/>
            </p:nvSpPr>
            <p:spPr>
              <a:xfrm>
                <a:off x="5314313" y="2493025"/>
                <a:ext cx="64193" cy="184837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8166" extrusionOk="0">
                    <a:moveTo>
                      <a:pt x="267" y="1"/>
                    </a:moveTo>
                    <a:cubicBezTo>
                      <a:pt x="251" y="1"/>
                      <a:pt x="234" y="9"/>
                      <a:pt x="234" y="26"/>
                    </a:cubicBezTo>
                    <a:cubicBezTo>
                      <a:pt x="1" y="1560"/>
                      <a:pt x="1201" y="3061"/>
                      <a:pt x="2469" y="3862"/>
                    </a:cubicBezTo>
                    <a:cubicBezTo>
                      <a:pt x="1769" y="5130"/>
                      <a:pt x="734" y="6764"/>
                      <a:pt x="1635" y="8165"/>
                    </a:cubicBezTo>
                    <a:cubicBezTo>
                      <a:pt x="1635" y="8165"/>
                      <a:pt x="1635" y="8165"/>
                      <a:pt x="1635" y="8132"/>
                    </a:cubicBezTo>
                    <a:cubicBezTo>
                      <a:pt x="1035" y="6697"/>
                      <a:pt x="2135" y="5130"/>
                      <a:pt x="2803" y="3862"/>
                    </a:cubicBezTo>
                    <a:cubicBezTo>
                      <a:pt x="2836" y="3795"/>
                      <a:pt x="2803" y="3695"/>
                      <a:pt x="2703" y="3695"/>
                    </a:cubicBezTo>
                    <a:cubicBezTo>
                      <a:pt x="1602" y="2895"/>
                      <a:pt x="301" y="1460"/>
                      <a:pt x="301" y="26"/>
                    </a:cubicBezTo>
                    <a:cubicBezTo>
                      <a:pt x="301" y="9"/>
                      <a:pt x="28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569;p34">
                <a:extLst>
                  <a:ext uri="{FF2B5EF4-FFF2-40B4-BE49-F238E27FC236}">
                    <a16:creationId xmlns:a16="http://schemas.microsoft.com/office/drawing/2014/main" id="{D32984AD-5CB7-AF4B-8EF2-DA7C3F842934}"/>
                  </a:ext>
                </a:extLst>
              </p:cNvPr>
              <p:cNvSpPr/>
              <p:nvPr/>
            </p:nvSpPr>
            <p:spPr>
              <a:xfrm>
                <a:off x="5450213" y="1776175"/>
                <a:ext cx="263698" cy="370874"/>
              </a:xfrm>
              <a:custGeom>
                <a:avLst/>
                <a:gdLst/>
                <a:ahLst/>
                <a:cxnLst/>
                <a:rect l="l" t="t" r="r" b="b"/>
                <a:pathLst>
                  <a:path w="11650" h="16385" extrusionOk="0">
                    <a:moveTo>
                      <a:pt x="10764" y="1"/>
                    </a:moveTo>
                    <a:cubicBezTo>
                      <a:pt x="10276" y="1"/>
                      <a:pt x="9521" y="448"/>
                      <a:pt x="8440" y="1341"/>
                    </a:cubicBezTo>
                    <a:cubicBezTo>
                      <a:pt x="7073" y="2475"/>
                      <a:pt x="5071" y="5043"/>
                      <a:pt x="3337" y="7378"/>
                    </a:cubicBezTo>
                    <a:cubicBezTo>
                      <a:pt x="1502" y="9880"/>
                      <a:pt x="1" y="12115"/>
                      <a:pt x="1" y="12115"/>
                    </a:cubicBezTo>
                    <a:cubicBezTo>
                      <a:pt x="1" y="12115"/>
                      <a:pt x="1402" y="12816"/>
                      <a:pt x="3036" y="13683"/>
                    </a:cubicBezTo>
                    <a:cubicBezTo>
                      <a:pt x="5138" y="14784"/>
                      <a:pt x="7673" y="16151"/>
                      <a:pt x="7940" y="16385"/>
                    </a:cubicBezTo>
                    <a:cubicBezTo>
                      <a:pt x="7940" y="16385"/>
                      <a:pt x="10642" y="7579"/>
                      <a:pt x="11276" y="3676"/>
                    </a:cubicBezTo>
                    <a:cubicBezTo>
                      <a:pt x="11650" y="1223"/>
                      <a:pt x="11571" y="1"/>
                      <a:pt x="10764" y="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570;p34">
                <a:extLst>
                  <a:ext uri="{FF2B5EF4-FFF2-40B4-BE49-F238E27FC236}">
                    <a16:creationId xmlns:a16="http://schemas.microsoft.com/office/drawing/2014/main" id="{7E055140-9C9E-4000-DC43-A45F6DAB813C}"/>
                  </a:ext>
                </a:extLst>
              </p:cNvPr>
              <p:cNvSpPr/>
              <p:nvPr/>
            </p:nvSpPr>
            <p:spPr>
              <a:xfrm>
                <a:off x="5450213" y="1776175"/>
                <a:ext cx="263698" cy="370874"/>
              </a:xfrm>
              <a:custGeom>
                <a:avLst/>
                <a:gdLst/>
                <a:ahLst/>
                <a:cxnLst/>
                <a:rect l="l" t="t" r="r" b="b"/>
                <a:pathLst>
                  <a:path w="11650" h="16385" extrusionOk="0">
                    <a:moveTo>
                      <a:pt x="10764" y="1"/>
                    </a:moveTo>
                    <a:cubicBezTo>
                      <a:pt x="10276" y="1"/>
                      <a:pt x="9521" y="448"/>
                      <a:pt x="8440" y="1341"/>
                    </a:cubicBezTo>
                    <a:cubicBezTo>
                      <a:pt x="7073" y="2475"/>
                      <a:pt x="5071" y="5043"/>
                      <a:pt x="3337" y="7378"/>
                    </a:cubicBezTo>
                    <a:cubicBezTo>
                      <a:pt x="1502" y="9880"/>
                      <a:pt x="1" y="12115"/>
                      <a:pt x="1" y="12115"/>
                    </a:cubicBezTo>
                    <a:cubicBezTo>
                      <a:pt x="1" y="12115"/>
                      <a:pt x="1402" y="12816"/>
                      <a:pt x="3036" y="13683"/>
                    </a:cubicBezTo>
                    <a:cubicBezTo>
                      <a:pt x="5138" y="14784"/>
                      <a:pt x="7673" y="16151"/>
                      <a:pt x="7940" y="16385"/>
                    </a:cubicBezTo>
                    <a:cubicBezTo>
                      <a:pt x="7940" y="16385"/>
                      <a:pt x="10642" y="7579"/>
                      <a:pt x="11276" y="3676"/>
                    </a:cubicBezTo>
                    <a:cubicBezTo>
                      <a:pt x="11650" y="1223"/>
                      <a:pt x="11571" y="1"/>
                      <a:pt x="10764" y="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571;p34">
                <a:extLst>
                  <a:ext uri="{FF2B5EF4-FFF2-40B4-BE49-F238E27FC236}">
                    <a16:creationId xmlns:a16="http://schemas.microsoft.com/office/drawing/2014/main" id="{1416CF86-FD54-9A8B-CC08-16B9A996D848}"/>
                  </a:ext>
                </a:extLst>
              </p:cNvPr>
              <p:cNvSpPr/>
              <p:nvPr/>
            </p:nvSpPr>
            <p:spPr>
              <a:xfrm>
                <a:off x="5450213" y="1776469"/>
                <a:ext cx="263268" cy="370580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16372" extrusionOk="0">
                    <a:moveTo>
                      <a:pt x="10754" y="0"/>
                    </a:moveTo>
                    <a:cubicBezTo>
                      <a:pt x="10315" y="0"/>
                      <a:pt x="9659" y="364"/>
                      <a:pt x="8740" y="1094"/>
                    </a:cubicBezTo>
                    <a:lnTo>
                      <a:pt x="8440" y="1328"/>
                    </a:lnTo>
                    <a:cubicBezTo>
                      <a:pt x="7039" y="2495"/>
                      <a:pt x="5038" y="5030"/>
                      <a:pt x="3337" y="7365"/>
                    </a:cubicBezTo>
                    <a:cubicBezTo>
                      <a:pt x="1502" y="9867"/>
                      <a:pt x="1" y="12102"/>
                      <a:pt x="1" y="12102"/>
                    </a:cubicBezTo>
                    <a:cubicBezTo>
                      <a:pt x="1" y="12102"/>
                      <a:pt x="768" y="12502"/>
                      <a:pt x="1836" y="13070"/>
                    </a:cubicBezTo>
                    <a:lnTo>
                      <a:pt x="3003" y="13670"/>
                    </a:lnTo>
                    <a:cubicBezTo>
                      <a:pt x="5138" y="14804"/>
                      <a:pt x="7673" y="16138"/>
                      <a:pt x="7907" y="16372"/>
                    </a:cubicBezTo>
                    <a:cubicBezTo>
                      <a:pt x="7907" y="16372"/>
                      <a:pt x="10642" y="7599"/>
                      <a:pt x="11242" y="3663"/>
                    </a:cubicBezTo>
                    <a:cubicBezTo>
                      <a:pt x="11631" y="1224"/>
                      <a:pt x="11558" y="0"/>
                      <a:pt x="10754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572;p34">
                <a:extLst>
                  <a:ext uri="{FF2B5EF4-FFF2-40B4-BE49-F238E27FC236}">
                    <a16:creationId xmlns:a16="http://schemas.microsoft.com/office/drawing/2014/main" id="{65E63BAC-8D66-2AE9-9641-9079124F3940}"/>
                  </a:ext>
                </a:extLst>
              </p:cNvPr>
              <p:cNvSpPr/>
              <p:nvPr/>
            </p:nvSpPr>
            <p:spPr>
              <a:xfrm>
                <a:off x="5450213" y="1776469"/>
                <a:ext cx="263268" cy="370580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16372" extrusionOk="0">
                    <a:moveTo>
                      <a:pt x="10754" y="0"/>
                    </a:moveTo>
                    <a:cubicBezTo>
                      <a:pt x="10315" y="0"/>
                      <a:pt x="9659" y="364"/>
                      <a:pt x="8740" y="1094"/>
                    </a:cubicBezTo>
                    <a:lnTo>
                      <a:pt x="8440" y="1328"/>
                    </a:lnTo>
                    <a:cubicBezTo>
                      <a:pt x="7039" y="2495"/>
                      <a:pt x="5038" y="5030"/>
                      <a:pt x="3337" y="7365"/>
                    </a:cubicBezTo>
                    <a:cubicBezTo>
                      <a:pt x="1502" y="9867"/>
                      <a:pt x="1" y="12102"/>
                      <a:pt x="1" y="12102"/>
                    </a:cubicBezTo>
                    <a:cubicBezTo>
                      <a:pt x="1" y="12102"/>
                      <a:pt x="768" y="12502"/>
                      <a:pt x="1836" y="13070"/>
                    </a:cubicBezTo>
                    <a:lnTo>
                      <a:pt x="3003" y="13670"/>
                    </a:lnTo>
                    <a:cubicBezTo>
                      <a:pt x="5138" y="14804"/>
                      <a:pt x="7673" y="16138"/>
                      <a:pt x="7907" y="16372"/>
                    </a:cubicBezTo>
                    <a:cubicBezTo>
                      <a:pt x="7907" y="16372"/>
                      <a:pt x="10642" y="7599"/>
                      <a:pt x="11242" y="3663"/>
                    </a:cubicBezTo>
                    <a:cubicBezTo>
                      <a:pt x="11631" y="1224"/>
                      <a:pt x="11558" y="0"/>
                      <a:pt x="10754" y="0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573;p34">
                <a:extLst>
                  <a:ext uri="{FF2B5EF4-FFF2-40B4-BE49-F238E27FC236}">
                    <a16:creationId xmlns:a16="http://schemas.microsoft.com/office/drawing/2014/main" id="{F72AA8CF-463D-7365-F586-B24F9C7B8346}"/>
                  </a:ext>
                </a:extLst>
              </p:cNvPr>
              <p:cNvSpPr/>
              <p:nvPr/>
            </p:nvSpPr>
            <p:spPr>
              <a:xfrm>
                <a:off x="5491749" y="1776469"/>
                <a:ext cx="221732" cy="370580"/>
              </a:xfrm>
              <a:custGeom>
                <a:avLst/>
                <a:gdLst/>
                <a:ahLst/>
                <a:cxnLst/>
                <a:rect l="l" t="t" r="r" b="b"/>
                <a:pathLst>
                  <a:path w="9796" h="16372" extrusionOk="0">
                    <a:moveTo>
                      <a:pt x="8919" y="0"/>
                    </a:moveTo>
                    <a:cubicBezTo>
                      <a:pt x="8480" y="0"/>
                      <a:pt x="7824" y="364"/>
                      <a:pt x="6905" y="1094"/>
                    </a:cubicBezTo>
                    <a:cubicBezTo>
                      <a:pt x="4871" y="4630"/>
                      <a:pt x="1702" y="10101"/>
                      <a:pt x="1" y="13070"/>
                    </a:cubicBezTo>
                    <a:lnTo>
                      <a:pt x="1168" y="13670"/>
                    </a:lnTo>
                    <a:cubicBezTo>
                      <a:pt x="3303" y="14804"/>
                      <a:pt x="5838" y="16138"/>
                      <a:pt x="6072" y="16372"/>
                    </a:cubicBezTo>
                    <a:cubicBezTo>
                      <a:pt x="6072" y="16372"/>
                      <a:pt x="8807" y="7599"/>
                      <a:pt x="9407" y="3663"/>
                    </a:cubicBezTo>
                    <a:cubicBezTo>
                      <a:pt x="9796" y="1224"/>
                      <a:pt x="9723" y="0"/>
                      <a:pt x="8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574;p34">
                <a:extLst>
                  <a:ext uri="{FF2B5EF4-FFF2-40B4-BE49-F238E27FC236}">
                    <a16:creationId xmlns:a16="http://schemas.microsoft.com/office/drawing/2014/main" id="{7E8BE2DE-85C9-E6A6-BE72-83671FEF1BF6}"/>
                  </a:ext>
                </a:extLst>
              </p:cNvPr>
              <p:cNvSpPr/>
              <p:nvPr/>
            </p:nvSpPr>
            <p:spPr>
              <a:xfrm>
                <a:off x="5474388" y="2020180"/>
                <a:ext cx="163832" cy="83297"/>
              </a:xfrm>
              <a:custGeom>
                <a:avLst/>
                <a:gdLst/>
                <a:ahLst/>
                <a:cxnLst/>
                <a:rect l="l" t="t" r="r" b="b"/>
                <a:pathLst>
                  <a:path w="7238" h="3680" extrusionOk="0">
                    <a:moveTo>
                      <a:pt x="34" y="1"/>
                    </a:moveTo>
                    <a:cubicBezTo>
                      <a:pt x="0" y="1"/>
                      <a:pt x="0" y="34"/>
                      <a:pt x="34" y="34"/>
                    </a:cubicBezTo>
                    <a:cubicBezTo>
                      <a:pt x="634" y="301"/>
                      <a:pt x="4470" y="2436"/>
                      <a:pt x="7205" y="3670"/>
                    </a:cubicBezTo>
                    <a:cubicBezTo>
                      <a:pt x="7212" y="3677"/>
                      <a:pt x="7217" y="3680"/>
                      <a:pt x="7221" y="3680"/>
                    </a:cubicBezTo>
                    <a:cubicBezTo>
                      <a:pt x="7237" y="3680"/>
                      <a:pt x="7232" y="3637"/>
                      <a:pt x="7205" y="3637"/>
                    </a:cubicBezTo>
                    <a:cubicBezTo>
                      <a:pt x="4904" y="2303"/>
                      <a:pt x="2502" y="1068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575;p34">
                <a:extLst>
                  <a:ext uri="{FF2B5EF4-FFF2-40B4-BE49-F238E27FC236}">
                    <a16:creationId xmlns:a16="http://schemas.microsoft.com/office/drawing/2014/main" id="{EA966B61-B38A-E6E7-A593-2A78FB821976}"/>
                  </a:ext>
                </a:extLst>
              </p:cNvPr>
              <p:cNvSpPr/>
              <p:nvPr/>
            </p:nvSpPr>
            <p:spPr>
              <a:xfrm>
                <a:off x="5709950" y="1615489"/>
                <a:ext cx="114805" cy="209917"/>
              </a:xfrm>
              <a:custGeom>
                <a:avLst/>
                <a:gdLst/>
                <a:ahLst/>
                <a:cxnLst/>
                <a:rect l="l" t="t" r="r" b="b"/>
                <a:pathLst>
                  <a:path w="5072" h="9274" extrusionOk="0">
                    <a:moveTo>
                      <a:pt x="1035" y="0"/>
                    </a:moveTo>
                    <a:cubicBezTo>
                      <a:pt x="1035" y="0"/>
                      <a:pt x="868" y="868"/>
                      <a:pt x="635" y="1935"/>
                    </a:cubicBezTo>
                    <a:cubicBezTo>
                      <a:pt x="635" y="2002"/>
                      <a:pt x="601" y="2035"/>
                      <a:pt x="601" y="2102"/>
                    </a:cubicBezTo>
                    <a:cubicBezTo>
                      <a:pt x="601" y="2169"/>
                      <a:pt x="568" y="2202"/>
                      <a:pt x="568" y="2269"/>
                    </a:cubicBezTo>
                    <a:cubicBezTo>
                      <a:pt x="534" y="2436"/>
                      <a:pt x="468" y="2602"/>
                      <a:pt x="434" y="2769"/>
                    </a:cubicBezTo>
                    <a:cubicBezTo>
                      <a:pt x="401" y="2936"/>
                      <a:pt x="401" y="3003"/>
                      <a:pt x="368" y="3136"/>
                    </a:cubicBezTo>
                    <a:cubicBezTo>
                      <a:pt x="368" y="3269"/>
                      <a:pt x="334" y="3403"/>
                      <a:pt x="301" y="3536"/>
                    </a:cubicBezTo>
                    <a:cubicBezTo>
                      <a:pt x="134" y="4470"/>
                      <a:pt x="34" y="5404"/>
                      <a:pt x="1" y="6372"/>
                    </a:cubicBezTo>
                    <a:cubicBezTo>
                      <a:pt x="67" y="6739"/>
                      <a:pt x="1702" y="9240"/>
                      <a:pt x="3403" y="9274"/>
                    </a:cubicBezTo>
                    <a:cubicBezTo>
                      <a:pt x="3970" y="9274"/>
                      <a:pt x="4137" y="6272"/>
                      <a:pt x="4137" y="6272"/>
                    </a:cubicBezTo>
                    <a:lnTo>
                      <a:pt x="4204" y="6038"/>
                    </a:lnTo>
                    <a:lnTo>
                      <a:pt x="5071" y="2936"/>
                    </a:lnTo>
                    <a:lnTo>
                      <a:pt x="1569" y="367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576;p34">
                <a:extLst>
                  <a:ext uri="{FF2B5EF4-FFF2-40B4-BE49-F238E27FC236}">
                    <a16:creationId xmlns:a16="http://schemas.microsoft.com/office/drawing/2014/main" id="{B17464E7-5588-0CD4-5A89-A68DE4AC2469}"/>
                  </a:ext>
                </a:extLst>
              </p:cNvPr>
              <p:cNvSpPr/>
              <p:nvPr/>
            </p:nvSpPr>
            <p:spPr>
              <a:xfrm>
                <a:off x="5724301" y="1615489"/>
                <a:ext cx="100454" cy="136693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6039" extrusionOk="0">
                    <a:moveTo>
                      <a:pt x="401" y="0"/>
                    </a:moveTo>
                    <a:cubicBezTo>
                      <a:pt x="401" y="0"/>
                      <a:pt x="234" y="868"/>
                      <a:pt x="1" y="1935"/>
                    </a:cubicBezTo>
                    <a:cubicBezTo>
                      <a:pt x="534" y="3770"/>
                      <a:pt x="1835" y="5238"/>
                      <a:pt x="3570" y="6038"/>
                    </a:cubicBezTo>
                    <a:lnTo>
                      <a:pt x="4437" y="2936"/>
                    </a:lnTo>
                    <a:lnTo>
                      <a:pt x="935" y="367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577;p34">
                <a:extLst>
                  <a:ext uri="{FF2B5EF4-FFF2-40B4-BE49-F238E27FC236}">
                    <a16:creationId xmlns:a16="http://schemas.microsoft.com/office/drawing/2014/main" id="{3C2BB13C-0162-D892-C16B-DC6DE8A81D67}"/>
                  </a:ext>
                </a:extLst>
              </p:cNvPr>
              <p:cNvSpPr/>
              <p:nvPr/>
            </p:nvSpPr>
            <p:spPr>
              <a:xfrm>
                <a:off x="5656350" y="1429339"/>
                <a:ext cx="290701" cy="296632"/>
              </a:xfrm>
              <a:custGeom>
                <a:avLst/>
                <a:gdLst/>
                <a:ahLst/>
                <a:cxnLst/>
                <a:rect l="l" t="t" r="r" b="b"/>
                <a:pathLst>
                  <a:path w="12843" h="13105" extrusionOk="0">
                    <a:moveTo>
                      <a:pt x="6070" y="1"/>
                    </a:moveTo>
                    <a:cubicBezTo>
                      <a:pt x="5554" y="1"/>
                      <a:pt x="5047" y="81"/>
                      <a:pt x="4570" y="219"/>
                    </a:cubicBezTo>
                    <a:cubicBezTo>
                      <a:pt x="2135" y="953"/>
                      <a:pt x="0" y="3288"/>
                      <a:pt x="1868" y="8625"/>
                    </a:cubicBezTo>
                    <a:cubicBezTo>
                      <a:pt x="3203" y="12414"/>
                      <a:pt x="5475" y="13105"/>
                      <a:pt x="7052" y="13105"/>
                    </a:cubicBezTo>
                    <a:cubicBezTo>
                      <a:pt x="7682" y="13105"/>
                      <a:pt x="8202" y="12994"/>
                      <a:pt x="8506" y="12928"/>
                    </a:cubicBezTo>
                    <a:cubicBezTo>
                      <a:pt x="9741" y="12728"/>
                      <a:pt x="12843" y="11260"/>
                      <a:pt x="11542" y="5789"/>
                    </a:cubicBezTo>
                    <a:cubicBezTo>
                      <a:pt x="10469" y="1364"/>
                      <a:pt x="8188" y="1"/>
                      <a:pt x="60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578;p34">
                <a:extLst>
                  <a:ext uri="{FF2B5EF4-FFF2-40B4-BE49-F238E27FC236}">
                    <a16:creationId xmlns:a16="http://schemas.microsoft.com/office/drawing/2014/main" id="{098EE652-076C-08DB-79D9-47BC856A88D4}"/>
                  </a:ext>
                </a:extLst>
              </p:cNvPr>
              <p:cNvSpPr/>
              <p:nvPr/>
            </p:nvSpPr>
            <p:spPr>
              <a:xfrm>
                <a:off x="5885122" y="1522482"/>
                <a:ext cx="24944" cy="12246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541" extrusionOk="0">
                    <a:moveTo>
                      <a:pt x="434" y="0"/>
                    </a:moveTo>
                    <a:cubicBezTo>
                      <a:pt x="283" y="0"/>
                      <a:pt x="121" y="91"/>
                      <a:pt x="34" y="207"/>
                    </a:cubicBezTo>
                    <a:cubicBezTo>
                      <a:pt x="1" y="273"/>
                      <a:pt x="1" y="373"/>
                      <a:pt x="67" y="440"/>
                    </a:cubicBezTo>
                    <a:cubicBezTo>
                      <a:pt x="201" y="507"/>
                      <a:pt x="334" y="540"/>
                      <a:pt x="468" y="540"/>
                    </a:cubicBezTo>
                    <a:lnTo>
                      <a:pt x="868" y="540"/>
                    </a:lnTo>
                    <a:cubicBezTo>
                      <a:pt x="1035" y="507"/>
                      <a:pt x="1101" y="307"/>
                      <a:pt x="1001" y="173"/>
                    </a:cubicBezTo>
                    <a:cubicBezTo>
                      <a:pt x="868" y="73"/>
                      <a:pt x="701" y="6"/>
                      <a:pt x="501" y="6"/>
                    </a:cubicBezTo>
                    <a:cubicBezTo>
                      <a:pt x="479" y="2"/>
                      <a:pt x="457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579;p34">
                <a:extLst>
                  <a:ext uri="{FF2B5EF4-FFF2-40B4-BE49-F238E27FC236}">
                    <a16:creationId xmlns:a16="http://schemas.microsoft.com/office/drawing/2014/main" id="{6ADB88FD-837E-9F8B-8A6B-11A1E186AB7C}"/>
                  </a:ext>
                </a:extLst>
              </p:cNvPr>
              <p:cNvSpPr/>
              <p:nvPr/>
            </p:nvSpPr>
            <p:spPr>
              <a:xfrm>
                <a:off x="5816606" y="1537104"/>
                <a:ext cx="23993" cy="15844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700" extrusionOk="0">
                    <a:moveTo>
                      <a:pt x="712" y="1"/>
                    </a:moveTo>
                    <a:cubicBezTo>
                      <a:pt x="638" y="1"/>
                      <a:pt x="562" y="19"/>
                      <a:pt x="492" y="61"/>
                    </a:cubicBezTo>
                    <a:cubicBezTo>
                      <a:pt x="326" y="94"/>
                      <a:pt x="159" y="228"/>
                      <a:pt x="92" y="361"/>
                    </a:cubicBezTo>
                    <a:cubicBezTo>
                      <a:pt x="1" y="544"/>
                      <a:pt x="132" y="699"/>
                      <a:pt x="283" y="699"/>
                    </a:cubicBezTo>
                    <a:cubicBezTo>
                      <a:pt x="297" y="699"/>
                      <a:pt x="311" y="698"/>
                      <a:pt x="326" y="695"/>
                    </a:cubicBezTo>
                    <a:cubicBezTo>
                      <a:pt x="459" y="628"/>
                      <a:pt x="559" y="595"/>
                      <a:pt x="693" y="528"/>
                    </a:cubicBezTo>
                    <a:cubicBezTo>
                      <a:pt x="826" y="495"/>
                      <a:pt x="959" y="428"/>
                      <a:pt x="1026" y="328"/>
                    </a:cubicBezTo>
                    <a:cubicBezTo>
                      <a:pt x="1060" y="228"/>
                      <a:pt x="1060" y="128"/>
                      <a:pt x="993" y="94"/>
                    </a:cubicBezTo>
                    <a:cubicBezTo>
                      <a:pt x="915" y="36"/>
                      <a:pt x="815" y="1"/>
                      <a:pt x="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580;p34">
                <a:extLst>
                  <a:ext uri="{FF2B5EF4-FFF2-40B4-BE49-F238E27FC236}">
                    <a16:creationId xmlns:a16="http://schemas.microsoft.com/office/drawing/2014/main" id="{EA0D2B87-D0CA-CA80-7EE2-36F01FA2A0A7}"/>
                  </a:ext>
                </a:extLst>
              </p:cNvPr>
              <p:cNvSpPr/>
              <p:nvPr/>
            </p:nvSpPr>
            <p:spPr>
              <a:xfrm>
                <a:off x="5842840" y="1580744"/>
                <a:ext cx="9077" cy="24197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069" extrusionOk="0">
                    <a:moveTo>
                      <a:pt x="234" y="1"/>
                    </a:moveTo>
                    <a:cubicBezTo>
                      <a:pt x="234" y="1"/>
                      <a:pt x="201" y="1"/>
                      <a:pt x="234" y="34"/>
                    </a:cubicBezTo>
                    <a:cubicBezTo>
                      <a:pt x="301" y="401"/>
                      <a:pt x="334" y="868"/>
                      <a:pt x="1" y="1035"/>
                    </a:cubicBezTo>
                    <a:lnTo>
                      <a:pt x="1" y="1068"/>
                    </a:lnTo>
                    <a:cubicBezTo>
                      <a:pt x="401" y="935"/>
                      <a:pt x="368" y="335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581;p34">
                <a:extLst>
                  <a:ext uri="{FF2B5EF4-FFF2-40B4-BE49-F238E27FC236}">
                    <a16:creationId xmlns:a16="http://schemas.microsoft.com/office/drawing/2014/main" id="{768DE428-4455-F7C6-45CC-C7E5F623841E}"/>
                  </a:ext>
                </a:extLst>
              </p:cNvPr>
              <p:cNvSpPr/>
              <p:nvPr/>
            </p:nvSpPr>
            <p:spPr>
              <a:xfrm>
                <a:off x="5824913" y="1573139"/>
                <a:ext cx="28950" cy="2804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39" extrusionOk="0">
                    <a:moveTo>
                      <a:pt x="633" y="1"/>
                    </a:moveTo>
                    <a:cubicBezTo>
                      <a:pt x="620" y="1"/>
                      <a:pt x="606" y="2"/>
                      <a:pt x="592" y="3"/>
                    </a:cubicBezTo>
                    <a:cubicBezTo>
                      <a:pt x="0" y="69"/>
                      <a:pt x="187" y="1238"/>
                      <a:pt x="704" y="1238"/>
                    </a:cubicBezTo>
                    <a:cubicBezTo>
                      <a:pt x="711" y="1238"/>
                      <a:pt x="719" y="1238"/>
                      <a:pt x="726" y="1238"/>
                    </a:cubicBezTo>
                    <a:cubicBezTo>
                      <a:pt x="1278" y="1205"/>
                      <a:pt x="1134" y="1"/>
                      <a:pt x="6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582;p34">
                <a:extLst>
                  <a:ext uri="{FF2B5EF4-FFF2-40B4-BE49-F238E27FC236}">
                    <a16:creationId xmlns:a16="http://schemas.microsoft.com/office/drawing/2014/main" id="{BC3791EB-F410-7204-912E-3A2CC417AEDF}"/>
                  </a:ext>
                </a:extLst>
              </p:cNvPr>
              <p:cNvSpPr/>
              <p:nvPr/>
            </p:nvSpPr>
            <p:spPr>
              <a:xfrm>
                <a:off x="5817172" y="1575267"/>
                <a:ext cx="18153" cy="1231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544" extrusionOk="0">
                    <a:moveTo>
                      <a:pt x="724" y="0"/>
                    </a:moveTo>
                    <a:cubicBezTo>
                      <a:pt x="716" y="0"/>
                      <a:pt x="708" y="3"/>
                      <a:pt x="701" y="9"/>
                    </a:cubicBezTo>
                    <a:cubicBezTo>
                      <a:pt x="601" y="76"/>
                      <a:pt x="534" y="210"/>
                      <a:pt x="401" y="243"/>
                    </a:cubicBezTo>
                    <a:cubicBezTo>
                      <a:pt x="383" y="247"/>
                      <a:pt x="365" y="250"/>
                      <a:pt x="347" y="250"/>
                    </a:cubicBezTo>
                    <a:cubicBezTo>
                      <a:pt x="232" y="250"/>
                      <a:pt x="116" y="163"/>
                      <a:pt x="0" y="76"/>
                    </a:cubicBezTo>
                    <a:lnTo>
                      <a:pt x="0" y="76"/>
                    </a:lnTo>
                    <a:cubicBezTo>
                      <a:pt x="34" y="310"/>
                      <a:pt x="134" y="543"/>
                      <a:pt x="401" y="543"/>
                    </a:cubicBezTo>
                    <a:cubicBezTo>
                      <a:pt x="668" y="543"/>
                      <a:pt x="768" y="310"/>
                      <a:pt x="801" y="43"/>
                    </a:cubicBezTo>
                    <a:cubicBezTo>
                      <a:pt x="801" y="43"/>
                      <a:pt x="758" y="0"/>
                      <a:pt x="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583;p34">
                <a:extLst>
                  <a:ext uri="{FF2B5EF4-FFF2-40B4-BE49-F238E27FC236}">
                    <a16:creationId xmlns:a16="http://schemas.microsoft.com/office/drawing/2014/main" id="{216C7F6F-8896-3AFC-DBB7-1A233DB87708}"/>
                  </a:ext>
                </a:extLst>
              </p:cNvPr>
              <p:cNvSpPr/>
              <p:nvPr/>
            </p:nvSpPr>
            <p:spPr>
              <a:xfrm>
                <a:off x="5892682" y="1568680"/>
                <a:ext cx="12857" cy="21164"/>
              </a:xfrm>
              <a:custGeom>
                <a:avLst/>
                <a:gdLst/>
                <a:ahLst/>
                <a:cxnLst/>
                <a:rect l="l" t="t" r="r" b="b"/>
                <a:pathLst>
                  <a:path w="568" h="935" extrusionOk="0">
                    <a:moveTo>
                      <a:pt x="34" y="0"/>
                    </a:moveTo>
                    <a:cubicBezTo>
                      <a:pt x="0" y="367"/>
                      <a:pt x="134" y="934"/>
                      <a:pt x="567" y="934"/>
                    </a:cubicBezTo>
                    <a:cubicBezTo>
                      <a:pt x="200" y="868"/>
                      <a:pt x="100" y="401"/>
                      <a:pt x="67" y="34"/>
                    </a:cubicBezTo>
                    <a:cubicBezTo>
                      <a:pt x="67" y="0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584;p34">
                <a:extLst>
                  <a:ext uri="{FF2B5EF4-FFF2-40B4-BE49-F238E27FC236}">
                    <a16:creationId xmlns:a16="http://schemas.microsoft.com/office/drawing/2014/main" id="{32215C30-C86A-0F04-5180-1B71971D69A4}"/>
                  </a:ext>
                </a:extLst>
              </p:cNvPr>
              <p:cNvSpPr/>
              <p:nvPr/>
            </p:nvSpPr>
            <p:spPr>
              <a:xfrm>
                <a:off x="5888721" y="1558630"/>
                <a:ext cx="28973" cy="27660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222" extrusionOk="0">
                    <a:moveTo>
                      <a:pt x="567" y="0"/>
                    </a:moveTo>
                    <a:cubicBezTo>
                      <a:pt x="537" y="0"/>
                      <a:pt x="507" y="4"/>
                      <a:pt x="475" y="11"/>
                    </a:cubicBezTo>
                    <a:cubicBezTo>
                      <a:pt x="1" y="106"/>
                      <a:pt x="157" y="1222"/>
                      <a:pt x="658" y="1222"/>
                    </a:cubicBezTo>
                    <a:cubicBezTo>
                      <a:pt x="685" y="1222"/>
                      <a:pt x="713" y="1218"/>
                      <a:pt x="742" y="1211"/>
                    </a:cubicBezTo>
                    <a:cubicBezTo>
                      <a:pt x="1280" y="1085"/>
                      <a:pt x="1098" y="0"/>
                      <a:pt x="5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585;p34">
                <a:extLst>
                  <a:ext uri="{FF2B5EF4-FFF2-40B4-BE49-F238E27FC236}">
                    <a16:creationId xmlns:a16="http://schemas.microsoft.com/office/drawing/2014/main" id="{8F620B13-08D6-B025-844A-C75C84893C7C}"/>
                  </a:ext>
                </a:extLst>
              </p:cNvPr>
              <p:cNvSpPr/>
              <p:nvPr/>
            </p:nvSpPr>
            <p:spPr>
              <a:xfrm>
                <a:off x="5904113" y="1555076"/>
                <a:ext cx="17271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763" h="617" extrusionOk="0">
                    <a:moveTo>
                      <a:pt x="696" y="1"/>
                    </a:moveTo>
                    <a:cubicBezTo>
                      <a:pt x="629" y="168"/>
                      <a:pt x="529" y="301"/>
                      <a:pt x="429" y="334"/>
                    </a:cubicBezTo>
                    <a:cubicBezTo>
                      <a:pt x="296" y="334"/>
                      <a:pt x="196" y="234"/>
                      <a:pt x="62" y="201"/>
                    </a:cubicBezTo>
                    <a:cubicBezTo>
                      <a:pt x="57" y="196"/>
                      <a:pt x="53" y="194"/>
                      <a:pt x="48" y="194"/>
                    </a:cubicBezTo>
                    <a:cubicBezTo>
                      <a:pt x="21" y="194"/>
                      <a:pt x="0" y="268"/>
                      <a:pt x="29" y="268"/>
                    </a:cubicBezTo>
                    <a:cubicBezTo>
                      <a:pt x="114" y="466"/>
                      <a:pt x="247" y="616"/>
                      <a:pt x="408" y="616"/>
                    </a:cubicBezTo>
                    <a:cubicBezTo>
                      <a:pt x="436" y="616"/>
                      <a:pt x="466" y="611"/>
                      <a:pt x="496" y="601"/>
                    </a:cubicBezTo>
                    <a:cubicBezTo>
                      <a:pt x="696" y="501"/>
                      <a:pt x="763" y="234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586;p34">
                <a:extLst>
                  <a:ext uri="{FF2B5EF4-FFF2-40B4-BE49-F238E27FC236}">
                    <a16:creationId xmlns:a16="http://schemas.microsoft.com/office/drawing/2014/main" id="{A80496A0-158F-FFE9-7E2A-53B63D99743D}"/>
                  </a:ext>
                </a:extLst>
              </p:cNvPr>
              <p:cNvSpPr/>
              <p:nvPr/>
            </p:nvSpPr>
            <p:spPr>
              <a:xfrm>
                <a:off x="5857191" y="1646861"/>
                <a:ext cx="17384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316" extrusionOk="0">
                    <a:moveTo>
                      <a:pt x="10" y="1"/>
                    </a:moveTo>
                    <a:cubicBezTo>
                      <a:pt x="0" y="1"/>
                      <a:pt x="0" y="15"/>
                      <a:pt x="0" y="15"/>
                    </a:cubicBezTo>
                    <a:cubicBezTo>
                      <a:pt x="34" y="149"/>
                      <a:pt x="167" y="282"/>
                      <a:pt x="334" y="316"/>
                    </a:cubicBezTo>
                    <a:cubicBezTo>
                      <a:pt x="501" y="316"/>
                      <a:pt x="701" y="216"/>
                      <a:pt x="768" y="49"/>
                    </a:cubicBezTo>
                    <a:lnTo>
                      <a:pt x="768" y="49"/>
                    </a:lnTo>
                    <a:cubicBezTo>
                      <a:pt x="668" y="115"/>
                      <a:pt x="501" y="182"/>
                      <a:pt x="367" y="182"/>
                    </a:cubicBezTo>
                    <a:cubicBezTo>
                      <a:pt x="234" y="182"/>
                      <a:pt x="134" y="82"/>
                      <a:pt x="34" y="15"/>
                    </a:cubicBezTo>
                    <a:cubicBezTo>
                      <a:pt x="23" y="4"/>
                      <a:pt x="15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587;p34">
                <a:extLst>
                  <a:ext uri="{FF2B5EF4-FFF2-40B4-BE49-F238E27FC236}">
                    <a16:creationId xmlns:a16="http://schemas.microsoft.com/office/drawing/2014/main" id="{F3E4BBD6-31EA-A37F-9A61-1C59ACAA0210}"/>
                  </a:ext>
                </a:extLst>
              </p:cNvPr>
              <p:cNvSpPr/>
              <p:nvPr/>
            </p:nvSpPr>
            <p:spPr>
              <a:xfrm>
                <a:off x="5859454" y="1527416"/>
                <a:ext cx="44093" cy="104845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4632" extrusionOk="0">
                    <a:moveTo>
                      <a:pt x="543" y="0"/>
                    </a:moveTo>
                    <a:cubicBezTo>
                      <a:pt x="524" y="0"/>
                      <a:pt x="501" y="16"/>
                      <a:pt x="501" y="55"/>
                    </a:cubicBezTo>
                    <a:cubicBezTo>
                      <a:pt x="801" y="1189"/>
                      <a:pt x="1301" y="2290"/>
                      <a:pt x="1635" y="3458"/>
                    </a:cubicBezTo>
                    <a:cubicBezTo>
                      <a:pt x="1435" y="3424"/>
                      <a:pt x="1201" y="3424"/>
                      <a:pt x="1001" y="3424"/>
                    </a:cubicBezTo>
                    <a:cubicBezTo>
                      <a:pt x="968" y="3424"/>
                      <a:pt x="1268" y="4292"/>
                      <a:pt x="1268" y="4392"/>
                    </a:cubicBezTo>
                    <a:cubicBezTo>
                      <a:pt x="1147" y="4412"/>
                      <a:pt x="1023" y="4423"/>
                      <a:pt x="898" y="4423"/>
                    </a:cubicBezTo>
                    <a:cubicBezTo>
                      <a:pt x="611" y="4423"/>
                      <a:pt x="323" y="4365"/>
                      <a:pt x="67" y="4225"/>
                    </a:cubicBezTo>
                    <a:cubicBezTo>
                      <a:pt x="34" y="4225"/>
                      <a:pt x="0" y="4258"/>
                      <a:pt x="34" y="4292"/>
                    </a:cubicBezTo>
                    <a:cubicBezTo>
                      <a:pt x="292" y="4503"/>
                      <a:pt x="615" y="4631"/>
                      <a:pt x="935" y="4631"/>
                    </a:cubicBezTo>
                    <a:cubicBezTo>
                      <a:pt x="1071" y="4631"/>
                      <a:pt x="1206" y="4608"/>
                      <a:pt x="1335" y="4559"/>
                    </a:cubicBezTo>
                    <a:cubicBezTo>
                      <a:pt x="1435" y="4525"/>
                      <a:pt x="1502" y="4525"/>
                      <a:pt x="1502" y="4492"/>
                    </a:cubicBezTo>
                    <a:cubicBezTo>
                      <a:pt x="1468" y="4192"/>
                      <a:pt x="1268" y="3658"/>
                      <a:pt x="1268" y="3658"/>
                    </a:cubicBezTo>
                    <a:lnTo>
                      <a:pt x="1268" y="3658"/>
                    </a:lnTo>
                    <a:cubicBezTo>
                      <a:pt x="1351" y="3679"/>
                      <a:pt x="1602" y="3725"/>
                      <a:pt x="1772" y="3725"/>
                    </a:cubicBezTo>
                    <a:cubicBezTo>
                      <a:pt x="1875" y="3725"/>
                      <a:pt x="1948" y="3708"/>
                      <a:pt x="1935" y="3658"/>
                    </a:cubicBezTo>
                    <a:cubicBezTo>
                      <a:pt x="1602" y="2390"/>
                      <a:pt x="1135" y="1189"/>
                      <a:pt x="568" y="22"/>
                    </a:cubicBezTo>
                    <a:cubicBezTo>
                      <a:pt x="568" y="8"/>
                      <a:pt x="556" y="0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588;p34">
                <a:extLst>
                  <a:ext uri="{FF2B5EF4-FFF2-40B4-BE49-F238E27FC236}">
                    <a16:creationId xmlns:a16="http://schemas.microsoft.com/office/drawing/2014/main" id="{EA5E8F1A-E221-18FF-C794-225BD0703CED}"/>
                  </a:ext>
                </a:extLst>
              </p:cNvPr>
              <p:cNvSpPr/>
              <p:nvPr/>
            </p:nvSpPr>
            <p:spPr>
              <a:xfrm>
                <a:off x="5858707" y="1622280"/>
                <a:ext cx="30218" cy="21164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935" extrusionOk="0">
                    <a:moveTo>
                      <a:pt x="67" y="1"/>
                    </a:moveTo>
                    <a:cubicBezTo>
                      <a:pt x="33" y="134"/>
                      <a:pt x="0" y="267"/>
                      <a:pt x="33" y="401"/>
                    </a:cubicBezTo>
                    <a:cubicBezTo>
                      <a:pt x="33" y="668"/>
                      <a:pt x="100" y="935"/>
                      <a:pt x="434" y="935"/>
                    </a:cubicBezTo>
                    <a:cubicBezTo>
                      <a:pt x="601" y="935"/>
                      <a:pt x="734" y="868"/>
                      <a:pt x="867" y="801"/>
                    </a:cubicBezTo>
                    <a:cubicBezTo>
                      <a:pt x="1068" y="601"/>
                      <a:pt x="1234" y="401"/>
                      <a:pt x="1334" y="134"/>
                    </a:cubicBezTo>
                    <a:lnTo>
                      <a:pt x="1334" y="134"/>
                    </a:lnTo>
                    <a:cubicBezTo>
                      <a:pt x="1195" y="166"/>
                      <a:pt x="1053" y="181"/>
                      <a:pt x="911" y="181"/>
                    </a:cubicBezTo>
                    <a:cubicBezTo>
                      <a:pt x="612" y="181"/>
                      <a:pt x="316" y="114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589;p34">
                <a:extLst>
                  <a:ext uri="{FF2B5EF4-FFF2-40B4-BE49-F238E27FC236}">
                    <a16:creationId xmlns:a16="http://schemas.microsoft.com/office/drawing/2014/main" id="{85619C38-AFD2-A2E7-0C5E-536731C19C61}"/>
                  </a:ext>
                </a:extLst>
              </p:cNvPr>
              <p:cNvSpPr/>
              <p:nvPr/>
            </p:nvSpPr>
            <p:spPr>
              <a:xfrm>
                <a:off x="5859454" y="1630971"/>
                <a:ext cx="18900" cy="12472"/>
              </a:xfrm>
              <a:custGeom>
                <a:avLst/>
                <a:gdLst/>
                <a:ahLst/>
                <a:cxnLst/>
                <a:rect l="l" t="t" r="r" b="b"/>
                <a:pathLst>
                  <a:path w="835" h="551" extrusionOk="0">
                    <a:moveTo>
                      <a:pt x="155" y="0"/>
                    </a:moveTo>
                    <a:cubicBezTo>
                      <a:pt x="102" y="0"/>
                      <a:pt x="50" y="6"/>
                      <a:pt x="0" y="17"/>
                    </a:cubicBezTo>
                    <a:cubicBezTo>
                      <a:pt x="0" y="284"/>
                      <a:pt x="67" y="551"/>
                      <a:pt x="401" y="551"/>
                    </a:cubicBezTo>
                    <a:cubicBezTo>
                      <a:pt x="568" y="551"/>
                      <a:pt x="701" y="484"/>
                      <a:pt x="834" y="417"/>
                    </a:cubicBezTo>
                    <a:cubicBezTo>
                      <a:pt x="695" y="139"/>
                      <a:pt x="417" y="0"/>
                      <a:pt x="155" y="0"/>
                    </a:cubicBezTo>
                    <a:close/>
                  </a:path>
                </a:pathLst>
              </a:custGeom>
              <a:solidFill>
                <a:srgbClr val="FF9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590;p34">
                <a:extLst>
                  <a:ext uri="{FF2B5EF4-FFF2-40B4-BE49-F238E27FC236}">
                    <a16:creationId xmlns:a16="http://schemas.microsoft.com/office/drawing/2014/main" id="{1D9B4D94-5EC0-EF93-153F-1FD985D8DDD3}"/>
                  </a:ext>
                </a:extLst>
              </p:cNvPr>
              <p:cNvSpPr/>
              <p:nvPr/>
            </p:nvSpPr>
            <p:spPr>
              <a:xfrm>
                <a:off x="5643177" y="1412951"/>
                <a:ext cx="266142" cy="207178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9153" extrusionOk="0">
                    <a:moveTo>
                      <a:pt x="7657" y="1"/>
                    </a:moveTo>
                    <a:cubicBezTo>
                      <a:pt x="5633" y="1"/>
                      <a:pt x="3496" y="1413"/>
                      <a:pt x="2884" y="2210"/>
                    </a:cubicBezTo>
                    <a:cubicBezTo>
                      <a:pt x="2884" y="2210"/>
                      <a:pt x="1850" y="2510"/>
                      <a:pt x="916" y="4245"/>
                    </a:cubicBezTo>
                    <a:cubicBezTo>
                      <a:pt x="0" y="5945"/>
                      <a:pt x="1842" y="9152"/>
                      <a:pt x="2512" y="9152"/>
                    </a:cubicBezTo>
                    <a:cubicBezTo>
                      <a:pt x="2525" y="9152"/>
                      <a:pt x="2538" y="9151"/>
                      <a:pt x="2550" y="9149"/>
                    </a:cubicBezTo>
                    <a:cubicBezTo>
                      <a:pt x="3050" y="9038"/>
                      <a:pt x="4081" y="7702"/>
                      <a:pt x="4202" y="5564"/>
                    </a:cubicBezTo>
                    <a:lnTo>
                      <a:pt x="4202" y="5564"/>
                    </a:lnTo>
                    <a:cubicBezTo>
                      <a:pt x="4218" y="6281"/>
                      <a:pt x="4218" y="7047"/>
                      <a:pt x="4152" y="7247"/>
                    </a:cubicBezTo>
                    <a:cubicBezTo>
                      <a:pt x="4132" y="7297"/>
                      <a:pt x="4127" y="7322"/>
                      <a:pt x="4133" y="7322"/>
                    </a:cubicBezTo>
                    <a:cubicBezTo>
                      <a:pt x="4178" y="7322"/>
                      <a:pt x="4858" y="5906"/>
                      <a:pt x="4652" y="3811"/>
                    </a:cubicBezTo>
                    <a:lnTo>
                      <a:pt x="4652" y="3811"/>
                    </a:lnTo>
                    <a:cubicBezTo>
                      <a:pt x="5453" y="4245"/>
                      <a:pt x="6353" y="4545"/>
                      <a:pt x="7254" y="4712"/>
                    </a:cubicBezTo>
                    <a:cubicBezTo>
                      <a:pt x="7706" y="4777"/>
                      <a:pt x="8089" y="4801"/>
                      <a:pt x="8391" y="4801"/>
                    </a:cubicBezTo>
                    <a:cubicBezTo>
                      <a:pt x="8869" y="4801"/>
                      <a:pt x="9148" y="4740"/>
                      <a:pt x="9189" y="4679"/>
                    </a:cubicBezTo>
                    <a:cubicBezTo>
                      <a:pt x="9255" y="4579"/>
                      <a:pt x="7521" y="4312"/>
                      <a:pt x="6987" y="3845"/>
                    </a:cubicBezTo>
                    <a:lnTo>
                      <a:pt x="6987" y="3845"/>
                    </a:lnTo>
                    <a:cubicBezTo>
                      <a:pt x="6987" y="3845"/>
                      <a:pt x="9882" y="4719"/>
                      <a:pt x="11371" y="4719"/>
                    </a:cubicBezTo>
                    <a:cubicBezTo>
                      <a:pt x="11448" y="4719"/>
                      <a:pt x="11521" y="4717"/>
                      <a:pt x="11590" y="4712"/>
                    </a:cubicBezTo>
                    <a:cubicBezTo>
                      <a:pt x="11757" y="4712"/>
                      <a:pt x="11457" y="1410"/>
                      <a:pt x="9155" y="309"/>
                    </a:cubicBezTo>
                    <a:cubicBezTo>
                      <a:pt x="8681" y="92"/>
                      <a:pt x="8173" y="1"/>
                      <a:pt x="76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591;p34">
                <a:extLst>
                  <a:ext uri="{FF2B5EF4-FFF2-40B4-BE49-F238E27FC236}">
                    <a16:creationId xmlns:a16="http://schemas.microsoft.com/office/drawing/2014/main" id="{2B06C3BA-36D0-DF9A-CE38-046C0A1C2429}"/>
                  </a:ext>
                </a:extLst>
              </p:cNvPr>
              <p:cNvSpPr/>
              <p:nvPr/>
            </p:nvSpPr>
            <p:spPr>
              <a:xfrm>
                <a:off x="5655603" y="1600618"/>
                <a:ext cx="78543" cy="74492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291" extrusionOk="0">
                    <a:moveTo>
                      <a:pt x="1115" y="0"/>
                    </a:moveTo>
                    <a:cubicBezTo>
                      <a:pt x="976" y="0"/>
                      <a:pt x="846" y="37"/>
                      <a:pt x="734" y="124"/>
                    </a:cubicBezTo>
                    <a:cubicBezTo>
                      <a:pt x="0" y="657"/>
                      <a:pt x="1301" y="3026"/>
                      <a:pt x="2268" y="3259"/>
                    </a:cubicBezTo>
                    <a:cubicBezTo>
                      <a:pt x="2354" y="3281"/>
                      <a:pt x="2439" y="3291"/>
                      <a:pt x="2522" y="3291"/>
                    </a:cubicBezTo>
                    <a:cubicBezTo>
                      <a:pt x="2962" y="3291"/>
                      <a:pt x="3357" y="3007"/>
                      <a:pt x="3469" y="2559"/>
                    </a:cubicBezTo>
                    <a:lnTo>
                      <a:pt x="2935" y="1124"/>
                    </a:lnTo>
                    <a:cubicBezTo>
                      <a:pt x="2935" y="1124"/>
                      <a:pt x="1883" y="0"/>
                      <a:pt x="1115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592;p34">
                <a:extLst>
                  <a:ext uri="{FF2B5EF4-FFF2-40B4-BE49-F238E27FC236}">
                    <a16:creationId xmlns:a16="http://schemas.microsoft.com/office/drawing/2014/main" id="{AD26C022-5415-895A-BE2F-ACCADB54592F}"/>
                  </a:ext>
                </a:extLst>
              </p:cNvPr>
              <p:cNvSpPr/>
              <p:nvPr/>
            </p:nvSpPr>
            <p:spPr>
              <a:xfrm>
                <a:off x="5681272" y="1618500"/>
                <a:ext cx="42101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1949" extrusionOk="0">
                    <a:moveTo>
                      <a:pt x="43" y="0"/>
                    </a:moveTo>
                    <a:cubicBezTo>
                      <a:pt x="29" y="0"/>
                      <a:pt x="14" y="0"/>
                      <a:pt x="0" y="1"/>
                    </a:cubicBezTo>
                    <a:lnTo>
                      <a:pt x="0" y="34"/>
                    </a:lnTo>
                    <a:cubicBezTo>
                      <a:pt x="667" y="234"/>
                      <a:pt x="1168" y="701"/>
                      <a:pt x="1468" y="1335"/>
                    </a:cubicBezTo>
                    <a:cubicBezTo>
                      <a:pt x="1364" y="1197"/>
                      <a:pt x="1208" y="1131"/>
                      <a:pt x="1053" y="1131"/>
                    </a:cubicBezTo>
                    <a:cubicBezTo>
                      <a:pt x="908" y="1131"/>
                      <a:pt x="764" y="1189"/>
                      <a:pt x="667" y="1302"/>
                    </a:cubicBezTo>
                    <a:lnTo>
                      <a:pt x="667" y="1335"/>
                    </a:lnTo>
                    <a:cubicBezTo>
                      <a:pt x="755" y="1298"/>
                      <a:pt x="847" y="1279"/>
                      <a:pt x="939" y="1279"/>
                    </a:cubicBezTo>
                    <a:cubicBezTo>
                      <a:pt x="1092" y="1279"/>
                      <a:pt x="1243" y="1331"/>
                      <a:pt x="1368" y="1435"/>
                    </a:cubicBezTo>
                    <a:cubicBezTo>
                      <a:pt x="1501" y="1602"/>
                      <a:pt x="1635" y="1735"/>
                      <a:pt x="1735" y="1936"/>
                    </a:cubicBezTo>
                    <a:cubicBezTo>
                      <a:pt x="1744" y="1945"/>
                      <a:pt x="1757" y="1949"/>
                      <a:pt x="1772" y="1949"/>
                    </a:cubicBezTo>
                    <a:cubicBezTo>
                      <a:pt x="1812" y="1949"/>
                      <a:pt x="1859" y="1918"/>
                      <a:pt x="1835" y="1869"/>
                    </a:cubicBezTo>
                    <a:cubicBezTo>
                      <a:pt x="1736" y="1015"/>
                      <a:pt x="927" y="0"/>
                      <a:pt x="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593;p34">
                <a:extLst>
                  <a:ext uri="{FF2B5EF4-FFF2-40B4-BE49-F238E27FC236}">
                    <a16:creationId xmlns:a16="http://schemas.microsoft.com/office/drawing/2014/main" id="{96F04B3C-E27B-0997-2DB9-283813208EA2}"/>
                  </a:ext>
                </a:extLst>
              </p:cNvPr>
              <p:cNvSpPr/>
              <p:nvPr/>
            </p:nvSpPr>
            <p:spPr>
              <a:xfrm>
                <a:off x="4840155" y="2270116"/>
                <a:ext cx="1078965" cy="1466295"/>
              </a:xfrm>
              <a:custGeom>
                <a:avLst/>
                <a:gdLst/>
                <a:ahLst/>
                <a:cxnLst/>
                <a:rect l="l" t="t" r="r" b="b"/>
                <a:pathLst>
                  <a:path w="47668" h="64780" extrusionOk="0">
                    <a:moveTo>
                      <a:pt x="29221" y="0"/>
                    </a:moveTo>
                    <a:cubicBezTo>
                      <a:pt x="29221" y="0"/>
                      <a:pt x="24418" y="9240"/>
                      <a:pt x="26886" y="15778"/>
                    </a:cubicBezTo>
                    <a:cubicBezTo>
                      <a:pt x="27120" y="16379"/>
                      <a:pt x="22783" y="36893"/>
                      <a:pt x="20682" y="39328"/>
                    </a:cubicBezTo>
                    <a:cubicBezTo>
                      <a:pt x="18347" y="42030"/>
                      <a:pt x="301" y="51070"/>
                      <a:pt x="0" y="51237"/>
                    </a:cubicBezTo>
                    <a:lnTo>
                      <a:pt x="7339" y="64780"/>
                    </a:lnTo>
                    <a:cubicBezTo>
                      <a:pt x="7506" y="64713"/>
                      <a:pt x="30389" y="53438"/>
                      <a:pt x="34158" y="46333"/>
                    </a:cubicBezTo>
                    <a:cubicBezTo>
                      <a:pt x="40930" y="33658"/>
                      <a:pt x="43265" y="17479"/>
                      <a:pt x="44132" y="13677"/>
                    </a:cubicBezTo>
                    <a:cubicBezTo>
                      <a:pt x="45866" y="9273"/>
                      <a:pt x="47067" y="4670"/>
                      <a:pt x="476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594;p34">
                <a:extLst>
                  <a:ext uri="{FF2B5EF4-FFF2-40B4-BE49-F238E27FC236}">
                    <a16:creationId xmlns:a16="http://schemas.microsoft.com/office/drawing/2014/main" id="{07A5A2D7-5F7A-D2FA-83CF-380560A077A9}"/>
                  </a:ext>
                </a:extLst>
              </p:cNvPr>
              <p:cNvSpPr/>
              <p:nvPr/>
            </p:nvSpPr>
            <p:spPr>
              <a:xfrm>
                <a:off x="4940179" y="2322652"/>
                <a:ext cx="785435" cy="1254816"/>
              </a:xfrm>
              <a:custGeom>
                <a:avLst/>
                <a:gdLst/>
                <a:ahLst/>
                <a:cxnLst/>
                <a:rect l="l" t="t" r="r" b="b"/>
                <a:pathLst>
                  <a:path w="34700" h="55437" extrusionOk="0">
                    <a:moveTo>
                      <a:pt x="34656" y="0"/>
                    </a:moveTo>
                    <a:cubicBezTo>
                      <a:pt x="34648" y="0"/>
                      <a:pt x="34643" y="4"/>
                      <a:pt x="34643" y="14"/>
                    </a:cubicBezTo>
                    <a:cubicBezTo>
                      <a:pt x="33742" y="4684"/>
                      <a:pt x="32708" y="9321"/>
                      <a:pt x="31640" y="13924"/>
                    </a:cubicBezTo>
                    <a:cubicBezTo>
                      <a:pt x="30606" y="18561"/>
                      <a:pt x="29506" y="23097"/>
                      <a:pt x="28371" y="27667"/>
                    </a:cubicBezTo>
                    <a:cubicBezTo>
                      <a:pt x="27771" y="29969"/>
                      <a:pt x="27171" y="32271"/>
                      <a:pt x="26570" y="34539"/>
                    </a:cubicBezTo>
                    <a:cubicBezTo>
                      <a:pt x="26003" y="36640"/>
                      <a:pt x="25436" y="38775"/>
                      <a:pt x="24035" y="40443"/>
                    </a:cubicBezTo>
                    <a:cubicBezTo>
                      <a:pt x="22601" y="42144"/>
                      <a:pt x="20799" y="43278"/>
                      <a:pt x="19065" y="44479"/>
                    </a:cubicBezTo>
                    <a:cubicBezTo>
                      <a:pt x="17230" y="45747"/>
                      <a:pt x="15362" y="46948"/>
                      <a:pt x="13427" y="48082"/>
                    </a:cubicBezTo>
                    <a:cubicBezTo>
                      <a:pt x="9558" y="50384"/>
                      <a:pt x="5555" y="52485"/>
                      <a:pt x="1552" y="54520"/>
                    </a:cubicBezTo>
                    <a:lnTo>
                      <a:pt x="85" y="55287"/>
                    </a:lnTo>
                    <a:cubicBezTo>
                      <a:pt x="1" y="55315"/>
                      <a:pt x="57" y="55436"/>
                      <a:pt x="136" y="55436"/>
                    </a:cubicBezTo>
                    <a:cubicBezTo>
                      <a:pt x="152" y="55436"/>
                      <a:pt x="168" y="55431"/>
                      <a:pt x="185" y="55420"/>
                    </a:cubicBezTo>
                    <a:cubicBezTo>
                      <a:pt x="4254" y="53419"/>
                      <a:pt x="8290" y="51351"/>
                      <a:pt x="12227" y="49083"/>
                    </a:cubicBezTo>
                    <a:cubicBezTo>
                      <a:pt x="14195" y="47948"/>
                      <a:pt x="16129" y="46781"/>
                      <a:pt x="18031" y="45513"/>
                    </a:cubicBezTo>
                    <a:cubicBezTo>
                      <a:pt x="18965" y="44913"/>
                      <a:pt x="19865" y="44279"/>
                      <a:pt x="20766" y="43645"/>
                    </a:cubicBezTo>
                    <a:cubicBezTo>
                      <a:pt x="21633" y="43045"/>
                      <a:pt x="22467" y="42411"/>
                      <a:pt x="23234" y="41711"/>
                    </a:cubicBezTo>
                    <a:cubicBezTo>
                      <a:pt x="24002" y="41044"/>
                      <a:pt x="24669" y="40243"/>
                      <a:pt x="25202" y="39342"/>
                    </a:cubicBezTo>
                    <a:cubicBezTo>
                      <a:pt x="25703" y="38442"/>
                      <a:pt x="26103" y="37474"/>
                      <a:pt x="26370" y="36474"/>
                    </a:cubicBezTo>
                    <a:cubicBezTo>
                      <a:pt x="27070" y="34239"/>
                      <a:pt x="27604" y="32004"/>
                      <a:pt x="28205" y="29735"/>
                    </a:cubicBezTo>
                    <a:cubicBezTo>
                      <a:pt x="29405" y="25132"/>
                      <a:pt x="30506" y="20462"/>
                      <a:pt x="31540" y="15792"/>
                    </a:cubicBezTo>
                    <a:cubicBezTo>
                      <a:pt x="32574" y="11155"/>
                      <a:pt x="33542" y="6452"/>
                      <a:pt x="34376" y="1749"/>
                    </a:cubicBezTo>
                    <a:cubicBezTo>
                      <a:pt x="34476" y="1182"/>
                      <a:pt x="34576" y="615"/>
                      <a:pt x="34676" y="47"/>
                    </a:cubicBezTo>
                    <a:cubicBezTo>
                      <a:pt x="34699" y="24"/>
                      <a:pt x="34673" y="0"/>
                      <a:pt x="34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595;p34">
                <a:extLst>
                  <a:ext uri="{FF2B5EF4-FFF2-40B4-BE49-F238E27FC236}">
                    <a16:creationId xmlns:a16="http://schemas.microsoft.com/office/drawing/2014/main" id="{24FBBE2B-84F2-8989-8F87-2CA07E6C76E8}"/>
                  </a:ext>
                </a:extLst>
              </p:cNvPr>
              <p:cNvSpPr/>
              <p:nvPr/>
            </p:nvSpPr>
            <p:spPr>
              <a:xfrm>
                <a:off x="5536294" y="2270116"/>
                <a:ext cx="382826" cy="876608"/>
              </a:xfrm>
              <a:custGeom>
                <a:avLst/>
                <a:gdLst/>
                <a:ahLst/>
                <a:cxnLst/>
                <a:rect l="l" t="t" r="r" b="b"/>
                <a:pathLst>
                  <a:path w="16913" h="38728" extrusionOk="0">
                    <a:moveTo>
                      <a:pt x="1" y="0"/>
                    </a:moveTo>
                    <a:lnTo>
                      <a:pt x="6839" y="38728"/>
                    </a:lnTo>
                    <a:cubicBezTo>
                      <a:pt x="7072" y="38027"/>
                      <a:pt x="7339" y="37360"/>
                      <a:pt x="7573" y="36693"/>
                    </a:cubicBezTo>
                    <a:cubicBezTo>
                      <a:pt x="7706" y="36326"/>
                      <a:pt x="7806" y="35993"/>
                      <a:pt x="7940" y="35659"/>
                    </a:cubicBezTo>
                    <a:cubicBezTo>
                      <a:pt x="8407" y="34291"/>
                      <a:pt x="8840" y="32957"/>
                      <a:pt x="9207" y="31656"/>
                    </a:cubicBezTo>
                    <a:cubicBezTo>
                      <a:pt x="9307" y="31356"/>
                      <a:pt x="9407" y="31056"/>
                      <a:pt x="9474" y="30755"/>
                    </a:cubicBezTo>
                    <a:cubicBezTo>
                      <a:pt x="9874" y="29421"/>
                      <a:pt x="10208" y="28087"/>
                      <a:pt x="10541" y="26853"/>
                    </a:cubicBezTo>
                    <a:cubicBezTo>
                      <a:pt x="10608" y="26586"/>
                      <a:pt x="10675" y="26352"/>
                      <a:pt x="10708" y="26119"/>
                    </a:cubicBezTo>
                    <a:cubicBezTo>
                      <a:pt x="10875" y="25552"/>
                      <a:pt x="11008" y="24985"/>
                      <a:pt x="11142" y="24451"/>
                    </a:cubicBezTo>
                    <a:cubicBezTo>
                      <a:pt x="11275" y="23917"/>
                      <a:pt x="11375" y="23384"/>
                      <a:pt x="11509" y="22850"/>
                    </a:cubicBezTo>
                    <a:cubicBezTo>
                      <a:pt x="11776" y="21649"/>
                      <a:pt x="12009" y="20515"/>
                      <a:pt x="12209" y="19447"/>
                    </a:cubicBezTo>
                    <a:cubicBezTo>
                      <a:pt x="12276" y="19214"/>
                      <a:pt x="12309" y="18947"/>
                      <a:pt x="12376" y="18714"/>
                    </a:cubicBezTo>
                    <a:cubicBezTo>
                      <a:pt x="12409" y="18580"/>
                      <a:pt x="12409" y="18447"/>
                      <a:pt x="12443" y="18313"/>
                    </a:cubicBezTo>
                    <a:cubicBezTo>
                      <a:pt x="12510" y="17980"/>
                      <a:pt x="12576" y="17679"/>
                      <a:pt x="12643" y="17379"/>
                    </a:cubicBezTo>
                    <a:lnTo>
                      <a:pt x="12710" y="16946"/>
                    </a:lnTo>
                    <a:cubicBezTo>
                      <a:pt x="12776" y="16712"/>
                      <a:pt x="12776" y="16545"/>
                      <a:pt x="12843" y="16278"/>
                    </a:cubicBezTo>
                    <a:cubicBezTo>
                      <a:pt x="12876" y="16045"/>
                      <a:pt x="12943" y="15811"/>
                      <a:pt x="12977" y="15645"/>
                    </a:cubicBezTo>
                    <a:cubicBezTo>
                      <a:pt x="13010" y="15478"/>
                      <a:pt x="13043" y="15311"/>
                      <a:pt x="13043" y="15178"/>
                    </a:cubicBezTo>
                    <a:cubicBezTo>
                      <a:pt x="13177" y="14544"/>
                      <a:pt x="13277" y="14044"/>
                      <a:pt x="13377" y="13677"/>
                    </a:cubicBezTo>
                    <a:cubicBezTo>
                      <a:pt x="15111" y="9273"/>
                      <a:pt x="16312" y="4670"/>
                      <a:pt x="169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596;p34">
                <a:extLst>
                  <a:ext uri="{FF2B5EF4-FFF2-40B4-BE49-F238E27FC236}">
                    <a16:creationId xmlns:a16="http://schemas.microsoft.com/office/drawing/2014/main" id="{68DAC5DE-3A52-EA88-79BB-56256FF5FF6C}"/>
                  </a:ext>
                </a:extLst>
              </p:cNvPr>
              <p:cNvSpPr/>
              <p:nvPr/>
            </p:nvSpPr>
            <p:spPr>
              <a:xfrm>
                <a:off x="4491327" y="3374727"/>
                <a:ext cx="615378" cy="760151"/>
              </a:xfrm>
              <a:custGeom>
                <a:avLst/>
                <a:gdLst/>
                <a:ahLst/>
                <a:cxnLst/>
                <a:rect l="l" t="t" r="r" b="b"/>
                <a:pathLst>
                  <a:path w="27187" h="33583" extrusionOk="0">
                    <a:moveTo>
                      <a:pt x="20081" y="1"/>
                    </a:moveTo>
                    <a:cubicBezTo>
                      <a:pt x="20081" y="1"/>
                      <a:pt x="14377" y="2869"/>
                      <a:pt x="9073" y="5705"/>
                    </a:cubicBezTo>
                    <a:cubicBezTo>
                      <a:pt x="8240" y="6138"/>
                      <a:pt x="7439" y="6572"/>
                      <a:pt x="6672" y="7006"/>
                    </a:cubicBezTo>
                    <a:lnTo>
                      <a:pt x="5237" y="7773"/>
                    </a:lnTo>
                    <a:cubicBezTo>
                      <a:pt x="2335" y="9407"/>
                      <a:pt x="134" y="10742"/>
                      <a:pt x="100" y="11075"/>
                    </a:cubicBezTo>
                    <a:cubicBezTo>
                      <a:pt x="0" y="12109"/>
                      <a:pt x="10541" y="32824"/>
                      <a:pt x="11142" y="33458"/>
                    </a:cubicBezTo>
                    <a:cubicBezTo>
                      <a:pt x="11232" y="33544"/>
                      <a:pt x="11346" y="33583"/>
                      <a:pt x="11474" y="33583"/>
                    </a:cubicBezTo>
                    <a:cubicBezTo>
                      <a:pt x="12241" y="33583"/>
                      <a:pt x="13543" y="32195"/>
                      <a:pt x="13743" y="31223"/>
                    </a:cubicBezTo>
                    <a:cubicBezTo>
                      <a:pt x="13877" y="30523"/>
                      <a:pt x="13743" y="26653"/>
                      <a:pt x="13643" y="23718"/>
                    </a:cubicBezTo>
                    <a:cubicBezTo>
                      <a:pt x="13577" y="21850"/>
                      <a:pt x="13477" y="20349"/>
                      <a:pt x="13477" y="20349"/>
                    </a:cubicBezTo>
                    <a:lnTo>
                      <a:pt x="15945" y="19181"/>
                    </a:lnTo>
                    <a:lnTo>
                      <a:pt x="27186" y="13844"/>
                    </a:lnTo>
                    <a:lnTo>
                      <a:pt x="200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597;p34">
                <a:extLst>
                  <a:ext uri="{FF2B5EF4-FFF2-40B4-BE49-F238E27FC236}">
                    <a16:creationId xmlns:a16="http://schemas.microsoft.com/office/drawing/2014/main" id="{282E5E90-7D26-D592-0838-5557848497D1}"/>
                  </a:ext>
                </a:extLst>
              </p:cNvPr>
              <p:cNvSpPr/>
              <p:nvPr/>
            </p:nvSpPr>
            <p:spPr>
              <a:xfrm>
                <a:off x="4479240" y="3398901"/>
                <a:ext cx="569316" cy="749422"/>
              </a:xfrm>
              <a:custGeom>
                <a:avLst/>
                <a:gdLst/>
                <a:ahLst/>
                <a:cxnLst/>
                <a:rect l="l" t="t" r="r" b="b"/>
                <a:pathLst>
                  <a:path w="25152" h="33109" extrusionOk="0">
                    <a:moveTo>
                      <a:pt x="17413" y="0"/>
                    </a:moveTo>
                    <a:cubicBezTo>
                      <a:pt x="17413" y="0"/>
                      <a:pt x="868" y="8573"/>
                      <a:pt x="434" y="9907"/>
                    </a:cubicBezTo>
                    <a:cubicBezTo>
                      <a:pt x="1" y="11208"/>
                      <a:pt x="11475" y="32857"/>
                      <a:pt x="11976" y="33091"/>
                    </a:cubicBezTo>
                    <a:cubicBezTo>
                      <a:pt x="12004" y="33103"/>
                      <a:pt x="12038" y="33109"/>
                      <a:pt x="12077" y="33109"/>
                    </a:cubicBezTo>
                    <a:cubicBezTo>
                      <a:pt x="12670" y="33109"/>
                      <a:pt x="14379" y="31687"/>
                      <a:pt x="14911" y="29588"/>
                    </a:cubicBezTo>
                    <a:cubicBezTo>
                      <a:pt x="15312" y="27954"/>
                      <a:pt x="14778" y="19914"/>
                      <a:pt x="14778" y="19914"/>
                    </a:cubicBezTo>
                    <a:lnTo>
                      <a:pt x="25152" y="15078"/>
                    </a:lnTo>
                    <a:cubicBezTo>
                      <a:pt x="24852" y="14711"/>
                      <a:pt x="17413" y="0"/>
                      <a:pt x="17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598;p34">
                <a:extLst>
                  <a:ext uri="{FF2B5EF4-FFF2-40B4-BE49-F238E27FC236}">
                    <a16:creationId xmlns:a16="http://schemas.microsoft.com/office/drawing/2014/main" id="{988D72C0-027C-1415-914B-4AC29650DA8F}"/>
                  </a:ext>
                </a:extLst>
              </p:cNvPr>
              <p:cNvSpPr/>
              <p:nvPr/>
            </p:nvSpPr>
            <p:spPr>
              <a:xfrm>
                <a:off x="4790313" y="3765633"/>
                <a:ext cx="46832" cy="99254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4385" extrusionOk="0">
                    <a:moveTo>
                      <a:pt x="67" y="1"/>
                    </a:moveTo>
                    <a:cubicBezTo>
                      <a:pt x="23" y="1"/>
                      <a:pt x="1" y="55"/>
                      <a:pt x="1" y="110"/>
                    </a:cubicBezTo>
                    <a:cubicBezTo>
                      <a:pt x="768" y="1444"/>
                      <a:pt x="1402" y="2845"/>
                      <a:pt x="1869" y="4313"/>
                    </a:cubicBezTo>
                    <a:cubicBezTo>
                      <a:pt x="1884" y="4359"/>
                      <a:pt x="1928" y="4384"/>
                      <a:pt x="1971" y="4384"/>
                    </a:cubicBezTo>
                    <a:cubicBezTo>
                      <a:pt x="2021" y="4384"/>
                      <a:pt x="2069" y="4351"/>
                      <a:pt x="2069" y="4279"/>
                    </a:cubicBezTo>
                    <a:cubicBezTo>
                      <a:pt x="2002" y="2712"/>
                      <a:pt x="1402" y="944"/>
                      <a:pt x="101" y="10"/>
                    </a:cubicBezTo>
                    <a:cubicBezTo>
                      <a:pt x="89" y="4"/>
                      <a:pt x="77" y="1"/>
                      <a:pt x="6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599;p34">
                <a:extLst>
                  <a:ext uri="{FF2B5EF4-FFF2-40B4-BE49-F238E27FC236}">
                    <a16:creationId xmlns:a16="http://schemas.microsoft.com/office/drawing/2014/main" id="{0469D8D6-5C26-E77D-7554-BA6714B8DB35}"/>
                  </a:ext>
                </a:extLst>
              </p:cNvPr>
              <p:cNvSpPr/>
              <p:nvPr/>
            </p:nvSpPr>
            <p:spPr>
              <a:xfrm>
                <a:off x="4815370" y="3752799"/>
                <a:ext cx="47466" cy="9900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374" extrusionOk="0">
                    <a:moveTo>
                      <a:pt x="73" y="1"/>
                    </a:moveTo>
                    <a:cubicBezTo>
                      <a:pt x="39" y="1"/>
                      <a:pt x="1" y="49"/>
                      <a:pt x="28" y="76"/>
                    </a:cubicBezTo>
                    <a:cubicBezTo>
                      <a:pt x="795" y="1411"/>
                      <a:pt x="1429" y="2845"/>
                      <a:pt x="1896" y="4313"/>
                    </a:cubicBezTo>
                    <a:cubicBezTo>
                      <a:pt x="1910" y="4355"/>
                      <a:pt x="1941" y="4373"/>
                      <a:pt x="1976" y="4373"/>
                    </a:cubicBezTo>
                    <a:cubicBezTo>
                      <a:pt x="2023" y="4373"/>
                      <a:pt x="2077" y="4338"/>
                      <a:pt x="2096" y="4279"/>
                    </a:cubicBezTo>
                    <a:cubicBezTo>
                      <a:pt x="2029" y="2712"/>
                      <a:pt x="1429" y="944"/>
                      <a:pt x="95" y="10"/>
                    </a:cubicBezTo>
                    <a:cubicBezTo>
                      <a:pt x="88" y="3"/>
                      <a:pt x="81" y="1"/>
                      <a:pt x="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600;p34">
                <a:extLst>
                  <a:ext uri="{FF2B5EF4-FFF2-40B4-BE49-F238E27FC236}">
                    <a16:creationId xmlns:a16="http://schemas.microsoft.com/office/drawing/2014/main" id="{89998DCE-8701-7694-8823-6045E1E1F2B7}"/>
                  </a:ext>
                </a:extLst>
              </p:cNvPr>
              <p:cNvSpPr/>
              <p:nvPr/>
            </p:nvSpPr>
            <p:spPr>
              <a:xfrm>
                <a:off x="4841060" y="3739965"/>
                <a:ext cx="46673" cy="98485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4351" extrusionOk="0">
                    <a:moveTo>
                      <a:pt x="72" y="1"/>
                    </a:moveTo>
                    <a:cubicBezTo>
                      <a:pt x="39" y="1"/>
                      <a:pt x="0" y="49"/>
                      <a:pt x="27" y="76"/>
                    </a:cubicBezTo>
                    <a:cubicBezTo>
                      <a:pt x="794" y="1411"/>
                      <a:pt x="1428" y="2812"/>
                      <a:pt x="1895" y="4279"/>
                    </a:cubicBezTo>
                    <a:cubicBezTo>
                      <a:pt x="1910" y="4326"/>
                      <a:pt x="1948" y="4351"/>
                      <a:pt x="1983" y="4351"/>
                    </a:cubicBezTo>
                    <a:cubicBezTo>
                      <a:pt x="2023" y="4351"/>
                      <a:pt x="2062" y="4317"/>
                      <a:pt x="2062" y="4246"/>
                    </a:cubicBezTo>
                    <a:cubicBezTo>
                      <a:pt x="2028" y="2712"/>
                      <a:pt x="1428" y="910"/>
                      <a:pt x="94" y="10"/>
                    </a:cubicBezTo>
                    <a:cubicBezTo>
                      <a:pt x="87" y="3"/>
                      <a:pt x="80" y="1"/>
                      <a:pt x="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601;p34">
                <a:extLst>
                  <a:ext uri="{FF2B5EF4-FFF2-40B4-BE49-F238E27FC236}">
                    <a16:creationId xmlns:a16="http://schemas.microsoft.com/office/drawing/2014/main" id="{7336EF87-F2B8-EC93-4F53-3F566D9EC5EA}"/>
                  </a:ext>
                </a:extLst>
              </p:cNvPr>
              <p:cNvSpPr/>
              <p:nvPr/>
            </p:nvSpPr>
            <p:spPr>
              <a:xfrm>
                <a:off x="4866706" y="3726384"/>
                <a:ext cx="46696" cy="98983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4373" extrusionOk="0">
                    <a:moveTo>
                      <a:pt x="74" y="0"/>
                    </a:moveTo>
                    <a:cubicBezTo>
                      <a:pt x="40" y="0"/>
                      <a:pt x="1" y="55"/>
                      <a:pt x="28" y="109"/>
                    </a:cubicBezTo>
                    <a:cubicBezTo>
                      <a:pt x="795" y="1444"/>
                      <a:pt x="1429" y="2845"/>
                      <a:pt x="1896" y="4312"/>
                    </a:cubicBezTo>
                    <a:cubicBezTo>
                      <a:pt x="1910" y="4354"/>
                      <a:pt x="1942" y="4373"/>
                      <a:pt x="1974" y="4373"/>
                    </a:cubicBezTo>
                    <a:cubicBezTo>
                      <a:pt x="2018" y="4373"/>
                      <a:pt x="2063" y="4337"/>
                      <a:pt x="2063" y="4279"/>
                    </a:cubicBezTo>
                    <a:cubicBezTo>
                      <a:pt x="2030" y="2711"/>
                      <a:pt x="1429" y="943"/>
                      <a:pt x="95" y="9"/>
                    </a:cubicBezTo>
                    <a:cubicBezTo>
                      <a:pt x="89" y="3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602;p34">
                <a:extLst>
                  <a:ext uri="{FF2B5EF4-FFF2-40B4-BE49-F238E27FC236}">
                    <a16:creationId xmlns:a16="http://schemas.microsoft.com/office/drawing/2014/main" id="{1F3AAFA2-9BB8-E746-EECC-A1657D607C18}"/>
                  </a:ext>
                </a:extLst>
              </p:cNvPr>
              <p:cNvSpPr/>
              <p:nvPr/>
            </p:nvSpPr>
            <p:spPr>
              <a:xfrm>
                <a:off x="4892396" y="3713550"/>
                <a:ext cx="46696" cy="98983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4373" extrusionOk="0">
                    <a:moveTo>
                      <a:pt x="72" y="0"/>
                    </a:moveTo>
                    <a:cubicBezTo>
                      <a:pt x="39" y="0"/>
                      <a:pt x="0" y="49"/>
                      <a:pt x="27" y="76"/>
                    </a:cubicBezTo>
                    <a:cubicBezTo>
                      <a:pt x="795" y="1410"/>
                      <a:pt x="1428" y="2844"/>
                      <a:pt x="1862" y="4312"/>
                    </a:cubicBezTo>
                    <a:cubicBezTo>
                      <a:pt x="1890" y="4354"/>
                      <a:pt x="1930" y="4373"/>
                      <a:pt x="1966" y="4373"/>
                    </a:cubicBezTo>
                    <a:cubicBezTo>
                      <a:pt x="2017" y="4373"/>
                      <a:pt x="2062" y="4337"/>
                      <a:pt x="2062" y="4279"/>
                    </a:cubicBezTo>
                    <a:cubicBezTo>
                      <a:pt x="2029" y="2711"/>
                      <a:pt x="1428" y="943"/>
                      <a:pt x="94" y="9"/>
                    </a:cubicBezTo>
                    <a:cubicBezTo>
                      <a:pt x="88" y="3"/>
                      <a:pt x="80" y="0"/>
                      <a:pt x="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603;p34">
                <a:extLst>
                  <a:ext uri="{FF2B5EF4-FFF2-40B4-BE49-F238E27FC236}">
                    <a16:creationId xmlns:a16="http://schemas.microsoft.com/office/drawing/2014/main" id="{3A640897-EFFE-C10C-8239-9E68AD59B2E0}"/>
                  </a:ext>
                </a:extLst>
              </p:cNvPr>
              <p:cNvSpPr/>
              <p:nvPr/>
            </p:nvSpPr>
            <p:spPr>
              <a:xfrm>
                <a:off x="5501572" y="2269346"/>
                <a:ext cx="581403" cy="1750206"/>
              </a:xfrm>
              <a:custGeom>
                <a:avLst/>
                <a:gdLst/>
                <a:ahLst/>
                <a:cxnLst/>
                <a:rect l="l" t="t" r="r" b="b"/>
                <a:pathLst>
                  <a:path w="25686" h="77323" extrusionOk="0">
                    <a:moveTo>
                      <a:pt x="0" y="1"/>
                    </a:moveTo>
                    <a:cubicBezTo>
                      <a:pt x="0" y="1"/>
                      <a:pt x="167" y="8707"/>
                      <a:pt x="4103" y="15012"/>
                    </a:cubicBezTo>
                    <a:cubicBezTo>
                      <a:pt x="5271" y="15445"/>
                      <a:pt x="6371" y="15946"/>
                      <a:pt x="7472" y="16513"/>
                    </a:cubicBezTo>
                    <a:cubicBezTo>
                      <a:pt x="7472" y="16513"/>
                      <a:pt x="9040" y="31457"/>
                      <a:pt x="9774" y="38995"/>
                    </a:cubicBezTo>
                    <a:cubicBezTo>
                      <a:pt x="9941" y="40863"/>
                      <a:pt x="10074" y="42264"/>
                      <a:pt x="10141" y="42865"/>
                    </a:cubicBezTo>
                    <a:cubicBezTo>
                      <a:pt x="10141" y="43132"/>
                      <a:pt x="10141" y="47034"/>
                      <a:pt x="10174" y="52138"/>
                    </a:cubicBezTo>
                    <a:lnTo>
                      <a:pt x="10174" y="66648"/>
                    </a:lnTo>
                    <a:lnTo>
                      <a:pt x="10174" y="69984"/>
                    </a:lnTo>
                    <a:lnTo>
                      <a:pt x="10174" y="77323"/>
                    </a:lnTo>
                    <a:lnTo>
                      <a:pt x="25352" y="77323"/>
                    </a:lnTo>
                    <a:lnTo>
                      <a:pt x="25352" y="76923"/>
                    </a:lnTo>
                    <a:lnTo>
                      <a:pt x="25352" y="76389"/>
                    </a:lnTo>
                    <a:lnTo>
                      <a:pt x="25352" y="75655"/>
                    </a:lnTo>
                    <a:lnTo>
                      <a:pt x="25352" y="75121"/>
                    </a:lnTo>
                    <a:cubicBezTo>
                      <a:pt x="25352" y="73854"/>
                      <a:pt x="25385" y="72052"/>
                      <a:pt x="25418" y="70018"/>
                    </a:cubicBezTo>
                    <a:cubicBezTo>
                      <a:pt x="25418" y="68950"/>
                      <a:pt x="25452" y="67816"/>
                      <a:pt x="25485" y="66615"/>
                    </a:cubicBezTo>
                    <a:cubicBezTo>
                      <a:pt x="25585" y="57442"/>
                      <a:pt x="25685" y="45066"/>
                      <a:pt x="25418" y="41430"/>
                    </a:cubicBezTo>
                    <a:cubicBezTo>
                      <a:pt x="25385" y="41030"/>
                      <a:pt x="25352" y="40596"/>
                      <a:pt x="25318" y="40129"/>
                    </a:cubicBezTo>
                    <a:cubicBezTo>
                      <a:pt x="24651" y="29822"/>
                      <a:pt x="24251" y="14845"/>
                      <a:pt x="19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604;p34">
                <a:extLst>
                  <a:ext uri="{FF2B5EF4-FFF2-40B4-BE49-F238E27FC236}">
                    <a16:creationId xmlns:a16="http://schemas.microsoft.com/office/drawing/2014/main" id="{F59842A8-7A2A-1478-AC0C-156B4D2227FB}"/>
                  </a:ext>
                </a:extLst>
              </p:cNvPr>
              <p:cNvSpPr/>
              <p:nvPr/>
            </p:nvSpPr>
            <p:spPr>
              <a:xfrm>
                <a:off x="5856715" y="2310814"/>
                <a:ext cx="139432" cy="1657968"/>
              </a:xfrm>
              <a:custGeom>
                <a:avLst/>
                <a:gdLst/>
                <a:ahLst/>
                <a:cxnLst/>
                <a:rect l="l" t="t" r="r" b="b"/>
                <a:pathLst>
                  <a:path w="6160" h="73248" extrusionOk="0">
                    <a:moveTo>
                      <a:pt x="65" y="0"/>
                    </a:moveTo>
                    <a:cubicBezTo>
                      <a:pt x="31" y="0"/>
                      <a:pt x="1" y="29"/>
                      <a:pt x="21" y="70"/>
                    </a:cubicBezTo>
                    <a:cubicBezTo>
                      <a:pt x="1222" y="4673"/>
                      <a:pt x="2290" y="9310"/>
                      <a:pt x="3090" y="14013"/>
                    </a:cubicBezTo>
                    <a:cubicBezTo>
                      <a:pt x="3891" y="18717"/>
                      <a:pt x="4425" y="23520"/>
                      <a:pt x="4825" y="28290"/>
                    </a:cubicBezTo>
                    <a:cubicBezTo>
                      <a:pt x="5225" y="33060"/>
                      <a:pt x="5459" y="37864"/>
                      <a:pt x="5592" y="42667"/>
                    </a:cubicBezTo>
                    <a:cubicBezTo>
                      <a:pt x="5692" y="47437"/>
                      <a:pt x="5692" y="52241"/>
                      <a:pt x="5659" y="57044"/>
                    </a:cubicBezTo>
                    <a:cubicBezTo>
                      <a:pt x="5625" y="61814"/>
                      <a:pt x="5425" y="66618"/>
                      <a:pt x="5425" y="71421"/>
                    </a:cubicBezTo>
                    <a:lnTo>
                      <a:pt x="5425" y="73222"/>
                    </a:lnTo>
                    <a:cubicBezTo>
                      <a:pt x="5425" y="73239"/>
                      <a:pt x="5442" y="73248"/>
                      <a:pt x="5459" y="73248"/>
                    </a:cubicBezTo>
                    <a:cubicBezTo>
                      <a:pt x="5475" y="73248"/>
                      <a:pt x="5492" y="73239"/>
                      <a:pt x="5492" y="73222"/>
                    </a:cubicBezTo>
                    <a:cubicBezTo>
                      <a:pt x="5559" y="70821"/>
                      <a:pt x="5692" y="68419"/>
                      <a:pt x="5792" y="65984"/>
                    </a:cubicBezTo>
                    <a:cubicBezTo>
                      <a:pt x="5859" y="63582"/>
                      <a:pt x="5926" y="61181"/>
                      <a:pt x="5992" y="58779"/>
                    </a:cubicBezTo>
                    <a:cubicBezTo>
                      <a:pt x="6092" y="53942"/>
                      <a:pt x="6159" y="49139"/>
                      <a:pt x="6059" y="44302"/>
                    </a:cubicBezTo>
                    <a:cubicBezTo>
                      <a:pt x="5992" y="39498"/>
                      <a:pt x="5792" y="34728"/>
                      <a:pt x="5425" y="29925"/>
                    </a:cubicBezTo>
                    <a:cubicBezTo>
                      <a:pt x="5058" y="25121"/>
                      <a:pt x="4458" y="20451"/>
                      <a:pt x="3691" y="15781"/>
                    </a:cubicBezTo>
                    <a:cubicBezTo>
                      <a:pt x="2957" y="11045"/>
                      <a:pt x="1956" y="6375"/>
                      <a:pt x="655" y="1771"/>
                    </a:cubicBezTo>
                    <a:cubicBezTo>
                      <a:pt x="455" y="1204"/>
                      <a:pt x="288" y="604"/>
                      <a:pt x="121" y="37"/>
                    </a:cubicBezTo>
                    <a:cubicBezTo>
                      <a:pt x="109" y="11"/>
                      <a:pt x="86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605;p34">
                <a:extLst>
                  <a:ext uri="{FF2B5EF4-FFF2-40B4-BE49-F238E27FC236}">
                    <a16:creationId xmlns:a16="http://schemas.microsoft.com/office/drawing/2014/main" id="{863B2CCF-470A-8740-FE3B-51E088758B1F}"/>
                  </a:ext>
                </a:extLst>
              </p:cNvPr>
              <p:cNvSpPr/>
              <p:nvPr/>
            </p:nvSpPr>
            <p:spPr>
              <a:xfrm>
                <a:off x="5592927" y="2609867"/>
                <a:ext cx="136580" cy="62857"/>
              </a:xfrm>
              <a:custGeom>
                <a:avLst/>
                <a:gdLst/>
                <a:ahLst/>
                <a:cxnLst/>
                <a:rect l="l" t="t" r="r" b="b"/>
                <a:pathLst>
                  <a:path w="6034" h="2777" extrusionOk="0">
                    <a:moveTo>
                      <a:pt x="67" y="1"/>
                    </a:moveTo>
                    <a:cubicBezTo>
                      <a:pt x="34" y="1"/>
                      <a:pt x="0" y="34"/>
                      <a:pt x="34" y="68"/>
                    </a:cubicBezTo>
                    <a:cubicBezTo>
                      <a:pt x="1001" y="568"/>
                      <a:pt x="1968" y="1102"/>
                      <a:pt x="2969" y="1569"/>
                    </a:cubicBezTo>
                    <a:cubicBezTo>
                      <a:pt x="3937" y="2036"/>
                      <a:pt x="4937" y="2436"/>
                      <a:pt x="5938" y="2770"/>
                    </a:cubicBezTo>
                    <a:cubicBezTo>
                      <a:pt x="5947" y="2774"/>
                      <a:pt x="5956" y="2776"/>
                      <a:pt x="5964" y="2776"/>
                    </a:cubicBezTo>
                    <a:cubicBezTo>
                      <a:pt x="6013" y="2776"/>
                      <a:pt x="6033" y="2698"/>
                      <a:pt x="6005" y="2669"/>
                    </a:cubicBezTo>
                    <a:cubicBezTo>
                      <a:pt x="5037" y="2136"/>
                      <a:pt x="4070" y="1669"/>
                      <a:pt x="3069" y="1235"/>
                    </a:cubicBezTo>
                    <a:cubicBezTo>
                      <a:pt x="2069" y="835"/>
                      <a:pt x="1068" y="435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606;p34">
                <a:extLst>
                  <a:ext uri="{FF2B5EF4-FFF2-40B4-BE49-F238E27FC236}">
                    <a16:creationId xmlns:a16="http://schemas.microsoft.com/office/drawing/2014/main" id="{F8E89601-6B55-C4B4-5BF9-F900A4FE8897}"/>
                  </a:ext>
                </a:extLst>
              </p:cNvPr>
              <p:cNvSpPr/>
              <p:nvPr/>
            </p:nvSpPr>
            <p:spPr>
              <a:xfrm>
                <a:off x="5730344" y="3777924"/>
                <a:ext cx="601027" cy="528935"/>
              </a:xfrm>
              <a:custGeom>
                <a:avLst/>
                <a:gdLst/>
                <a:ahLst/>
                <a:cxnLst/>
                <a:rect l="l" t="t" r="r" b="b"/>
                <a:pathLst>
                  <a:path w="26553" h="23368" extrusionOk="0">
                    <a:moveTo>
                      <a:pt x="34" y="0"/>
                    </a:moveTo>
                    <a:cubicBezTo>
                      <a:pt x="34" y="0"/>
                      <a:pt x="0" y="6405"/>
                      <a:pt x="100" y="12443"/>
                    </a:cubicBezTo>
                    <a:cubicBezTo>
                      <a:pt x="100" y="13343"/>
                      <a:pt x="134" y="14277"/>
                      <a:pt x="134" y="15145"/>
                    </a:cubicBezTo>
                    <a:cubicBezTo>
                      <a:pt x="134" y="15712"/>
                      <a:pt x="167" y="16245"/>
                      <a:pt x="201" y="16779"/>
                    </a:cubicBezTo>
                    <a:cubicBezTo>
                      <a:pt x="301" y="20115"/>
                      <a:pt x="501" y="22683"/>
                      <a:pt x="768" y="22850"/>
                    </a:cubicBezTo>
                    <a:cubicBezTo>
                      <a:pt x="1338" y="23209"/>
                      <a:pt x="10880" y="23368"/>
                      <a:pt x="18000" y="23368"/>
                    </a:cubicBezTo>
                    <a:cubicBezTo>
                      <a:pt x="22118" y="23368"/>
                      <a:pt x="25425" y="23315"/>
                      <a:pt x="25719" y="23217"/>
                    </a:cubicBezTo>
                    <a:cubicBezTo>
                      <a:pt x="26553" y="22950"/>
                      <a:pt x="25819" y="20615"/>
                      <a:pt x="24918" y="19881"/>
                    </a:cubicBezTo>
                    <a:cubicBezTo>
                      <a:pt x="24384" y="19448"/>
                      <a:pt x="20882" y="17780"/>
                      <a:pt x="18213" y="16579"/>
                    </a:cubicBezTo>
                    <a:cubicBezTo>
                      <a:pt x="16512" y="15778"/>
                      <a:pt x="15145" y="15178"/>
                      <a:pt x="15145" y="15178"/>
                    </a:cubicBezTo>
                    <a:lnTo>
                      <a:pt x="15211" y="12443"/>
                    </a:lnTo>
                    <a:lnTo>
                      <a:pt x="155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607;p34">
                <a:extLst>
                  <a:ext uri="{FF2B5EF4-FFF2-40B4-BE49-F238E27FC236}">
                    <a16:creationId xmlns:a16="http://schemas.microsoft.com/office/drawing/2014/main" id="{84FB7452-175C-8BFF-743D-73BBF31C5568}"/>
                  </a:ext>
                </a:extLst>
              </p:cNvPr>
              <p:cNvSpPr/>
              <p:nvPr/>
            </p:nvSpPr>
            <p:spPr>
              <a:xfrm>
                <a:off x="5719774" y="3854181"/>
                <a:ext cx="619158" cy="458427"/>
              </a:xfrm>
              <a:custGeom>
                <a:avLst/>
                <a:gdLst/>
                <a:ahLst/>
                <a:cxnLst/>
                <a:rect l="l" t="t" r="r" b="b"/>
                <a:pathLst>
                  <a:path w="27354" h="20253" extrusionOk="0">
                    <a:moveTo>
                      <a:pt x="0" y="1"/>
                    </a:moveTo>
                    <a:cubicBezTo>
                      <a:pt x="0" y="1"/>
                      <a:pt x="67" y="18647"/>
                      <a:pt x="1068" y="19615"/>
                    </a:cubicBezTo>
                    <a:cubicBezTo>
                      <a:pt x="1545" y="20092"/>
                      <a:pt x="7753" y="20253"/>
                      <a:pt x="13970" y="20253"/>
                    </a:cubicBezTo>
                    <a:cubicBezTo>
                      <a:pt x="20347" y="20253"/>
                      <a:pt x="26733" y="20084"/>
                      <a:pt x="26953" y="19915"/>
                    </a:cubicBezTo>
                    <a:cubicBezTo>
                      <a:pt x="27353" y="19615"/>
                      <a:pt x="26920" y="17246"/>
                      <a:pt x="25185" y="15712"/>
                    </a:cubicBezTo>
                    <a:cubicBezTo>
                      <a:pt x="23917" y="14611"/>
                      <a:pt x="16512" y="11409"/>
                      <a:pt x="16512" y="11409"/>
                    </a:cubicBezTo>
                    <a:lnTo>
                      <a:pt x="16946" y="1"/>
                    </a:lnTo>
                    <a:lnTo>
                      <a:pt x="16946" y="1"/>
                    </a:lnTo>
                    <a:cubicBezTo>
                      <a:pt x="16790" y="23"/>
                      <a:pt x="14855" y="30"/>
                      <a:pt x="12345" y="30"/>
                    </a:cubicBezTo>
                    <a:cubicBezTo>
                      <a:pt x="7324" y="3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608;p34">
                <a:extLst>
                  <a:ext uri="{FF2B5EF4-FFF2-40B4-BE49-F238E27FC236}">
                    <a16:creationId xmlns:a16="http://schemas.microsoft.com/office/drawing/2014/main" id="{A758D770-6409-CEA0-F92E-4F82B73635A9}"/>
                  </a:ext>
                </a:extLst>
              </p:cNvPr>
              <p:cNvSpPr/>
              <p:nvPr/>
            </p:nvSpPr>
            <p:spPr>
              <a:xfrm>
                <a:off x="6008189" y="4083338"/>
                <a:ext cx="109848" cy="18832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832" extrusionOk="0">
                    <a:moveTo>
                      <a:pt x="2042" y="1"/>
                    </a:moveTo>
                    <a:cubicBezTo>
                      <a:pt x="1347" y="1"/>
                      <a:pt x="665" y="138"/>
                      <a:pt x="68" y="451"/>
                    </a:cubicBezTo>
                    <a:cubicBezTo>
                      <a:pt x="1" y="484"/>
                      <a:pt x="68" y="551"/>
                      <a:pt x="101" y="551"/>
                    </a:cubicBezTo>
                    <a:cubicBezTo>
                      <a:pt x="414" y="537"/>
                      <a:pt x="727" y="531"/>
                      <a:pt x="1040" y="531"/>
                    </a:cubicBezTo>
                    <a:cubicBezTo>
                      <a:pt x="2260" y="531"/>
                      <a:pt x="3476" y="632"/>
                      <a:pt x="4671" y="818"/>
                    </a:cubicBezTo>
                    <a:cubicBezTo>
                      <a:pt x="4690" y="827"/>
                      <a:pt x="4707" y="831"/>
                      <a:pt x="4723" y="831"/>
                    </a:cubicBezTo>
                    <a:cubicBezTo>
                      <a:pt x="4819" y="831"/>
                      <a:pt x="4852" y="680"/>
                      <a:pt x="4738" y="651"/>
                    </a:cubicBezTo>
                    <a:cubicBezTo>
                      <a:pt x="3934" y="249"/>
                      <a:pt x="2976" y="1"/>
                      <a:pt x="20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609;p34">
                <a:extLst>
                  <a:ext uri="{FF2B5EF4-FFF2-40B4-BE49-F238E27FC236}">
                    <a16:creationId xmlns:a16="http://schemas.microsoft.com/office/drawing/2014/main" id="{79249571-C34A-55BE-9668-D78F41BDB545}"/>
                  </a:ext>
                </a:extLst>
              </p:cNvPr>
              <p:cNvSpPr/>
              <p:nvPr/>
            </p:nvSpPr>
            <p:spPr>
              <a:xfrm>
                <a:off x="6008189" y="4054343"/>
                <a:ext cx="109848" cy="19127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845" extrusionOk="0">
                    <a:moveTo>
                      <a:pt x="2025" y="0"/>
                    </a:moveTo>
                    <a:cubicBezTo>
                      <a:pt x="1336" y="0"/>
                      <a:pt x="660" y="140"/>
                      <a:pt x="68" y="464"/>
                    </a:cubicBezTo>
                    <a:cubicBezTo>
                      <a:pt x="1" y="498"/>
                      <a:pt x="68" y="564"/>
                      <a:pt x="101" y="564"/>
                    </a:cubicBezTo>
                    <a:cubicBezTo>
                      <a:pt x="414" y="551"/>
                      <a:pt x="727" y="544"/>
                      <a:pt x="1040" y="544"/>
                    </a:cubicBezTo>
                    <a:cubicBezTo>
                      <a:pt x="2260" y="544"/>
                      <a:pt x="3476" y="645"/>
                      <a:pt x="4671" y="831"/>
                    </a:cubicBezTo>
                    <a:cubicBezTo>
                      <a:pt x="4690" y="841"/>
                      <a:pt x="4707" y="845"/>
                      <a:pt x="4723" y="845"/>
                    </a:cubicBezTo>
                    <a:cubicBezTo>
                      <a:pt x="4819" y="845"/>
                      <a:pt x="4852" y="693"/>
                      <a:pt x="4738" y="664"/>
                    </a:cubicBezTo>
                    <a:cubicBezTo>
                      <a:pt x="3929" y="260"/>
                      <a:pt x="2965" y="0"/>
                      <a:pt x="20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610;p34">
                <a:extLst>
                  <a:ext uri="{FF2B5EF4-FFF2-40B4-BE49-F238E27FC236}">
                    <a16:creationId xmlns:a16="http://schemas.microsoft.com/office/drawing/2014/main" id="{596CA276-251C-BDC0-7E5D-D2E3475536EE}"/>
                  </a:ext>
                </a:extLst>
              </p:cNvPr>
              <p:cNvSpPr/>
              <p:nvPr/>
            </p:nvSpPr>
            <p:spPr>
              <a:xfrm>
                <a:off x="6008189" y="4025641"/>
                <a:ext cx="109983" cy="18923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836" extrusionOk="0">
                    <a:moveTo>
                      <a:pt x="2025" y="1"/>
                    </a:moveTo>
                    <a:cubicBezTo>
                      <a:pt x="1336" y="1"/>
                      <a:pt x="660" y="140"/>
                      <a:pt x="68" y="465"/>
                    </a:cubicBezTo>
                    <a:cubicBezTo>
                      <a:pt x="1" y="498"/>
                      <a:pt x="68" y="565"/>
                      <a:pt x="101" y="565"/>
                    </a:cubicBezTo>
                    <a:cubicBezTo>
                      <a:pt x="463" y="549"/>
                      <a:pt x="825" y="541"/>
                      <a:pt x="1187" y="541"/>
                    </a:cubicBezTo>
                    <a:cubicBezTo>
                      <a:pt x="2358" y="541"/>
                      <a:pt x="3524" y="628"/>
                      <a:pt x="4671" y="832"/>
                    </a:cubicBezTo>
                    <a:cubicBezTo>
                      <a:pt x="4683" y="835"/>
                      <a:pt x="4694" y="836"/>
                      <a:pt x="4705" y="836"/>
                    </a:cubicBezTo>
                    <a:cubicBezTo>
                      <a:pt x="4815" y="836"/>
                      <a:pt x="4859" y="695"/>
                      <a:pt x="4738" y="665"/>
                    </a:cubicBezTo>
                    <a:cubicBezTo>
                      <a:pt x="3929" y="261"/>
                      <a:pt x="2965" y="1"/>
                      <a:pt x="202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611;p34">
                <a:extLst>
                  <a:ext uri="{FF2B5EF4-FFF2-40B4-BE49-F238E27FC236}">
                    <a16:creationId xmlns:a16="http://schemas.microsoft.com/office/drawing/2014/main" id="{2EAB7D4A-395A-C708-3F7F-7D3370F9541C}"/>
                  </a:ext>
                </a:extLst>
              </p:cNvPr>
              <p:cNvSpPr/>
              <p:nvPr/>
            </p:nvSpPr>
            <p:spPr>
              <a:xfrm>
                <a:off x="6008189" y="3996895"/>
                <a:ext cx="110006" cy="18991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39" extrusionOk="0">
                    <a:moveTo>
                      <a:pt x="2044" y="1"/>
                    </a:moveTo>
                    <a:cubicBezTo>
                      <a:pt x="1348" y="1"/>
                      <a:pt x="665" y="140"/>
                      <a:pt x="68" y="467"/>
                    </a:cubicBezTo>
                    <a:cubicBezTo>
                      <a:pt x="1" y="500"/>
                      <a:pt x="68" y="567"/>
                      <a:pt x="101" y="567"/>
                    </a:cubicBezTo>
                    <a:cubicBezTo>
                      <a:pt x="463" y="551"/>
                      <a:pt x="825" y="543"/>
                      <a:pt x="1187" y="543"/>
                    </a:cubicBezTo>
                    <a:cubicBezTo>
                      <a:pt x="2358" y="543"/>
                      <a:pt x="3524" y="630"/>
                      <a:pt x="4671" y="834"/>
                    </a:cubicBezTo>
                    <a:cubicBezTo>
                      <a:pt x="4683" y="837"/>
                      <a:pt x="4694" y="838"/>
                      <a:pt x="4705" y="838"/>
                    </a:cubicBezTo>
                    <a:cubicBezTo>
                      <a:pt x="4815" y="838"/>
                      <a:pt x="4859" y="695"/>
                      <a:pt x="4738" y="634"/>
                    </a:cubicBezTo>
                    <a:cubicBezTo>
                      <a:pt x="3934" y="251"/>
                      <a:pt x="2978" y="1"/>
                      <a:pt x="204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612;p34">
                <a:extLst>
                  <a:ext uri="{FF2B5EF4-FFF2-40B4-BE49-F238E27FC236}">
                    <a16:creationId xmlns:a16="http://schemas.microsoft.com/office/drawing/2014/main" id="{861FA5DE-99E9-B72C-8B0D-890AE8CFA415}"/>
                  </a:ext>
                </a:extLst>
              </p:cNvPr>
              <p:cNvSpPr/>
              <p:nvPr/>
            </p:nvSpPr>
            <p:spPr>
              <a:xfrm>
                <a:off x="6008189" y="3968194"/>
                <a:ext cx="110006" cy="18991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39" extrusionOk="0">
                    <a:moveTo>
                      <a:pt x="2044" y="1"/>
                    </a:moveTo>
                    <a:cubicBezTo>
                      <a:pt x="1348" y="1"/>
                      <a:pt x="665" y="140"/>
                      <a:pt x="68" y="467"/>
                    </a:cubicBezTo>
                    <a:cubicBezTo>
                      <a:pt x="1" y="467"/>
                      <a:pt x="68" y="568"/>
                      <a:pt x="101" y="568"/>
                    </a:cubicBezTo>
                    <a:cubicBezTo>
                      <a:pt x="493" y="542"/>
                      <a:pt x="885" y="530"/>
                      <a:pt x="1276" y="530"/>
                    </a:cubicBezTo>
                    <a:cubicBezTo>
                      <a:pt x="2417" y="530"/>
                      <a:pt x="3553" y="636"/>
                      <a:pt x="4671" y="834"/>
                    </a:cubicBezTo>
                    <a:cubicBezTo>
                      <a:pt x="4683" y="837"/>
                      <a:pt x="4694" y="839"/>
                      <a:pt x="4705" y="839"/>
                    </a:cubicBezTo>
                    <a:cubicBezTo>
                      <a:pt x="4815" y="839"/>
                      <a:pt x="4859" y="695"/>
                      <a:pt x="4738" y="634"/>
                    </a:cubicBezTo>
                    <a:cubicBezTo>
                      <a:pt x="3934" y="252"/>
                      <a:pt x="2978" y="1"/>
                      <a:pt x="204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613;p34">
                <a:extLst>
                  <a:ext uri="{FF2B5EF4-FFF2-40B4-BE49-F238E27FC236}">
                    <a16:creationId xmlns:a16="http://schemas.microsoft.com/office/drawing/2014/main" id="{3AA36022-1EEA-A31C-1D81-F0D1D41B4CA7}"/>
                  </a:ext>
                </a:extLst>
              </p:cNvPr>
              <p:cNvSpPr/>
              <p:nvPr/>
            </p:nvSpPr>
            <p:spPr>
              <a:xfrm>
                <a:off x="5423798" y="1751322"/>
                <a:ext cx="562525" cy="669611"/>
              </a:xfrm>
              <a:custGeom>
                <a:avLst/>
                <a:gdLst/>
                <a:ahLst/>
                <a:cxnLst/>
                <a:rect l="l" t="t" r="r" b="b"/>
                <a:pathLst>
                  <a:path w="24852" h="29583" extrusionOk="0">
                    <a:moveTo>
                      <a:pt x="14145" y="0"/>
                    </a:moveTo>
                    <a:cubicBezTo>
                      <a:pt x="12796" y="0"/>
                      <a:pt x="11347" y="628"/>
                      <a:pt x="10008" y="2072"/>
                    </a:cubicBezTo>
                    <a:cubicBezTo>
                      <a:pt x="4937" y="7576"/>
                      <a:pt x="0" y="29425"/>
                      <a:pt x="0" y="29425"/>
                    </a:cubicBezTo>
                    <a:cubicBezTo>
                      <a:pt x="1692" y="29544"/>
                      <a:pt x="5345" y="29582"/>
                      <a:pt x="9343" y="29582"/>
                    </a:cubicBezTo>
                    <a:cubicBezTo>
                      <a:pt x="16539" y="29582"/>
                      <a:pt x="24851" y="29458"/>
                      <a:pt x="24851" y="29458"/>
                    </a:cubicBezTo>
                    <a:lnTo>
                      <a:pt x="23150" y="17783"/>
                    </a:lnTo>
                    <a:cubicBezTo>
                      <a:pt x="23150" y="17783"/>
                      <a:pt x="24818" y="14981"/>
                      <a:pt x="24251" y="12413"/>
                    </a:cubicBezTo>
                    <a:cubicBezTo>
                      <a:pt x="23651" y="9511"/>
                      <a:pt x="17913" y="1938"/>
                      <a:pt x="17446" y="1438"/>
                    </a:cubicBezTo>
                    <a:cubicBezTo>
                      <a:pt x="16536" y="528"/>
                      <a:pt x="15382" y="0"/>
                      <a:pt x="14145" y="0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2" name="Google Shape;614;p34">
                <a:extLst>
                  <a:ext uri="{FF2B5EF4-FFF2-40B4-BE49-F238E27FC236}">
                    <a16:creationId xmlns:a16="http://schemas.microsoft.com/office/drawing/2014/main" id="{F6F2767D-37AE-1524-FC25-418CC115BF7B}"/>
                  </a:ext>
                </a:extLst>
              </p:cNvPr>
              <p:cNvSpPr/>
              <p:nvPr/>
            </p:nvSpPr>
            <p:spPr>
              <a:xfrm>
                <a:off x="5696369" y="1325603"/>
                <a:ext cx="772917" cy="547020"/>
              </a:xfrm>
              <a:custGeom>
                <a:avLst/>
                <a:gdLst/>
                <a:ahLst/>
                <a:cxnLst/>
                <a:rect l="l" t="t" r="r" b="b"/>
                <a:pathLst>
                  <a:path w="34147" h="24167" extrusionOk="0">
                    <a:moveTo>
                      <a:pt x="26181" y="1"/>
                    </a:moveTo>
                    <a:cubicBezTo>
                      <a:pt x="25808" y="1"/>
                      <a:pt x="25556" y="112"/>
                      <a:pt x="25485" y="365"/>
                    </a:cubicBezTo>
                    <a:cubicBezTo>
                      <a:pt x="24751" y="2967"/>
                      <a:pt x="18313" y="12841"/>
                      <a:pt x="17780" y="13708"/>
                    </a:cubicBezTo>
                    <a:cubicBezTo>
                      <a:pt x="17279" y="14575"/>
                      <a:pt x="9874" y="17144"/>
                      <a:pt x="5538" y="19279"/>
                    </a:cubicBezTo>
                    <a:cubicBezTo>
                      <a:pt x="1668" y="21213"/>
                      <a:pt x="0" y="23782"/>
                      <a:pt x="2002" y="24082"/>
                    </a:cubicBezTo>
                    <a:cubicBezTo>
                      <a:pt x="2394" y="24138"/>
                      <a:pt x="3052" y="24167"/>
                      <a:pt x="3903" y="24167"/>
                    </a:cubicBezTo>
                    <a:cubicBezTo>
                      <a:pt x="9200" y="24167"/>
                      <a:pt x="21960" y="23035"/>
                      <a:pt x="24518" y="20046"/>
                    </a:cubicBezTo>
                    <a:cubicBezTo>
                      <a:pt x="28087" y="15843"/>
                      <a:pt x="32423" y="7604"/>
                      <a:pt x="33524" y="4935"/>
                    </a:cubicBezTo>
                    <a:cubicBezTo>
                      <a:pt x="34147" y="3464"/>
                      <a:pt x="28266" y="1"/>
                      <a:pt x="261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618;p34">
                <a:extLst>
                  <a:ext uri="{FF2B5EF4-FFF2-40B4-BE49-F238E27FC236}">
                    <a16:creationId xmlns:a16="http://schemas.microsoft.com/office/drawing/2014/main" id="{4DE45CE3-D399-8C8C-D1F1-8C14C3A26E88}"/>
                  </a:ext>
                </a:extLst>
              </p:cNvPr>
              <p:cNvSpPr/>
              <p:nvPr/>
            </p:nvSpPr>
            <p:spPr>
              <a:xfrm>
                <a:off x="6439318" y="1190947"/>
                <a:ext cx="80535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2178" extrusionOk="0">
                    <a:moveTo>
                      <a:pt x="3531" y="1"/>
                    </a:moveTo>
                    <a:cubicBezTo>
                      <a:pt x="3525" y="1"/>
                      <a:pt x="3516" y="3"/>
                      <a:pt x="3503" y="10"/>
                    </a:cubicBezTo>
                    <a:cubicBezTo>
                      <a:pt x="2269" y="610"/>
                      <a:pt x="1102" y="1311"/>
                      <a:pt x="34" y="2145"/>
                    </a:cubicBezTo>
                    <a:cubicBezTo>
                      <a:pt x="1" y="2178"/>
                      <a:pt x="34" y="2178"/>
                      <a:pt x="67" y="2178"/>
                    </a:cubicBezTo>
                    <a:cubicBezTo>
                      <a:pt x="1402" y="1277"/>
                      <a:pt x="2336" y="744"/>
                      <a:pt x="3503" y="76"/>
                    </a:cubicBezTo>
                    <a:cubicBezTo>
                      <a:pt x="3530" y="49"/>
                      <a:pt x="3557" y="1"/>
                      <a:pt x="3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619;p34">
                <a:extLst>
                  <a:ext uri="{FF2B5EF4-FFF2-40B4-BE49-F238E27FC236}">
                    <a16:creationId xmlns:a16="http://schemas.microsoft.com/office/drawing/2014/main" id="{992FB70C-54F4-2E45-12CD-6235768C8062}"/>
                  </a:ext>
                </a:extLst>
              </p:cNvPr>
              <p:cNvSpPr/>
              <p:nvPr/>
            </p:nvSpPr>
            <p:spPr>
              <a:xfrm>
                <a:off x="5681272" y="1657024"/>
                <a:ext cx="415284" cy="247038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10914" extrusionOk="0">
                    <a:moveTo>
                      <a:pt x="14277" y="0"/>
                    </a:moveTo>
                    <a:cubicBezTo>
                      <a:pt x="14277" y="0"/>
                      <a:pt x="8706" y="2469"/>
                      <a:pt x="4904" y="4737"/>
                    </a:cubicBezTo>
                    <a:cubicBezTo>
                      <a:pt x="100" y="7572"/>
                      <a:pt x="0" y="10341"/>
                      <a:pt x="3469" y="10808"/>
                    </a:cubicBezTo>
                    <a:cubicBezTo>
                      <a:pt x="3997" y="10881"/>
                      <a:pt x="4589" y="10914"/>
                      <a:pt x="5223" y="10914"/>
                    </a:cubicBezTo>
                    <a:cubicBezTo>
                      <a:pt x="10365" y="10914"/>
                      <a:pt x="18347" y="8773"/>
                      <a:pt x="18347" y="8773"/>
                    </a:cubicBezTo>
                    <a:lnTo>
                      <a:pt x="14277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620;p34">
                <a:extLst>
                  <a:ext uri="{FF2B5EF4-FFF2-40B4-BE49-F238E27FC236}">
                    <a16:creationId xmlns:a16="http://schemas.microsoft.com/office/drawing/2014/main" id="{8597D60C-6D3B-65B6-B3C0-681FA2E825F0}"/>
                  </a:ext>
                </a:extLst>
              </p:cNvPr>
              <p:cNvSpPr/>
              <p:nvPr/>
            </p:nvSpPr>
            <p:spPr>
              <a:xfrm>
                <a:off x="5971950" y="1676332"/>
                <a:ext cx="83070" cy="18185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8034" extrusionOk="0">
                    <a:moveTo>
                      <a:pt x="54" y="1"/>
                    </a:moveTo>
                    <a:cubicBezTo>
                      <a:pt x="34" y="1"/>
                      <a:pt x="1" y="24"/>
                      <a:pt x="1" y="48"/>
                    </a:cubicBezTo>
                    <a:cubicBezTo>
                      <a:pt x="334" y="682"/>
                      <a:pt x="2136" y="5085"/>
                      <a:pt x="3603" y="8020"/>
                    </a:cubicBezTo>
                    <a:cubicBezTo>
                      <a:pt x="3603" y="8030"/>
                      <a:pt x="3609" y="8034"/>
                      <a:pt x="3617" y="8034"/>
                    </a:cubicBezTo>
                    <a:cubicBezTo>
                      <a:pt x="3637" y="8034"/>
                      <a:pt x="3670" y="8010"/>
                      <a:pt x="3670" y="7987"/>
                    </a:cubicBezTo>
                    <a:cubicBezTo>
                      <a:pt x="2603" y="5285"/>
                      <a:pt x="1402" y="2616"/>
                      <a:pt x="67" y="14"/>
                    </a:cubicBezTo>
                    <a:cubicBezTo>
                      <a:pt x="67" y="5"/>
                      <a:pt x="62" y="1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621;p34">
                <a:extLst>
                  <a:ext uri="{FF2B5EF4-FFF2-40B4-BE49-F238E27FC236}">
                    <a16:creationId xmlns:a16="http://schemas.microsoft.com/office/drawing/2014/main" id="{B639B01F-70DB-544C-D63E-542CBEECC54C}"/>
                  </a:ext>
                </a:extLst>
              </p:cNvPr>
              <p:cNvSpPr/>
              <p:nvPr/>
            </p:nvSpPr>
            <p:spPr>
              <a:xfrm>
                <a:off x="5798294" y="1895597"/>
                <a:ext cx="104981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469" extrusionOk="0">
                    <a:moveTo>
                      <a:pt x="4604" y="1"/>
                    </a:moveTo>
                    <a:cubicBezTo>
                      <a:pt x="3036" y="234"/>
                      <a:pt x="1535" y="835"/>
                      <a:pt x="34" y="1302"/>
                    </a:cubicBezTo>
                    <a:cubicBezTo>
                      <a:pt x="1" y="1335"/>
                      <a:pt x="1" y="1369"/>
                      <a:pt x="34" y="1369"/>
                    </a:cubicBezTo>
                    <a:cubicBezTo>
                      <a:pt x="634" y="1202"/>
                      <a:pt x="1235" y="1068"/>
                      <a:pt x="1802" y="902"/>
                    </a:cubicBezTo>
                    <a:lnTo>
                      <a:pt x="1802" y="902"/>
                    </a:lnTo>
                    <a:cubicBezTo>
                      <a:pt x="1535" y="1068"/>
                      <a:pt x="1268" y="1235"/>
                      <a:pt x="1001" y="1402"/>
                    </a:cubicBezTo>
                    <a:cubicBezTo>
                      <a:pt x="968" y="1402"/>
                      <a:pt x="1001" y="1469"/>
                      <a:pt x="1035" y="1469"/>
                    </a:cubicBezTo>
                    <a:cubicBezTo>
                      <a:pt x="1468" y="1235"/>
                      <a:pt x="1869" y="1035"/>
                      <a:pt x="2302" y="768"/>
                    </a:cubicBezTo>
                    <a:cubicBezTo>
                      <a:pt x="3069" y="568"/>
                      <a:pt x="3870" y="335"/>
                      <a:pt x="4637" y="34"/>
                    </a:cubicBezTo>
                    <a:cubicBezTo>
                      <a:pt x="4637" y="34"/>
                      <a:pt x="4637" y="1"/>
                      <a:pt x="4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18" name="Picture 817">
            <a:extLst>
              <a:ext uri="{FF2B5EF4-FFF2-40B4-BE49-F238E27FC236}">
                <a16:creationId xmlns:a16="http://schemas.microsoft.com/office/drawing/2014/main" id="{79545B26-9176-3C9F-7B8F-5506B372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814" b="79421" l="21658" r="76738">
                        <a14:foregroundMark x1="51872" y1="65916" x2="51872" y2="65916"/>
                        <a14:foregroundMark x1="45455" y1="32476" x2="45455" y2="32476"/>
                        <a14:foregroundMark x1="59893" y1="38424" x2="59893" y2="38424"/>
                        <a14:foregroundMark x1="54813" y1="48232" x2="54813" y2="48232"/>
                        <a14:foregroundMark x1="34225" y1="46463" x2="34225" y2="46463"/>
                        <a14:foregroundMark x1="49465" y1="44373" x2="49465" y2="44373"/>
                        <a14:backgroundMark x1="50802" y1="37942" x2="45722" y2="38424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3808" t="28032" r="28840" b="40680"/>
          <a:stretch/>
        </p:blipFill>
        <p:spPr>
          <a:xfrm>
            <a:off x="1444131" y="835176"/>
            <a:ext cx="1385408" cy="1447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53" y="310962"/>
            <a:ext cx="2206080" cy="39219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93" y="876161"/>
            <a:ext cx="2234208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riadne GPS by Giovanni Ciaffoni">
            <a:extLst>
              <a:ext uri="{FF2B5EF4-FFF2-40B4-BE49-F238E27FC236}">
                <a16:creationId xmlns:a16="http://schemas.microsoft.com/office/drawing/2014/main" id="{FE97E02F-404B-C456-1931-08FF891BF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9" y="2156287"/>
            <a:ext cx="1710690" cy="17106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33300" y="166780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>
                <a:latin typeface="Helvetica" panose="020B0604020202020204" pitchFamily="34" charset="0"/>
              </a:rPr>
              <a:t>Ariadne GPS</a:t>
            </a:r>
            <a:endParaRPr lang="ar-SA" sz="1800" u="sng" dirty="0"/>
          </a:p>
        </p:txBody>
      </p:sp>
      <p:sp>
        <p:nvSpPr>
          <p:cNvPr id="5" name="Rectangle 4"/>
          <p:cNvSpPr/>
          <p:nvPr/>
        </p:nvSpPr>
        <p:spPr>
          <a:xfrm>
            <a:off x="1593227" y="1658013"/>
            <a:ext cx="1544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u="sng" dirty="0" err="1">
                <a:solidFill>
                  <a:srgbClr val="1D1D1F"/>
                </a:solidFill>
                <a:effectLst/>
                <a:latin typeface="Helvetica" pitchFamily="2" charset="0"/>
              </a:rPr>
              <a:t>BlindSquare</a:t>
            </a:r>
            <a:endParaRPr lang="en-US" sz="1800" b="1" u="sng" dirty="0">
              <a:solidFill>
                <a:srgbClr val="1D1D1F"/>
              </a:solidFill>
              <a:effectLst/>
              <a:latin typeface="Helvetica" pitchFamily="2" charset="0"/>
            </a:endParaRPr>
          </a:p>
          <a:p>
            <a:endParaRPr lang="ar-SA" sz="1800" u="sng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1691" y="574964"/>
            <a:ext cx="32281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latin typeface="Archivo Black" panose="020B0604020202020204" charset="0"/>
                <a:cs typeface="Andalus" panose="02020603050405020304" pitchFamily="18" charset="-78"/>
              </a:rPr>
              <a:t>C</a:t>
            </a:r>
            <a:r>
              <a:rPr lang="ar-SA" sz="2800" b="1" dirty="0" err="1">
                <a:latin typeface="Archivo Black" panose="020B0604020202020204" charset="0"/>
                <a:cs typeface="Andalus" panose="02020603050405020304" pitchFamily="18" charset="-78"/>
              </a:rPr>
              <a:t>ompetitive</a:t>
            </a:r>
            <a:r>
              <a:rPr lang="ar-SA" sz="2800" b="1" dirty="0">
                <a:latin typeface="Archivo Black" panose="020B0604020202020204" charset="0"/>
                <a:cs typeface="Andalus" panose="02020603050405020304" pitchFamily="18" charset="-78"/>
              </a:rPr>
              <a:t> </a:t>
            </a:r>
            <a:r>
              <a:rPr lang="en-US" sz="2800" b="1" dirty="0" err="1">
                <a:latin typeface="Archivo Black" panose="020B0604020202020204" charset="0"/>
                <a:cs typeface="Andalus" panose="02020603050405020304" pitchFamily="18" charset="-78"/>
              </a:rPr>
              <a:t>A</a:t>
            </a:r>
            <a:r>
              <a:rPr lang="ar-SA" sz="2800" b="1" dirty="0" err="1">
                <a:latin typeface="Archivo Black" panose="020B0604020202020204" charset="0"/>
                <a:cs typeface="Andalus" panose="02020603050405020304" pitchFamily="18" charset="-78"/>
              </a:rPr>
              <a:t>dvantages</a:t>
            </a:r>
            <a:endParaRPr lang="ar-SA" sz="2800" b="1" dirty="0">
              <a:latin typeface="Archivo Black" panose="020B0604020202020204" charset="0"/>
              <a:cs typeface="Andalus" panose="02020603050405020304" pitchFamily="18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7EBF2-CA8B-E067-8526-D72661D4F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25" y="2156287"/>
            <a:ext cx="1900432" cy="187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9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A97CD9-E70D-039E-FF10-37F0FFD691B6}"/>
              </a:ext>
            </a:extLst>
          </p:cNvPr>
          <p:cNvSpPr txBox="1"/>
          <p:nvPr/>
        </p:nvSpPr>
        <p:spPr>
          <a:xfrm>
            <a:off x="2087934" y="217887"/>
            <a:ext cx="4584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sz="5400" b="1" dirty="0">
                <a:latin typeface="Athelas" panose="02000503000000020003" pitchFamily="2" charset="77"/>
              </a:rPr>
              <a:t>Cost structure:</a:t>
            </a:r>
            <a:endParaRPr lang="en-PS" sz="5400" b="1" dirty="0">
              <a:latin typeface="Athelas" panose="02000503000000020003" pitchFamily="2" charset="77"/>
            </a:endParaRPr>
          </a:p>
        </p:txBody>
      </p:sp>
      <p:cxnSp>
        <p:nvCxnSpPr>
          <p:cNvPr id="5" name="Google Shape;628;p35">
            <a:extLst>
              <a:ext uri="{FF2B5EF4-FFF2-40B4-BE49-F238E27FC236}">
                <a16:creationId xmlns:a16="http://schemas.microsoft.com/office/drawing/2014/main" id="{D3907EF3-AA49-00F4-EC41-C84E74E54B9F}"/>
              </a:ext>
            </a:extLst>
          </p:cNvPr>
          <p:cNvCxnSpPr/>
          <p:nvPr/>
        </p:nvCxnSpPr>
        <p:spPr>
          <a:xfrm>
            <a:off x="1784737" y="1141217"/>
            <a:ext cx="5246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B0C56A-523C-2DE5-B9D9-4B2DB7DC72F3}"/>
              </a:ext>
            </a:extLst>
          </p:cNvPr>
          <p:cNvSpPr txBox="1"/>
          <p:nvPr/>
        </p:nvSpPr>
        <p:spPr>
          <a:xfrm>
            <a:off x="680325" y="2031530"/>
            <a:ext cx="20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P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FC29E6-F2F0-6DE9-4B04-84E460BB7AD4}"/>
              </a:ext>
            </a:extLst>
          </p:cNvPr>
          <p:cNvSpPr txBox="1"/>
          <p:nvPr/>
        </p:nvSpPr>
        <p:spPr>
          <a:xfrm>
            <a:off x="5552448" y="1375537"/>
            <a:ext cx="21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1800" b="1" dirty="0"/>
              <a:t>Operational Costs</a:t>
            </a:r>
            <a:endParaRPr lang="en-PS" sz="18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EB84C0-A1A2-0A41-39F5-97C9A670E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9" y="1797267"/>
            <a:ext cx="4607287" cy="2536277"/>
          </a:xfrm>
          <a:prstGeom prst="rect">
            <a:avLst/>
          </a:prstGeom>
        </p:spPr>
      </p:pic>
      <p:cxnSp>
        <p:nvCxnSpPr>
          <p:cNvPr id="20" name="Google Shape;628;p35">
            <a:extLst>
              <a:ext uri="{FF2B5EF4-FFF2-40B4-BE49-F238E27FC236}">
                <a16:creationId xmlns:a16="http://schemas.microsoft.com/office/drawing/2014/main" id="{9EA59F27-26B0-E590-CCDF-F30CD5CDCB8B}"/>
              </a:ext>
            </a:extLst>
          </p:cNvPr>
          <p:cNvCxnSpPr>
            <a:cxnSpLocks/>
          </p:cNvCxnSpPr>
          <p:nvPr/>
        </p:nvCxnSpPr>
        <p:spPr>
          <a:xfrm>
            <a:off x="4384662" y="1494155"/>
            <a:ext cx="20600" cy="3142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355BCEF7-87CC-CA0A-432C-BD6814EDB32A}"/>
              </a:ext>
            </a:extLst>
          </p:cNvPr>
          <p:cNvGraphicFramePr/>
          <p:nvPr/>
        </p:nvGraphicFramePr>
        <p:xfrm>
          <a:off x="4812388" y="1827539"/>
          <a:ext cx="3393834" cy="2768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6891249-D1C9-1123-304D-8B9A11E657E8}"/>
              </a:ext>
            </a:extLst>
          </p:cNvPr>
          <p:cNvSpPr txBox="1"/>
          <p:nvPr/>
        </p:nvSpPr>
        <p:spPr>
          <a:xfrm>
            <a:off x="1244507" y="1393417"/>
            <a:ext cx="21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1800" b="1" dirty="0"/>
              <a:t>Foundation Costs</a:t>
            </a:r>
            <a:endParaRPr lang="en-PS" sz="1800" b="1" dirty="0"/>
          </a:p>
        </p:txBody>
      </p:sp>
    </p:spTree>
    <p:extLst>
      <p:ext uri="{BB962C8B-B14F-4D97-AF65-F5344CB8AC3E}">
        <p14:creationId xmlns:p14="http://schemas.microsoft.com/office/powerpoint/2010/main" val="397510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38D9-BF15-83C3-BA77-92E58CA9CBDD}"/>
              </a:ext>
            </a:extLst>
          </p:cNvPr>
          <p:cNvSpPr txBox="1">
            <a:spLocks/>
          </p:cNvSpPr>
          <p:nvPr/>
        </p:nvSpPr>
        <p:spPr>
          <a:xfrm>
            <a:off x="381313" y="208975"/>
            <a:ext cx="8344280" cy="7103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>
                <a:latin typeface="Athelas" panose="02000503000000020003" pitchFamily="2" charset="77"/>
              </a:rPr>
              <a:t>profits</a:t>
            </a:r>
            <a:endParaRPr lang="en-PS" dirty="0">
              <a:latin typeface="Athelas" panose="02000503000000020003" pitchFamily="2" charset="77"/>
            </a:endParaRPr>
          </a:p>
        </p:txBody>
      </p:sp>
      <p:cxnSp>
        <p:nvCxnSpPr>
          <p:cNvPr id="12" name="Google Shape;628;p35">
            <a:extLst>
              <a:ext uri="{FF2B5EF4-FFF2-40B4-BE49-F238E27FC236}">
                <a16:creationId xmlns:a16="http://schemas.microsoft.com/office/drawing/2014/main" id="{BE0775AE-98E4-7F44-CAA3-3EDA763C6616}"/>
              </a:ext>
            </a:extLst>
          </p:cNvPr>
          <p:cNvCxnSpPr/>
          <p:nvPr/>
        </p:nvCxnSpPr>
        <p:spPr>
          <a:xfrm>
            <a:off x="1930253" y="939093"/>
            <a:ext cx="5246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DADAC8-AF60-219A-3EE4-CC0AD90F6C1E}"/>
              </a:ext>
            </a:extLst>
          </p:cNvPr>
          <p:cNvSpPr txBox="1"/>
          <p:nvPr/>
        </p:nvSpPr>
        <p:spPr>
          <a:xfrm>
            <a:off x="848065" y="2152496"/>
            <a:ext cx="1847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09CE1C-CB98-5105-72A5-363352F59F50}"/>
              </a:ext>
            </a:extLst>
          </p:cNvPr>
          <p:cNvSpPr txBox="1"/>
          <p:nvPr/>
        </p:nvSpPr>
        <p:spPr>
          <a:xfrm>
            <a:off x="3832054" y="1183411"/>
            <a:ext cx="147989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S" sz="2400" b="1" dirty="0">
                <a:solidFill>
                  <a:srgbClr val="0070C0"/>
                </a:solidFill>
              </a:rPr>
              <a:t>13800</a:t>
            </a:r>
          </a:p>
          <a:p>
            <a:r>
              <a:rPr lang="en-PS" b="1" dirty="0"/>
              <a:t>User in 4 Years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C9436D-7ACD-87AD-1F35-6F3D8A7EF7E9}"/>
              </a:ext>
            </a:extLst>
          </p:cNvPr>
          <p:cNvSpPr txBox="1"/>
          <p:nvPr/>
        </p:nvSpPr>
        <p:spPr>
          <a:xfrm>
            <a:off x="6622142" y="1231683"/>
            <a:ext cx="1903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S" sz="1800" b="1" dirty="0">
                <a:solidFill>
                  <a:srgbClr val="0070C0"/>
                </a:solidFill>
              </a:rPr>
              <a:t>From Ad Space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Advertiser ratio</a:t>
            </a:r>
            <a:endParaRPr lang="en-PS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FDFAD-0253-F25B-37E8-85A5D41FA602}"/>
              </a:ext>
            </a:extLst>
          </p:cNvPr>
          <p:cNvSpPr txBox="1"/>
          <p:nvPr/>
        </p:nvSpPr>
        <p:spPr>
          <a:xfrm>
            <a:off x="690128" y="1183411"/>
            <a:ext cx="153934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S" sz="2400" b="1" dirty="0">
                <a:solidFill>
                  <a:srgbClr val="0070C0"/>
                </a:solidFill>
              </a:rPr>
              <a:t>80$</a:t>
            </a:r>
          </a:p>
          <a:p>
            <a:pPr algn="ctr"/>
            <a:r>
              <a:rPr lang="en-US" sz="1600" b="1" dirty="0"/>
              <a:t>F</a:t>
            </a:r>
            <a:r>
              <a:rPr lang="en-PS" sz="1600" b="1" dirty="0"/>
              <a:t>or each user</a:t>
            </a:r>
          </a:p>
          <a:p>
            <a:pPr algn="ctr"/>
            <a:r>
              <a:rPr lang="en-US" sz="1050" dirty="0"/>
              <a:t>I</a:t>
            </a:r>
            <a:r>
              <a:rPr lang="en-PS" sz="1050" dirty="0"/>
              <a:t>nclude </a:t>
            </a:r>
          </a:p>
          <a:p>
            <a:pPr algn="ctr"/>
            <a:r>
              <a:rPr lang="en-PS" sz="1050" dirty="0"/>
              <a:t>( </a:t>
            </a:r>
            <a:r>
              <a:rPr lang="en-US" sz="1050" dirty="0"/>
              <a:t>bracelets + app</a:t>
            </a:r>
            <a:r>
              <a:rPr lang="en-PS" sz="1050" dirty="0"/>
              <a:t> 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F799420-BABC-548E-9C2A-29987B8F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224" y="2277653"/>
            <a:ext cx="2227067" cy="131637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A3CA22B-43DF-9679-FF6D-207BAB55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436" y="2411313"/>
            <a:ext cx="2666776" cy="1548776"/>
          </a:xfrm>
          <a:prstGeom prst="rect">
            <a:avLst/>
          </a:prstGeom>
        </p:spPr>
      </p:pic>
      <p:cxnSp>
        <p:nvCxnSpPr>
          <p:cNvPr id="40" name="Google Shape;628;p35">
            <a:extLst>
              <a:ext uri="{FF2B5EF4-FFF2-40B4-BE49-F238E27FC236}">
                <a16:creationId xmlns:a16="http://schemas.microsoft.com/office/drawing/2014/main" id="{51359F70-28FA-71C7-2BC4-C9768DFC17E3}"/>
              </a:ext>
            </a:extLst>
          </p:cNvPr>
          <p:cNvCxnSpPr>
            <a:cxnSpLocks/>
          </p:cNvCxnSpPr>
          <p:nvPr/>
        </p:nvCxnSpPr>
        <p:spPr>
          <a:xfrm>
            <a:off x="2884568" y="1280692"/>
            <a:ext cx="20600" cy="3142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628;p35">
            <a:extLst>
              <a:ext uri="{FF2B5EF4-FFF2-40B4-BE49-F238E27FC236}">
                <a16:creationId xmlns:a16="http://schemas.microsoft.com/office/drawing/2014/main" id="{6A1F07FB-1745-509E-46F3-6D39FA34D514}"/>
              </a:ext>
            </a:extLst>
          </p:cNvPr>
          <p:cNvCxnSpPr>
            <a:cxnSpLocks/>
          </p:cNvCxnSpPr>
          <p:nvPr/>
        </p:nvCxnSpPr>
        <p:spPr>
          <a:xfrm>
            <a:off x="6136589" y="1280692"/>
            <a:ext cx="20600" cy="3142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0AE6D4CB-DCE5-3ED2-DD70-8DAD3035A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01" y="2227001"/>
            <a:ext cx="2503832" cy="18823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2CD8BA-154B-9F80-F011-83F7E1CCDB33}"/>
              </a:ext>
            </a:extLst>
          </p:cNvPr>
          <p:cNvSpPr txBox="1"/>
          <p:nvPr/>
        </p:nvSpPr>
        <p:spPr>
          <a:xfrm>
            <a:off x="3254868" y="1810871"/>
            <a:ext cx="2643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800" b="1" dirty="0"/>
              <a:t>In Palestine, there are 28,950 </a:t>
            </a:r>
            <a:endParaRPr lang="ar-SA" sz="800" b="1" dirty="0"/>
          </a:p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800" b="1" dirty="0"/>
              <a:t>blind and half blind people</a:t>
            </a:r>
            <a:endParaRPr lang="en-PS" sz="800" b="1" dirty="0"/>
          </a:p>
        </p:txBody>
      </p:sp>
    </p:spTree>
    <p:extLst>
      <p:ext uri="{BB962C8B-B14F-4D97-AF65-F5344CB8AC3E}">
        <p14:creationId xmlns:p14="http://schemas.microsoft.com/office/powerpoint/2010/main" val="111302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A159-B2BF-0972-33F7-9C3DCA6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1FF52-51E8-FC72-DAAE-4B8FB8543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8B3CD-C1D2-E89C-C284-AC6738F9300D}"/>
              </a:ext>
            </a:extLst>
          </p:cNvPr>
          <p:cNvSpPr txBox="1"/>
          <p:nvPr/>
        </p:nvSpPr>
        <p:spPr>
          <a:xfrm>
            <a:off x="2857500" y="2274066"/>
            <a:ext cx="3429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algn="ctr" defTabSz="685800" rtl="1">
              <a:spcBef>
                <a:spcPts val="360"/>
              </a:spcBef>
              <a:buSzPts val="2400"/>
              <a:defRPr/>
            </a:pPr>
            <a:r>
              <a:rPr lang="ar-SA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  <a:sym typeface="Cambria"/>
              </a:rPr>
              <a:t>ابتكار فلسطيني وبأيادي حرة 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E5C54-C36B-6A24-2A01-A5B0D6AAD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19" t="28032" r="16118" b="19080"/>
          <a:stretch/>
        </p:blipFill>
        <p:spPr>
          <a:xfrm>
            <a:off x="1607058" y="1046551"/>
            <a:ext cx="1005840" cy="12828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D6C32-E64B-C88A-90CE-0A012E034E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ar-SA" smtClean="0"/>
              <a:pPr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0691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82" y="444850"/>
            <a:ext cx="5315284" cy="44550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6236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186;p57">
            <a:extLst>
              <a:ext uri="{FF2B5EF4-FFF2-40B4-BE49-F238E27FC236}">
                <a16:creationId xmlns:a16="http://schemas.microsoft.com/office/drawing/2014/main" id="{D59613E1-F830-1CE4-E00E-6410DBEE0E49}"/>
              </a:ext>
            </a:extLst>
          </p:cNvPr>
          <p:cNvSpPr/>
          <p:nvPr/>
        </p:nvSpPr>
        <p:spPr>
          <a:xfrm>
            <a:off x="3676591" y="3413726"/>
            <a:ext cx="1790817" cy="1572124"/>
          </a:xfrm>
          <a:prstGeom prst="ellipse">
            <a:avLst/>
          </a:prstGeom>
          <a:solidFill>
            <a:srgbClr val="FFC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8" name="Google Shape;4186;p57">
            <a:extLst>
              <a:ext uri="{FF2B5EF4-FFF2-40B4-BE49-F238E27FC236}">
                <a16:creationId xmlns:a16="http://schemas.microsoft.com/office/drawing/2014/main" id="{0A5BC074-6F7F-0EC4-8360-539FB69DD057}"/>
              </a:ext>
            </a:extLst>
          </p:cNvPr>
          <p:cNvSpPr/>
          <p:nvPr/>
        </p:nvSpPr>
        <p:spPr>
          <a:xfrm>
            <a:off x="1302887" y="3413726"/>
            <a:ext cx="1790817" cy="1572124"/>
          </a:xfrm>
          <a:prstGeom prst="ellipse">
            <a:avLst/>
          </a:prstGeom>
          <a:solidFill>
            <a:srgbClr val="66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626" name="Google Shape;62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ntroduction </a:t>
            </a:r>
            <a:endParaRPr dirty="0"/>
          </a:p>
        </p:txBody>
      </p:sp>
      <p:sp>
        <p:nvSpPr>
          <p:cNvPr id="627" name="Google Shape;627;p35"/>
          <p:cNvSpPr txBox="1">
            <a:spLocks noGrp="1"/>
          </p:cNvSpPr>
          <p:nvPr>
            <p:ph type="body" idx="1"/>
          </p:nvPr>
        </p:nvSpPr>
        <p:spPr>
          <a:xfrm>
            <a:off x="516853" y="1069856"/>
            <a:ext cx="77040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0070C0"/>
                </a:solidFill>
              </a:rPr>
              <a:t>Blindness</a:t>
            </a:r>
            <a:r>
              <a:rPr lang="en-US" sz="1400" dirty="0"/>
              <a:t> is the inability to see anything, including light.</a:t>
            </a:r>
            <a:endParaRPr lang="ar-JO" sz="1400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Erderly</a:t>
            </a:r>
            <a:r>
              <a:rPr lang="en-US" sz="1400" dirty="0"/>
              <a:t> refers to ages nearing or surpassing the life expectancy of human beings, Which makes a person face many difficulties as a result of old age. 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1400" dirty="0"/>
              <a:t>Both can affect physical health by increasing your risk of falls and your quality of life.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1400" dirty="0"/>
              <a:t>it have a big impact on</a:t>
            </a:r>
            <a:r>
              <a:rPr lang="" sz="1400" dirty="0"/>
              <a:t>: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lang="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cxnSp>
        <p:nvCxnSpPr>
          <p:cNvPr id="628" name="Google Shape;628;p35"/>
          <p:cNvCxnSpPr/>
          <p:nvPr/>
        </p:nvCxnSpPr>
        <p:spPr>
          <a:xfrm>
            <a:off x="1948800" y="1048500"/>
            <a:ext cx="5246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76" y="3158885"/>
            <a:ext cx="1390441" cy="18269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48076" y="2748797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Moving</a:t>
            </a:r>
            <a:endParaRPr lang="ar-SA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40268" y="2748796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communication</a:t>
            </a:r>
            <a:endParaRPr lang="ar-SA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1164" y="2748796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Safety</a:t>
            </a:r>
            <a:endParaRPr lang="ar-SA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F9E450-3DA9-6BF4-B9DC-4DF2F4A679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53" t="9873" r="12827" b="11100"/>
          <a:stretch/>
        </p:blipFill>
        <p:spPr>
          <a:xfrm>
            <a:off x="3676591" y="3092696"/>
            <a:ext cx="1957137" cy="1893154"/>
          </a:xfrm>
          <a:prstGeom prst="rect">
            <a:avLst/>
          </a:prstGeom>
        </p:spPr>
      </p:pic>
      <p:sp>
        <p:nvSpPr>
          <p:cNvPr id="12" name="Google Shape;4186;p57">
            <a:extLst>
              <a:ext uri="{FF2B5EF4-FFF2-40B4-BE49-F238E27FC236}">
                <a16:creationId xmlns:a16="http://schemas.microsoft.com/office/drawing/2014/main" id="{5E02D732-AE5C-536B-CDAA-48D96BF5AB36}"/>
              </a:ext>
            </a:extLst>
          </p:cNvPr>
          <p:cNvSpPr/>
          <p:nvPr/>
        </p:nvSpPr>
        <p:spPr>
          <a:xfrm>
            <a:off x="6430036" y="3413726"/>
            <a:ext cx="1790817" cy="1572124"/>
          </a:xfrm>
          <a:prstGeom prst="ellipse">
            <a:avLst/>
          </a:prstGeom>
          <a:solidFill>
            <a:srgbClr val="33A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71" y="3071916"/>
            <a:ext cx="1821981" cy="1821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7"/>
          <p:cNvSpPr txBox="1">
            <a:spLocks noGrp="1"/>
          </p:cNvSpPr>
          <p:nvPr>
            <p:ph type="title"/>
          </p:nvPr>
        </p:nvSpPr>
        <p:spPr>
          <a:xfrm>
            <a:off x="1596775" y="223279"/>
            <a:ext cx="5877914" cy="929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Which cause:</a:t>
            </a:r>
            <a:endParaRPr sz="2000" dirty="0"/>
          </a:p>
        </p:txBody>
      </p:sp>
      <p:grpSp>
        <p:nvGrpSpPr>
          <p:cNvPr id="658" name="Google Shape;658;p37"/>
          <p:cNvGrpSpPr/>
          <p:nvPr/>
        </p:nvGrpSpPr>
        <p:grpSpPr>
          <a:xfrm flipH="1">
            <a:off x="-234260" y="3499542"/>
            <a:ext cx="1275425" cy="1673833"/>
            <a:chOff x="4731875" y="3020625"/>
            <a:chExt cx="1205050" cy="1581475"/>
          </a:xfrm>
        </p:grpSpPr>
        <p:sp>
          <p:nvSpPr>
            <p:cNvPr id="659" name="Google Shape;659;p37"/>
            <p:cNvSpPr/>
            <p:nvPr/>
          </p:nvSpPr>
          <p:spPr>
            <a:xfrm>
              <a:off x="5219725" y="3059350"/>
              <a:ext cx="497650" cy="1023100"/>
            </a:xfrm>
            <a:custGeom>
              <a:avLst/>
              <a:gdLst/>
              <a:ahLst/>
              <a:cxnLst/>
              <a:rect l="l" t="t" r="r" b="b"/>
              <a:pathLst>
                <a:path w="19906" h="40924" extrusionOk="0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5330100" y="3020625"/>
              <a:ext cx="606825" cy="624125"/>
            </a:xfrm>
            <a:custGeom>
              <a:avLst/>
              <a:gdLst/>
              <a:ahLst/>
              <a:cxnLst/>
              <a:rect l="l" t="t" r="r" b="b"/>
              <a:pathLst>
                <a:path w="24273" h="24965" extrusionOk="0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5484075" y="3151650"/>
              <a:ext cx="328375" cy="441825"/>
            </a:xfrm>
            <a:custGeom>
              <a:avLst/>
              <a:gdLst/>
              <a:ahLst/>
              <a:cxnLst/>
              <a:rect l="l" t="t" r="r" b="b"/>
              <a:pathLst>
                <a:path w="13135" h="17673" extrusionOk="0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4965525" y="3280300"/>
              <a:ext cx="386000" cy="807050"/>
            </a:xfrm>
            <a:custGeom>
              <a:avLst/>
              <a:gdLst/>
              <a:ahLst/>
              <a:cxnLst/>
              <a:rect l="l" t="t" r="r" b="b"/>
              <a:pathLst>
                <a:path w="15440" h="32282" extrusionOk="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4731875" y="3174775"/>
              <a:ext cx="506225" cy="527500"/>
            </a:xfrm>
            <a:custGeom>
              <a:avLst/>
              <a:gdLst/>
              <a:ahLst/>
              <a:cxnLst/>
              <a:rect l="l" t="t" r="r" b="b"/>
              <a:pathLst>
                <a:path w="20249" h="21100" extrusionOk="0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4783125" y="3340000"/>
              <a:ext cx="326300" cy="354700"/>
            </a:xfrm>
            <a:custGeom>
              <a:avLst/>
              <a:gdLst/>
              <a:ahLst/>
              <a:cxnLst/>
              <a:rect l="l" t="t" r="r" b="b"/>
              <a:pathLst>
                <a:path w="13052" h="14188" extrusionOk="0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5232250" y="3592125"/>
              <a:ext cx="335000" cy="478100"/>
            </a:xfrm>
            <a:custGeom>
              <a:avLst/>
              <a:gdLst/>
              <a:ahLst/>
              <a:cxnLst/>
              <a:rect l="l" t="t" r="r" b="b"/>
              <a:pathLst>
                <a:path w="13400" h="19124" extrusionOk="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5299800" y="3578725"/>
              <a:ext cx="447825" cy="397925"/>
            </a:xfrm>
            <a:custGeom>
              <a:avLst/>
              <a:gdLst/>
              <a:ahLst/>
              <a:cxnLst/>
              <a:rect l="l" t="t" r="r" b="b"/>
              <a:pathLst>
                <a:path w="17913" h="15917" extrusionOk="0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5494100" y="3703100"/>
              <a:ext cx="207550" cy="268900"/>
            </a:xfrm>
            <a:custGeom>
              <a:avLst/>
              <a:gdLst/>
              <a:ahLst/>
              <a:cxnLst/>
              <a:rect l="l" t="t" r="r" b="b"/>
              <a:pathLst>
                <a:path w="8302" h="10756" extrusionOk="0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5066300" y="4012475"/>
              <a:ext cx="442000" cy="527075"/>
            </a:xfrm>
            <a:custGeom>
              <a:avLst/>
              <a:gdLst/>
              <a:ahLst/>
              <a:cxnLst/>
              <a:rect l="l" t="t" r="r" b="b"/>
              <a:pathLst>
                <a:path w="17680" h="21083" extrusionOk="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5066300" y="4012475"/>
              <a:ext cx="442000" cy="147625"/>
            </a:xfrm>
            <a:custGeom>
              <a:avLst/>
              <a:gdLst/>
              <a:ahLst/>
              <a:cxnLst/>
              <a:rect l="l" t="t" r="r" b="b"/>
              <a:pathLst>
                <a:path w="17680" h="5905" extrusionOk="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5038775" y="3953275"/>
              <a:ext cx="497050" cy="119275"/>
            </a:xfrm>
            <a:custGeom>
              <a:avLst/>
              <a:gdLst/>
              <a:ahLst/>
              <a:cxnLst/>
              <a:rect l="l" t="t" r="r" b="b"/>
              <a:pathLst>
                <a:path w="19882" h="4771" extrusionOk="0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5382350" y="4539525"/>
              <a:ext cx="69250" cy="62575"/>
            </a:xfrm>
            <a:custGeom>
              <a:avLst/>
              <a:gdLst/>
              <a:ahLst/>
              <a:cxnLst/>
              <a:rect l="l" t="t" r="r" b="b"/>
              <a:pathLst>
                <a:path w="2770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5382350" y="4539525"/>
              <a:ext cx="69250" cy="30875"/>
            </a:xfrm>
            <a:custGeom>
              <a:avLst/>
              <a:gdLst/>
              <a:ahLst/>
              <a:cxnLst/>
              <a:rect l="l" t="t" r="r" b="b"/>
              <a:pathLst>
                <a:path w="2770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5123000" y="4539525"/>
              <a:ext cx="68400" cy="62575"/>
            </a:xfrm>
            <a:custGeom>
              <a:avLst/>
              <a:gdLst/>
              <a:ahLst/>
              <a:cxnLst/>
              <a:rect l="l" t="t" r="r" b="b"/>
              <a:pathLst>
                <a:path w="2736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123000" y="4539525"/>
              <a:ext cx="68400" cy="30875"/>
            </a:xfrm>
            <a:custGeom>
              <a:avLst/>
              <a:gdLst/>
              <a:ahLst/>
              <a:cxnLst/>
              <a:rect l="l" t="t" r="r" b="b"/>
              <a:pathLst>
                <a:path w="2736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512" y="1644706"/>
            <a:ext cx="1552673" cy="14717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5" y="1834743"/>
            <a:ext cx="1497526" cy="14769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16" y="1644705"/>
            <a:ext cx="1545405" cy="14717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65811" y="3334000"/>
            <a:ext cx="1497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100"/>
            </a:pPr>
            <a:r>
              <a:rPr lang="en-US" b="1" dirty="0">
                <a:solidFill>
                  <a:srgbClr val="0070C0"/>
                </a:solidFill>
              </a:rPr>
              <a:t>Family concern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60353" y="3285177"/>
            <a:ext cx="1802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Fear and anxiety of the blind and the elderly</a:t>
            </a:r>
            <a:endParaRPr lang="ar-SA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50021" y="3335124"/>
            <a:ext cx="2281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Inability to communicate</a:t>
            </a:r>
            <a:endParaRPr lang="ar-SA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5">
            <a:extLst>
              <a:ext uri="{FF2B5EF4-FFF2-40B4-BE49-F238E27FC236}">
                <a16:creationId xmlns:a16="http://schemas.microsoft.com/office/drawing/2014/main" id="{C97F7174-139F-84B6-4976-38C0E6B18E73}"/>
              </a:ext>
            </a:extLst>
          </p:cNvPr>
          <p:cNvGrpSpPr/>
          <p:nvPr/>
        </p:nvGrpSpPr>
        <p:grpSpPr>
          <a:xfrm>
            <a:off x="4845115" y="2390682"/>
            <a:ext cx="4255032" cy="2757238"/>
            <a:chOff x="3066904" y="1017725"/>
            <a:chExt cx="6236752" cy="4090689"/>
          </a:xfrm>
        </p:grpSpPr>
        <p:sp>
          <p:nvSpPr>
            <p:cNvPr id="457" name="Google Shape;3426;p63">
              <a:extLst>
                <a:ext uri="{FF2B5EF4-FFF2-40B4-BE49-F238E27FC236}">
                  <a16:creationId xmlns:a16="http://schemas.microsoft.com/office/drawing/2014/main" id="{9CA05096-ECB1-78AA-275F-DB586FA4A5AE}"/>
                </a:ext>
              </a:extLst>
            </p:cNvPr>
            <p:cNvSpPr/>
            <p:nvPr/>
          </p:nvSpPr>
          <p:spPr>
            <a:xfrm>
              <a:off x="5696378" y="1017725"/>
              <a:ext cx="1453409" cy="1944340"/>
            </a:xfrm>
            <a:custGeom>
              <a:avLst/>
              <a:gdLst/>
              <a:ahLst/>
              <a:cxnLst/>
              <a:rect l="l" t="t" r="r" b="b"/>
              <a:pathLst>
                <a:path w="58148" h="77510" extrusionOk="0">
                  <a:moveTo>
                    <a:pt x="0" y="1"/>
                  </a:moveTo>
                  <a:lnTo>
                    <a:pt x="0" y="77509"/>
                  </a:lnTo>
                  <a:lnTo>
                    <a:pt x="58147" y="77509"/>
                  </a:lnTo>
                  <a:lnTo>
                    <a:pt x="581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427;p63">
              <a:extLst>
                <a:ext uri="{FF2B5EF4-FFF2-40B4-BE49-F238E27FC236}">
                  <a16:creationId xmlns:a16="http://schemas.microsoft.com/office/drawing/2014/main" id="{97FBFC45-4AE0-F93A-AC2A-D7CE956E7948}"/>
                </a:ext>
              </a:extLst>
            </p:cNvPr>
            <p:cNvSpPr/>
            <p:nvPr/>
          </p:nvSpPr>
          <p:spPr>
            <a:xfrm>
              <a:off x="5765514" y="1096266"/>
              <a:ext cx="628325" cy="864681"/>
            </a:xfrm>
            <a:custGeom>
              <a:avLst/>
              <a:gdLst/>
              <a:ahLst/>
              <a:cxnLst/>
              <a:rect l="l" t="t" r="r" b="b"/>
              <a:pathLst>
                <a:path w="25138" h="34470" extrusionOk="0">
                  <a:moveTo>
                    <a:pt x="0" y="0"/>
                  </a:moveTo>
                  <a:lnTo>
                    <a:pt x="0" y="34469"/>
                  </a:lnTo>
                  <a:lnTo>
                    <a:pt x="25137" y="34469"/>
                  </a:lnTo>
                  <a:lnTo>
                    <a:pt x="25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428;p63">
              <a:extLst>
                <a:ext uri="{FF2B5EF4-FFF2-40B4-BE49-F238E27FC236}">
                  <a16:creationId xmlns:a16="http://schemas.microsoft.com/office/drawing/2014/main" id="{85513BF2-7247-E394-4A14-4C6D573C22F8}"/>
                </a:ext>
              </a:extLst>
            </p:cNvPr>
            <p:cNvSpPr/>
            <p:nvPr/>
          </p:nvSpPr>
          <p:spPr>
            <a:xfrm>
              <a:off x="6452301" y="1096266"/>
              <a:ext cx="628349" cy="864681"/>
            </a:xfrm>
            <a:custGeom>
              <a:avLst/>
              <a:gdLst/>
              <a:ahLst/>
              <a:cxnLst/>
              <a:rect l="l" t="t" r="r" b="b"/>
              <a:pathLst>
                <a:path w="25139" h="34470" extrusionOk="0">
                  <a:moveTo>
                    <a:pt x="1" y="0"/>
                  </a:moveTo>
                  <a:lnTo>
                    <a:pt x="1" y="34469"/>
                  </a:lnTo>
                  <a:lnTo>
                    <a:pt x="25138" y="34469"/>
                  </a:lnTo>
                  <a:lnTo>
                    <a:pt x="25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431;p63">
              <a:extLst>
                <a:ext uri="{FF2B5EF4-FFF2-40B4-BE49-F238E27FC236}">
                  <a16:creationId xmlns:a16="http://schemas.microsoft.com/office/drawing/2014/main" id="{6138D4BD-229B-7038-BF9F-9D99C17BA950}"/>
                </a:ext>
              </a:extLst>
            </p:cNvPr>
            <p:cNvSpPr/>
            <p:nvPr/>
          </p:nvSpPr>
          <p:spPr>
            <a:xfrm>
              <a:off x="5696378" y="1017725"/>
              <a:ext cx="299365" cy="2781527"/>
            </a:xfrm>
            <a:custGeom>
              <a:avLst/>
              <a:gdLst/>
              <a:ahLst/>
              <a:cxnLst/>
              <a:rect l="l" t="t" r="r" b="b"/>
              <a:pathLst>
                <a:path w="11977" h="110884" extrusionOk="0">
                  <a:moveTo>
                    <a:pt x="0" y="1"/>
                  </a:moveTo>
                  <a:lnTo>
                    <a:pt x="0" y="110884"/>
                  </a:lnTo>
                  <a:lnTo>
                    <a:pt x="11976" y="110884"/>
                  </a:lnTo>
                  <a:lnTo>
                    <a:pt x="11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432;p63">
              <a:extLst>
                <a:ext uri="{FF2B5EF4-FFF2-40B4-BE49-F238E27FC236}">
                  <a16:creationId xmlns:a16="http://schemas.microsoft.com/office/drawing/2014/main" id="{195ACBCF-CA11-3F83-EA0A-88F9DA34172A}"/>
                </a:ext>
              </a:extLst>
            </p:cNvPr>
            <p:cNvSpPr/>
            <p:nvPr/>
          </p:nvSpPr>
          <p:spPr>
            <a:xfrm>
              <a:off x="5934180" y="1150400"/>
              <a:ext cx="9898" cy="2405628"/>
            </a:xfrm>
            <a:custGeom>
              <a:avLst/>
              <a:gdLst/>
              <a:ahLst/>
              <a:cxnLst/>
              <a:rect l="l" t="t" r="r" b="b"/>
              <a:pathLst>
                <a:path w="396" h="95899" extrusionOk="0">
                  <a:moveTo>
                    <a:pt x="182" y="1"/>
                  </a:moveTo>
                  <a:lnTo>
                    <a:pt x="91" y="11976"/>
                  </a:lnTo>
                  <a:lnTo>
                    <a:pt x="61" y="23983"/>
                  </a:lnTo>
                  <a:lnTo>
                    <a:pt x="0" y="47965"/>
                  </a:lnTo>
                  <a:lnTo>
                    <a:pt x="61" y="71916"/>
                  </a:lnTo>
                  <a:lnTo>
                    <a:pt x="91" y="83923"/>
                  </a:lnTo>
                  <a:lnTo>
                    <a:pt x="182" y="95899"/>
                  </a:lnTo>
                  <a:lnTo>
                    <a:pt x="274" y="83923"/>
                  </a:lnTo>
                  <a:lnTo>
                    <a:pt x="304" y="71916"/>
                  </a:lnTo>
                  <a:lnTo>
                    <a:pt x="395" y="47965"/>
                  </a:lnTo>
                  <a:lnTo>
                    <a:pt x="304" y="23983"/>
                  </a:lnTo>
                  <a:lnTo>
                    <a:pt x="274" y="11976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433;p63">
              <a:extLst>
                <a:ext uri="{FF2B5EF4-FFF2-40B4-BE49-F238E27FC236}">
                  <a16:creationId xmlns:a16="http://schemas.microsoft.com/office/drawing/2014/main" id="{DA20BC36-76D6-6965-4504-BBFCB469D14A}"/>
                </a:ext>
              </a:extLst>
            </p:cNvPr>
            <p:cNvSpPr/>
            <p:nvPr/>
          </p:nvSpPr>
          <p:spPr>
            <a:xfrm>
              <a:off x="5796657" y="1219784"/>
              <a:ext cx="9898" cy="2148682"/>
            </a:xfrm>
            <a:custGeom>
              <a:avLst/>
              <a:gdLst/>
              <a:ahLst/>
              <a:cxnLst/>
              <a:rect l="l" t="t" r="r" b="b"/>
              <a:pathLst>
                <a:path w="396" h="85656" extrusionOk="0">
                  <a:moveTo>
                    <a:pt x="183" y="1"/>
                  </a:moveTo>
                  <a:lnTo>
                    <a:pt x="92" y="10730"/>
                  </a:lnTo>
                  <a:lnTo>
                    <a:pt x="61" y="21429"/>
                  </a:lnTo>
                  <a:lnTo>
                    <a:pt x="0" y="42828"/>
                  </a:lnTo>
                  <a:lnTo>
                    <a:pt x="61" y="64226"/>
                  </a:lnTo>
                  <a:lnTo>
                    <a:pt x="92" y="74926"/>
                  </a:lnTo>
                  <a:lnTo>
                    <a:pt x="183" y="85655"/>
                  </a:lnTo>
                  <a:lnTo>
                    <a:pt x="274" y="74926"/>
                  </a:lnTo>
                  <a:lnTo>
                    <a:pt x="335" y="64226"/>
                  </a:lnTo>
                  <a:lnTo>
                    <a:pt x="396" y="42828"/>
                  </a:lnTo>
                  <a:lnTo>
                    <a:pt x="335" y="21429"/>
                  </a:lnTo>
                  <a:lnTo>
                    <a:pt x="274" y="1073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434;p63">
              <a:extLst>
                <a:ext uri="{FF2B5EF4-FFF2-40B4-BE49-F238E27FC236}">
                  <a16:creationId xmlns:a16="http://schemas.microsoft.com/office/drawing/2014/main" id="{33DFDEE8-93B5-8D43-5915-EB2C51BAA6C6}"/>
                </a:ext>
              </a:extLst>
            </p:cNvPr>
            <p:cNvSpPr/>
            <p:nvPr/>
          </p:nvSpPr>
          <p:spPr>
            <a:xfrm>
              <a:off x="5865794" y="1283827"/>
              <a:ext cx="9148" cy="2514672"/>
            </a:xfrm>
            <a:custGeom>
              <a:avLst/>
              <a:gdLst/>
              <a:ahLst/>
              <a:cxnLst/>
              <a:rect l="l" t="t" r="r" b="b"/>
              <a:pathLst>
                <a:path w="366" h="100246" extrusionOk="0">
                  <a:moveTo>
                    <a:pt x="183" y="1"/>
                  </a:moveTo>
                  <a:lnTo>
                    <a:pt x="92" y="12524"/>
                  </a:lnTo>
                  <a:lnTo>
                    <a:pt x="61" y="25047"/>
                  </a:lnTo>
                  <a:lnTo>
                    <a:pt x="0" y="50123"/>
                  </a:lnTo>
                  <a:lnTo>
                    <a:pt x="61" y="75199"/>
                  </a:lnTo>
                  <a:lnTo>
                    <a:pt x="92" y="87722"/>
                  </a:lnTo>
                  <a:lnTo>
                    <a:pt x="183" y="100245"/>
                  </a:lnTo>
                  <a:lnTo>
                    <a:pt x="274" y="87722"/>
                  </a:lnTo>
                  <a:lnTo>
                    <a:pt x="304" y="75199"/>
                  </a:lnTo>
                  <a:lnTo>
                    <a:pt x="365" y="50123"/>
                  </a:lnTo>
                  <a:lnTo>
                    <a:pt x="304" y="25047"/>
                  </a:lnTo>
                  <a:lnTo>
                    <a:pt x="274" y="12524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435;p63">
              <a:extLst>
                <a:ext uri="{FF2B5EF4-FFF2-40B4-BE49-F238E27FC236}">
                  <a16:creationId xmlns:a16="http://schemas.microsoft.com/office/drawing/2014/main" id="{2BF4583F-0B60-35C0-300D-E285FCCB7C6A}"/>
                </a:ext>
              </a:extLst>
            </p:cNvPr>
            <p:cNvSpPr/>
            <p:nvPr/>
          </p:nvSpPr>
          <p:spPr>
            <a:xfrm>
              <a:off x="5745742" y="1166404"/>
              <a:ext cx="9148" cy="2632096"/>
            </a:xfrm>
            <a:custGeom>
              <a:avLst/>
              <a:gdLst/>
              <a:ahLst/>
              <a:cxnLst/>
              <a:rect l="l" t="t" r="r" b="b"/>
              <a:pathLst>
                <a:path w="366" h="104927" extrusionOk="0">
                  <a:moveTo>
                    <a:pt x="183" y="1"/>
                  </a:moveTo>
                  <a:lnTo>
                    <a:pt x="92" y="13101"/>
                  </a:lnTo>
                  <a:lnTo>
                    <a:pt x="62" y="26232"/>
                  </a:lnTo>
                  <a:lnTo>
                    <a:pt x="1" y="52464"/>
                  </a:lnTo>
                  <a:lnTo>
                    <a:pt x="62" y="78695"/>
                  </a:lnTo>
                  <a:lnTo>
                    <a:pt x="92" y="91826"/>
                  </a:lnTo>
                  <a:lnTo>
                    <a:pt x="183" y="104926"/>
                  </a:lnTo>
                  <a:lnTo>
                    <a:pt x="275" y="91826"/>
                  </a:lnTo>
                  <a:lnTo>
                    <a:pt x="305" y="78695"/>
                  </a:lnTo>
                  <a:lnTo>
                    <a:pt x="366" y="52464"/>
                  </a:lnTo>
                  <a:lnTo>
                    <a:pt x="305" y="26232"/>
                  </a:lnTo>
                  <a:lnTo>
                    <a:pt x="275" y="1310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436;p63">
              <a:extLst>
                <a:ext uri="{FF2B5EF4-FFF2-40B4-BE49-F238E27FC236}">
                  <a16:creationId xmlns:a16="http://schemas.microsoft.com/office/drawing/2014/main" id="{7402C447-DE11-CF24-FF15-C5A3E8A8C940}"/>
                </a:ext>
              </a:extLst>
            </p:cNvPr>
            <p:cNvSpPr/>
            <p:nvPr/>
          </p:nvSpPr>
          <p:spPr>
            <a:xfrm>
              <a:off x="6850422" y="1018502"/>
              <a:ext cx="299365" cy="2780749"/>
            </a:xfrm>
            <a:custGeom>
              <a:avLst/>
              <a:gdLst/>
              <a:ahLst/>
              <a:cxnLst/>
              <a:rect l="l" t="t" r="r" b="b"/>
              <a:pathLst>
                <a:path w="11977" h="110853" extrusionOk="0">
                  <a:moveTo>
                    <a:pt x="0" y="0"/>
                  </a:moveTo>
                  <a:lnTo>
                    <a:pt x="0" y="110853"/>
                  </a:lnTo>
                  <a:lnTo>
                    <a:pt x="11976" y="110853"/>
                  </a:lnTo>
                  <a:lnTo>
                    <a:pt x="11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437;p63">
              <a:extLst>
                <a:ext uri="{FF2B5EF4-FFF2-40B4-BE49-F238E27FC236}">
                  <a16:creationId xmlns:a16="http://schemas.microsoft.com/office/drawing/2014/main" id="{8309161E-379F-23B3-8550-E2B223B9CEBF}"/>
                </a:ext>
              </a:extLst>
            </p:cNvPr>
            <p:cNvSpPr/>
            <p:nvPr/>
          </p:nvSpPr>
          <p:spPr>
            <a:xfrm>
              <a:off x="6902086" y="1150400"/>
              <a:ext cx="9898" cy="2405628"/>
            </a:xfrm>
            <a:custGeom>
              <a:avLst/>
              <a:gdLst/>
              <a:ahLst/>
              <a:cxnLst/>
              <a:rect l="l" t="t" r="r" b="b"/>
              <a:pathLst>
                <a:path w="396" h="95899" extrusionOk="0">
                  <a:moveTo>
                    <a:pt x="213" y="1"/>
                  </a:moveTo>
                  <a:lnTo>
                    <a:pt x="122" y="11976"/>
                  </a:lnTo>
                  <a:lnTo>
                    <a:pt x="91" y="23983"/>
                  </a:lnTo>
                  <a:lnTo>
                    <a:pt x="0" y="47965"/>
                  </a:lnTo>
                  <a:lnTo>
                    <a:pt x="91" y="71916"/>
                  </a:lnTo>
                  <a:lnTo>
                    <a:pt x="122" y="83923"/>
                  </a:lnTo>
                  <a:lnTo>
                    <a:pt x="213" y="95899"/>
                  </a:lnTo>
                  <a:lnTo>
                    <a:pt x="304" y="83923"/>
                  </a:lnTo>
                  <a:lnTo>
                    <a:pt x="335" y="71916"/>
                  </a:lnTo>
                  <a:lnTo>
                    <a:pt x="395" y="47965"/>
                  </a:lnTo>
                  <a:lnTo>
                    <a:pt x="335" y="23983"/>
                  </a:lnTo>
                  <a:lnTo>
                    <a:pt x="304" y="1197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438;p63">
              <a:extLst>
                <a:ext uri="{FF2B5EF4-FFF2-40B4-BE49-F238E27FC236}">
                  <a16:creationId xmlns:a16="http://schemas.microsoft.com/office/drawing/2014/main" id="{DC68CF16-7EF9-6B0D-32BE-587236155C7F}"/>
                </a:ext>
              </a:extLst>
            </p:cNvPr>
            <p:cNvSpPr/>
            <p:nvPr/>
          </p:nvSpPr>
          <p:spPr>
            <a:xfrm>
              <a:off x="7039583" y="1219784"/>
              <a:ext cx="9898" cy="2148682"/>
            </a:xfrm>
            <a:custGeom>
              <a:avLst/>
              <a:gdLst/>
              <a:ahLst/>
              <a:cxnLst/>
              <a:rect l="l" t="t" r="r" b="b"/>
              <a:pathLst>
                <a:path w="396" h="85656" extrusionOk="0">
                  <a:moveTo>
                    <a:pt x="214" y="1"/>
                  </a:moveTo>
                  <a:lnTo>
                    <a:pt x="92" y="10730"/>
                  </a:lnTo>
                  <a:lnTo>
                    <a:pt x="62" y="21429"/>
                  </a:lnTo>
                  <a:lnTo>
                    <a:pt x="1" y="42828"/>
                  </a:lnTo>
                  <a:lnTo>
                    <a:pt x="62" y="64226"/>
                  </a:lnTo>
                  <a:lnTo>
                    <a:pt x="92" y="74926"/>
                  </a:lnTo>
                  <a:lnTo>
                    <a:pt x="214" y="85655"/>
                  </a:lnTo>
                  <a:lnTo>
                    <a:pt x="305" y="74926"/>
                  </a:lnTo>
                  <a:lnTo>
                    <a:pt x="335" y="64226"/>
                  </a:lnTo>
                  <a:lnTo>
                    <a:pt x="396" y="42828"/>
                  </a:lnTo>
                  <a:lnTo>
                    <a:pt x="335" y="21429"/>
                  </a:lnTo>
                  <a:lnTo>
                    <a:pt x="305" y="1073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439;p63">
              <a:extLst>
                <a:ext uri="{FF2B5EF4-FFF2-40B4-BE49-F238E27FC236}">
                  <a16:creationId xmlns:a16="http://schemas.microsoft.com/office/drawing/2014/main" id="{17A436CF-D9E4-2E53-AC78-679EB871A5D7}"/>
                </a:ext>
              </a:extLst>
            </p:cNvPr>
            <p:cNvSpPr/>
            <p:nvPr/>
          </p:nvSpPr>
          <p:spPr>
            <a:xfrm>
              <a:off x="6971222" y="1283827"/>
              <a:ext cx="9123" cy="2514672"/>
            </a:xfrm>
            <a:custGeom>
              <a:avLst/>
              <a:gdLst/>
              <a:ahLst/>
              <a:cxnLst/>
              <a:rect l="l" t="t" r="r" b="b"/>
              <a:pathLst>
                <a:path w="365" h="100246" extrusionOk="0">
                  <a:moveTo>
                    <a:pt x="183" y="1"/>
                  </a:moveTo>
                  <a:lnTo>
                    <a:pt x="91" y="12524"/>
                  </a:lnTo>
                  <a:lnTo>
                    <a:pt x="61" y="25047"/>
                  </a:lnTo>
                  <a:lnTo>
                    <a:pt x="0" y="50123"/>
                  </a:lnTo>
                  <a:lnTo>
                    <a:pt x="61" y="75199"/>
                  </a:lnTo>
                  <a:lnTo>
                    <a:pt x="91" y="87722"/>
                  </a:lnTo>
                  <a:lnTo>
                    <a:pt x="183" y="100245"/>
                  </a:lnTo>
                  <a:lnTo>
                    <a:pt x="274" y="87722"/>
                  </a:lnTo>
                  <a:lnTo>
                    <a:pt x="304" y="75199"/>
                  </a:lnTo>
                  <a:lnTo>
                    <a:pt x="365" y="50123"/>
                  </a:lnTo>
                  <a:lnTo>
                    <a:pt x="304" y="25047"/>
                  </a:lnTo>
                  <a:lnTo>
                    <a:pt x="274" y="12524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440;p63">
              <a:extLst>
                <a:ext uri="{FF2B5EF4-FFF2-40B4-BE49-F238E27FC236}">
                  <a16:creationId xmlns:a16="http://schemas.microsoft.com/office/drawing/2014/main" id="{B6D7931E-4365-EC47-C6A2-786D422A30D6}"/>
                </a:ext>
              </a:extLst>
            </p:cNvPr>
            <p:cNvSpPr/>
            <p:nvPr/>
          </p:nvSpPr>
          <p:spPr>
            <a:xfrm>
              <a:off x="7091249" y="1166404"/>
              <a:ext cx="9148" cy="2632096"/>
            </a:xfrm>
            <a:custGeom>
              <a:avLst/>
              <a:gdLst/>
              <a:ahLst/>
              <a:cxnLst/>
              <a:rect l="l" t="t" r="r" b="b"/>
              <a:pathLst>
                <a:path w="366" h="104927" extrusionOk="0">
                  <a:moveTo>
                    <a:pt x="183" y="1"/>
                  </a:moveTo>
                  <a:lnTo>
                    <a:pt x="92" y="13101"/>
                  </a:lnTo>
                  <a:lnTo>
                    <a:pt x="62" y="26232"/>
                  </a:lnTo>
                  <a:lnTo>
                    <a:pt x="1" y="52464"/>
                  </a:lnTo>
                  <a:lnTo>
                    <a:pt x="62" y="78695"/>
                  </a:lnTo>
                  <a:lnTo>
                    <a:pt x="92" y="91826"/>
                  </a:lnTo>
                  <a:lnTo>
                    <a:pt x="183" y="104926"/>
                  </a:lnTo>
                  <a:lnTo>
                    <a:pt x="274" y="91826"/>
                  </a:lnTo>
                  <a:lnTo>
                    <a:pt x="305" y="78695"/>
                  </a:lnTo>
                  <a:lnTo>
                    <a:pt x="365" y="52464"/>
                  </a:lnTo>
                  <a:lnTo>
                    <a:pt x="305" y="26232"/>
                  </a:lnTo>
                  <a:lnTo>
                    <a:pt x="274" y="1310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441;p63">
              <a:extLst>
                <a:ext uri="{FF2B5EF4-FFF2-40B4-BE49-F238E27FC236}">
                  <a16:creationId xmlns:a16="http://schemas.microsoft.com/office/drawing/2014/main" id="{FC5EE524-8415-9FF5-7CCE-A48A1EC4E825}"/>
                </a:ext>
              </a:extLst>
            </p:cNvPr>
            <p:cNvSpPr/>
            <p:nvPr/>
          </p:nvSpPr>
          <p:spPr>
            <a:xfrm>
              <a:off x="7700576" y="1017725"/>
              <a:ext cx="1453409" cy="1944340"/>
            </a:xfrm>
            <a:custGeom>
              <a:avLst/>
              <a:gdLst/>
              <a:ahLst/>
              <a:cxnLst/>
              <a:rect l="l" t="t" r="r" b="b"/>
              <a:pathLst>
                <a:path w="58148" h="77510" extrusionOk="0">
                  <a:moveTo>
                    <a:pt x="0" y="1"/>
                  </a:moveTo>
                  <a:lnTo>
                    <a:pt x="0" y="77509"/>
                  </a:lnTo>
                  <a:lnTo>
                    <a:pt x="58147" y="77509"/>
                  </a:lnTo>
                  <a:lnTo>
                    <a:pt x="581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442;p63">
              <a:extLst>
                <a:ext uri="{FF2B5EF4-FFF2-40B4-BE49-F238E27FC236}">
                  <a16:creationId xmlns:a16="http://schemas.microsoft.com/office/drawing/2014/main" id="{5D552F4B-62D3-E518-1E4F-CDF94F320653}"/>
                </a:ext>
              </a:extLst>
            </p:cNvPr>
            <p:cNvSpPr/>
            <p:nvPr/>
          </p:nvSpPr>
          <p:spPr>
            <a:xfrm>
              <a:off x="7769713" y="1096266"/>
              <a:ext cx="628325" cy="864681"/>
            </a:xfrm>
            <a:custGeom>
              <a:avLst/>
              <a:gdLst/>
              <a:ahLst/>
              <a:cxnLst/>
              <a:rect l="l" t="t" r="r" b="b"/>
              <a:pathLst>
                <a:path w="25138" h="34470" extrusionOk="0">
                  <a:moveTo>
                    <a:pt x="0" y="0"/>
                  </a:moveTo>
                  <a:lnTo>
                    <a:pt x="0" y="34469"/>
                  </a:lnTo>
                  <a:lnTo>
                    <a:pt x="25137" y="34469"/>
                  </a:lnTo>
                  <a:lnTo>
                    <a:pt x="25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443;p63">
              <a:extLst>
                <a:ext uri="{FF2B5EF4-FFF2-40B4-BE49-F238E27FC236}">
                  <a16:creationId xmlns:a16="http://schemas.microsoft.com/office/drawing/2014/main" id="{4EAAC0EE-BE0D-DE07-1305-C9EBA4B2B00F}"/>
                </a:ext>
              </a:extLst>
            </p:cNvPr>
            <p:cNvSpPr/>
            <p:nvPr/>
          </p:nvSpPr>
          <p:spPr>
            <a:xfrm>
              <a:off x="8456501" y="1096266"/>
              <a:ext cx="628349" cy="864681"/>
            </a:xfrm>
            <a:custGeom>
              <a:avLst/>
              <a:gdLst/>
              <a:ahLst/>
              <a:cxnLst/>
              <a:rect l="l" t="t" r="r" b="b"/>
              <a:pathLst>
                <a:path w="25139" h="34470" extrusionOk="0">
                  <a:moveTo>
                    <a:pt x="1" y="0"/>
                  </a:moveTo>
                  <a:lnTo>
                    <a:pt x="1" y="34469"/>
                  </a:lnTo>
                  <a:lnTo>
                    <a:pt x="25138" y="34469"/>
                  </a:lnTo>
                  <a:lnTo>
                    <a:pt x="25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446;p63">
              <a:extLst>
                <a:ext uri="{FF2B5EF4-FFF2-40B4-BE49-F238E27FC236}">
                  <a16:creationId xmlns:a16="http://schemas.microsoft.com/office/drawing/2014/main" id="{39CFBF0C-237E-5075-226F-35A097DBE2B3}"/>
                </a:ext>
              </a:extLst>
            </p:cNvPr>
            <p:cNvSpPr/>
            <p:nvPr/>
          </p:nvSpPr>
          <p:spPr>
            <a:xfrm>
              <a:off x="7700576" y="1017725"/>
              <a:ext cx="299340" cy="2781527"/>
            </a:xfrm>
            <a:custGeom>
              <a:avLst/>
              <a:gdLst/>
              <a:ahLst/>
              <a:cxnLst/>
              <a:rect l="l" t="t" r="r" b="b"/>
              <a:pathLst>
                <a:path w="11976" h="110884" extrusionOk="0">
                  <a:moveTo>
                    <a:pt x="0" y="1"/>
                  </a:moveTo>
                  <a:lnTo>
                    <a:pt x="0" y="110884"/>
                  </a:lnTo>
                  <a:lnTo>
                    <a:pt x="11976" y="110884"/>
                  </a:lnTo>
                  <a:lnTo>
                    <a:pt x="11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447;p63">
              <a:extLst>
                <a:ext uri="{FF2B5EF4-FFF2-40B4-BE49-F238E27FC236}">
                  <a16:creationId xmlns:a16="http://schemas.microsoft.com/office/drawing/2014/main" id="{03E1559B-BF5E-D2BC-D262-019CF800542C}"/>
                </a:ext>
              </a:extLst>
            </p:cNvPr>
            <p:cNvSpPr/>
            <p:nvPr/>
          </p:nvSpPr>
          <p:spPr>
            <a:xfrm>
              <a:off x="7938354" y="1150400"/>
              <a:ext cx="9148" cy="2405628"/>
            </a:xfrm>
            <a:custGeom>
              <a:avLst/>
              <a:gdLst/>
              <a:ahLst/>
              <a:cxnLst/>
              <a:rect l="l" t="t" r="r" b="b"/>
              <a:pathLst>
                <a:path w="366" h="95899" extrusionOk="0">
                  <a:moveTo>
                    <a:pt x="183" y="1"/>
                  </a:moveTo>
                  <a:lnTo>
                    <a:pt x="92" y="11976"/>
                  </a:lnTo>
                  <a:lnTo>
                    <a:pt x="62" y="23983"/>
                  </a:lnTo>
                  <a:lnTo>
                    <a:pt x="1" y="47965"/>
                  </a:lnTo>
                  <a:lnTo>
                    <a:pt x="62" y="71916"/>
                  </a:lnTo>
                  <a:lnTo>
                    <a:pt x="92" y="83923"/>
                  </a:lnTo>
                  <a:lnTo>
                    <a:pt x="183" y="95899"/>
                  </a:lnTo>
                  <a:lnTo>
                    <a:pt x="275" y="83923"/>
                  </a:lnTo>
                  <a:lnTo>
                    <a:pt x="305" y="71916"/>
                  </a:lnTo>
                  <a:lnTo>
                    <a:pt x="366" y="47965"/>
                  </a:lnTo>
                  <a:lnTo>
                    <a:pt x="305" y="23983"/>
                  </a:lnTo>
                  <a:lnTo>
                    <a:pt x="275" y="1197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448;p63">
              <a:extLst>
                <a:ext uri="{FF2B5EF4-FFF2-40B4-BE49-F238E27FC236}">
                  <a16:creationId xmlns:a16="http://schemas.microsoft.com/office/drawing/2014/main" id="{65CD894B-A019-3170-DE8A-BC1241A937D3}"/>
                </a:ext>
              </a:extLst>
            </p:cNvPr>
            <p:cNvSpPr/>
            <p:nvPr/>
          </p:nvSpPr>
          <p:spPr>
            <a:xfrm>
              <a:off x="7800857" y="1219784"/>
              <a:ext cx="9898" cy="2148682"/>
            </a:xfrm>
            <a:custGeom>
              <a:avLst/>
              <a:gdLst/>
              <a:ahLst/>
              <a:cxnLst/>
              <a:rect l="l" t="t" r="r" b="b"/>
              <a:pathLst>
                <a:path w="396" h="85656" extrusionOk="0">
                  <a:moveTo>
                    <a:pt x="183" y="1"/>
                  </a:moveTo>
                  <a:lnTo>
                    <a:pt x="92" y="10730"/>
                  </a:lnTo>
                  <a:lnTo>
                    <a:pt x="61" y="21429"/>
                  </a:lnTo>
                  <a:lnTo>
                    <a:pt x="0" y="42828"/>
                  </a:lnTo>
                  <a:lnTo>
                    <a:pt x="61" y="64226"/>
                  </a:lnTo>
                  <a:lnTo>
                    <a:pt x="92" y="74926"/>
                  </a:lnTo>
                  <a:lnTo>
                    <a:pt x="183" y="85655"/>
                  </a:lnTo>
                  <a:lnTo>
                    <a:pt x="274" y="74926"/>
                  </a:lnTo>
                  <a:lnTo>
                    <a:pt x="335" y="64226"/>
                  </a:lnTo>
                  <a:lnTo>
                    <a:pt x="395" y="42828"/>
                  </a:lnTo>
                  <a:lnTo>
                    <a:pt x="335" y="21429"/>
                  </a:lnTo>
                  <a:lnTo>
                    <a:pt x="274" y="1073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449;p63">
              <a:extLst>
                <a:ext uri="{FF2B5EF4-FFF2-40B4-BE49-F238E27FC236}">
                  <a16:creationId xmlns:a16="http://schemas.microsoft.com/office/drawing/2014/main" id="{A4B41EEA-ABC7-7B03-F563-9A2F0EF92B13}"/>
                </a:ext>
              </a:extLst>
            </p:cNvPr>
            <p:cNvSpPr/>
            <p:nvPr/>
          </p:nvSpPr>
          <p:spPr>
            <a:xfrm>
              <a:off x="7869992" y="1283827"/>
              <a:ext cx="9148" cy="2514672"/>
            </a:xfrm>
            <a:custGeom>
              <a:avLst/>
              <a:gdLst/>
              <a:ahLst/>
              <a:cxnLst/>
              <a:rect l="l" t="t" r="r" b="b"/>
              <a:pathLst>
                <a:path w="366" h="100246" extrusionOk="0">
                  <a:moveTo>
                    <a:pt x="183" y="1"/>
                  </a:moveTo>
                  <a:lnTo>
                    <a:pt x="92" y="12524"/>
                  </a:lnTo>
                  <a:lnTo>
                    <a:pt x="61" y="25047"/>
                  </a:lnTo>
                  <a:lnTo>
                    <a:pt x="0" y="50123"/>
                  </a:lnTo>
                  <a:lnTo>
                    <a:pt x="61" y="75199"/>
                  </a:lnTo>
                  <a:lnTo>
                    <a:pt x="92" y="87722"/>
                  </a:lnTo>
                  <a:lnTo>
                    <a:pt x="183" y="100245"/>
                  </a:lnTo>
                  <a:lnTo>
                    <a:pt x="274" y="87722"/>
                  </a:lnTo>
                  <a:lnTo>
                    <a:pt x="304" y="75199"/>
                  </a:lnTo>
                  <a:lnTo>
                    <a:pt x="365" y="50123"/>
                  </a:lnTo>
                  <a:lnTo>
                    <a:pt x="304" y="25047"/>
                  </a:lnTo>
                  <a:lnTo>
                    <a:pt x="274" y="12524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450;p63">
              <a:extLst>
                <a:ext uri="{FF2B5EF4-FFF2-40B4-BE49-F238E27FC236}">
                  <a16:creationId xmlns:a16="http://schemas.microsoft.com/office/drawing/2014/main" id="{6330066E-CC67-C404-49AC-E751671C5E63}"/>
                </a:ext>
              </a:extLst>
            </p:cNvPr>
            <p:cNvSpPr/>
            <p:nvPr/>
          </p:nvSpPr>
          <p:spPr>
            <a:xfrm>
              <a:off x="7749942" y="1166404"/>
              <a:ext cx="9148" cy="2632096"/>
            </a:xfrm>
            <a:custGeom>
              <a:avLst/>
              <a:gdLst/>
              <a:ahLst/>
              <a:cxnLst/>
              <a:rect l="l" t="t" r="r" b="b"/>
              <a:pathLst>
                <a:path w="366" h="104927" extrusionOk="0">
                  <a:moveTo>
                    <a:pt x="183" y="1"/>
                  </a:moveTo>
                  <a:lnTo>
                    <a:pt x="92" y="13101"/>
                  </a:lnTo>
                  <a:lnTo>
                    <a:pt x="62" y="26232"/>
                  </a:lnTo>
                  <a:lnTo>
                    <a:pt x="1" y="52464"/>
                  </a:lnTo>
                  <a:lnTo>
                    <a:pt x="62" y="78695"/>
                  </a:lnTo>
                  <a:lnTo>
                    <a:pt x="92" y="91826"/>
                  </a:lnTo>
                  <a:lnTo>
                    <a:pt x="183" y="104926"/>
                  </a:lnTo>
                  <a:lnTo>
                    <a:pt x="274" y="91826"/>
                  </a:lnTo>
                  <a:lnTo>
                    <a:pt x="305" y="78695"/>
                  </a:lnTo>
                  <a:lnTo>
                    <a:pt x="366" y="52464"/>
                  </a:lnTo>
                  <a:lnTo>
                    <a:pt x="305" y="26232"/>
                  </a:lnTo>
                  <a:lnTo>
                    <a:pt x="274" y="1310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451;p63">
              <a:extLst>
                <a:ext uri="{FF2B5EF4-FFF2-40B4-BE49-F238E27FC236}">
                  <a16:creationId xmlns:a16="http://schemas.microsoft.com/office/drawing/2014/main" id="{94038743-C1FF-23CC-1836-156B4C2307C9}"/>
                </a:ext>
              </a:extLst>
            </p:cNvPr>
            <p:cNvSpPr/>
            <p:nvPr/>
          </p:nvSpPr>
          <p:spPr>
            <a:xfrm>
              <a:off x="8854621" y="1018502"/>
              <a:ext cx="299365" cy="2780749"/>
            </a:xfrm>
            <a:custGeom>
              <a:avLst/>
              <a:gdLst/>
              <a:ahLst/>
              <a:cxnLst/>
              <a:rect l="l" t="t" r="r" b="b"/>
              <a:pathLst>
                <a:path w="11977" h="110853" extrusionOk="0">
                  <a:moveTo>
                    <a:pt x="0" y="0"/>
                  </a:moveTo>
                  <a:lnTo>
                    <a:pt x="0" y="110853"/>
                  </a:lnTo>
                  <a:lnTo>
                    <a:pt x="11976" y="110853"/>
                  </a:lnTo>
                  <a:lnTo>
                    <a:pt x="11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452;p63">
              <a:extLst>
                <a:ext uri="{FF2B5EF4-FFF2-40B4-BE49-F238E27FC236}">
                  <a16:creationId xmlns:a16="http://schemas.microsoft.com/office/drawing/2014/main" id="{A3CD22B8-92C7-0221-49E8-AC3B0CF062BE}"/>
                </a:ext>
              </a:extLst>
            </p:cNvPr>
            <p:cNvSpPr/>
            <p:nvPr/>
          </p:nvSpPr>
          <p:spPr>
            <a:xfrm>
              <a:off x="8906286" y="1150400"/>
              <a:ext cx="9898" cy="2405628"/>
            </a:xfrm>
            <a:custGeom>
              <a:avLst/>
              <a:gdLst/>
              <a:ahLst/>
              <a:cxnLst/>
              <a:rect l="l" t="t" r="r" b="b"/>
              <a:pathLst>
                <a:path w="396" h="95899" extrusionOk="0">
                  <a:moveTo>
                    <a:pt x="213" y="1"/>
                  </a:moveTo>
                  <a:lnTo>
                    <a:pt x="122" y="11976"/>
                  </a:lnTo>
                  <a:lnTo>
                    <a:pt x="61" y="23983"/>
                  </a:lnTo>
                  <a:lnTo>
                    <a:pt x="0" y="47965"/>
                  </a:lnTo>
                  <a:lnTo>
                    <a:pt x="61" y="71916"/>
                  </a:lnTo>
                  <a:lnTo>
                    <a:pt x="122" y="83923"/>
                  </a:lnTo>
                  <a:lnTo>
                    <a:pt x="213" y="95899"/>
                  </a:lnTo>
                  <a:lnTo>
                    <a:pt x="304" y="83923"/>
                  </a:lnTo>
                  <a:lnTo>
                    <a:pt x="334" y="71916"/>
                  </a:lnTo>
                  <a:lnTo>
                    <a:pt x="395" y="47965"/>
                  </a:lnTo>
                  <a:lnTo>
                    <a:pt x="334" y="23983"/>
                  </a:lnTo>
                  <a:lnTo>
                    <a:pt x="304" y="1197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453;p63">
              <a:extLst>
                <a:ext uri="{FF2B5EF4-FFF2-40B4-BE49-F238E27FC236}">
                  <a16:creationId xmlns:a16="http://schemas.microsoft.com/office/drawing/2014/main" id="{CFF594FE-8B52-20D0-25C8-B68CF551BEC6}"/>
                </a:ext>
              </a:extLst>
            </p:cNvPr>
            <p:cNvSpPr/>
            <p:nvPr/>
          </p:nvSpPr>
          <p:spPr>
            <a:xfrm>
              <a:off x="9043783" y="1219784"/>
              <a:ext cx="9898" cy="2148682"/>
            </a:xfrm>
            <a:custGeom>
              <a:avLst/>
              <a:gdLst/>
              <a:ahLst/>
              <a:cxnLst/>
              <a:rect l="l" t="t" r="r" b="b"/>
              <a:pathLst>
                <a:path w="396" h="85656" extrusionOk="0">
                  <a:moveTo>
                    <a:pt x="183" y="1"/>
                  </a:moveTo>
                  <a:lnTo>
                    <a:pt x="92" y="10730"/>
                  </a:lnTo>
                  <a:lnTo>
                    <a:pt x="61" y="21429"/>
                  </a:lnTo>
                  <a:lnTo>
                    <a:pt x="1" y="42828"/>
                  </a:lnTo>
                  <a:lnTo>
                    <a:pt x="61" y="64226"/>
                  </a:lnTo>
                  <a:lnTo>
                    <a:pt x="92" y="74926"/>
                  </a:lnTo>
                  <a:lnTo>
                    <a:pt x="183" y="85655"/>
                  </a:lnTo>
                  <a:lnTo>
                    <a:pt x="274" y="74926"/>
                  </a:lnTo>
                  <a:lnTo>
                    <a:pt x="335" y="64226"/>
                  </a:lnTo>
                  <a:lnTo>
                    <a:pt x="396" y="42828"/>
                  </a:lnTo>
                  <a:lnTo>
                    <a:pt x="335" y="21429"/>
                  </a:lnTo>
                  <a:lnTo>
                    <a:pt x="274" y="1073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454;p63">
              <a:extLst>
                <a:ext uri="{FF2B5EF4-FFF2-40B4-BE49-F238E27FC236}">
                  <a16:creationId xmlns:a16="http://schemas.microsoft.com/office/drawing/2014/main" id="{199115C6-578F-E3E9-2109-28CCA16DAA9A}"/>
                </a:ext>
              </a:extLst>
            </p:cNvPr>
            <p:cNvSpPr/>
            <p:nvPr/>
          </p:nvSpPr>
          <p:spPr>
            <a:xfrm>
              <a:off x="8975422" y="1283827"/>
              <a:ext cx="9123" cy="2514672"/>
            </a:xfrm>
            <a:custGeom>
              <a:avLst/>
              <a:gdLst/>
              <a:ahLst/>
              <a:cxnLst/>
              <a:rect l="l" t="t" r="r" b="b"/>
              <a:pathLst>
                <a:path w="365" h="100246" extrusionOk="0">
                  <a:moveTo>
                    <a:pt x="182" y="1"/>
                  </a:moveTo>
                  <a:lnTo>
                    <a:pt x="91" y="12524"/>
                  </a:lnTo>
                  <a:lnTo>
                    <a:pt x="61" y="25047"/>
                  </a:lnTo>
                  <a:lnTo>
                    <a:pt x="0" y="50123"/>
                  </a:lnTo>
                  <a:lnTo>
                    <a:pt x="61" y="75199"/>
                  </a:lnTo>
                  <a:lnTo>
                    <a:pt x="91" y="87722"/>
                  </a:lnTo>
                  <a:lnTo>
                    <a:pt x="182" y="100245"/>
                  </a:lnTo>
                  <a:lnTo>
                    <a:pt x="274" y="87722"/>
                  </a:lnTo>
                  <a:lnTo>
                    <a:pt x="304" y="75199"/>
                  </a:lnTo>
                  <a:lnTo>
                    <a:pt x="365" y="50123"/>
                  </a:lnTo>
                  <a:lnTo>
                    <a:pt x="304" y="25047"/>
                  </a:lnTo>
                  <a:lnTo>
                    <a:pt x="274" y="12524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455;p63">
              <a:extLst>
                <a:ext uri="{FF2B5EF4-FFF2-40B4-BE49-F238E27FC236}">
                  <a16:creationId xmlns:a16="http://schemas.microsoft.com/office/drawing/2014/main" id="{978E3288-206E-008D-D1A9-F5F56EE74693}"/>
                </a:ext>
              </a:extLst>
            </p:cNvPr>
            <p:cNvSpPr/>
            <p:nvPr/>
          </p:nvSpPr>
          <p:spPr>
            <a:xfrm>
              <a:off x="9094697" y="1166404"/>
              <a:ext cx="9898" cy="2632096"/>
            </a:xfrm>
            <a:custGeom>
              <a:avLst/>
              <a:gdLst/>
              <a:ahLst/>
              <a:cxnLst/>
              <a:rect l="l" t="t" r="r" b="b"/>
              <a:pathLst>
                <a:path w="396" h="104927" extrusionOk="0">
                  <a:moveTo>
                    <a:pt x="213" y="1"/>
                  </a:moveTo>
                  <a:lnTo>
                    <a:pt x="122" y="13101"/>
                  </a:lnTo>
                  <a:lnTo>
                    <a:pt x="91" y="26232"/>
                  </a:lnTo>
                  <a:lnTo>
                    <a:pt x="0" y="52464"/>
                  </a:lnTo>
                  <a:lnTo>
                    <a:pt x="91" y="78695"/>
                  </a:lnTo>
                  <a:lnTo>
                    <a:pt x="122" y="91826"/>
                  </a:lnTo>
                  <a:lnTo>
                    <a:pt x="213" y="104926"/>
                  </a:lnTo>
                  <a:lnTo>
                    <a:pt x="304" y="91826"/>
                  </a:lnTo>
                  <a:lnTo>
                    <a:pt x="335" y="78695"/>
                  </a:lnTo>
                  <a:lnTo>
                    <a:pt x="395" y="52464"/>
                  </a:lnTo>
                  <a:lnTo>
                    <a:pt x="335" y="26232"/>
                  </a:lnTo>
                  <a:lnTo>
                    <a:pt x="304" y="13101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457;p63">
              <a:extLst>
                <a:ext uri="{FF2B5EF4-FFF2-40B4-BE49-F238E27FC236}">
                  <a16:creationId xmlns:a16="http://schemas.microsoft.com/office/drawing/2014/main" id="{56E56F4A-0AB3-1CD8-3A3A-07711ABF7C59}"/>
                </a:ext>
              </a:extLst>
            </p:cNvPr>
            <p:cNvSpPr/>
            <p:nvPr/>
          </p:nvSpPr>
          <p:spPr>
            <a:xfrm>
              <a:off x="7272837" y="1322708"/>
              <a:ext cx="251500" cy="106787"/>
            </a:xfrm>
            <a:custGeom>
              <a:avLst/>
              <a:gdLst/>
              <a:ahLst/>
              <a:cxnLst/>
              <a:rect l="l" t="t" r="r" b="b"/>
              <a:pathLst>
                <a:path w="10062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10061" y="4256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458;p63">
              <a:extLst>
                <a:ext uri="{FF2B5EF4-FFF2-40B4-BE49-F238E27FC236}">
                  <a16:creationId xmlns:a16="http://schemas.microsoft.com/office/drawing/2014/main" id="{8019AD99-E1B5-3B9C-461C-EC533C5BBB67}"/>
                </a:ext>
              </a:extLst>
            </p:cNvPr>
            <p:cNvSpPr/>
            <p:nvPr/>
          </p:nvSpPr>
          <p:spPr>
            <a:xfrm>
              <a:off x="7412634" y="1456913"/>
              <a:ext cx="251500" cy="106762"/>
            </a:xfrm>
            <a:custGeom>
              <a:avLst/>
              <a:gdLst/>
              <a:ahLst/>
              <a:cxnLst/>
              <a:rect l="l" t="t" r="r" b="b"/>
              <a:pathLst>
                <a:path w="10062" h="4256" extrusionOk="0">
                  <a:moveTo>
                    <a:pt x="0" y="1"/>
                  </a:moveTo>
                  <a:lnTo>
                    <a:pt x="0" y="4256"/>
                  </a:lnTo>
                  <a:lnTo>
                    <a:pt x="10061" y="4256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459;p63">
              <a:extLst>
                <a:ext uri="{FF2B5EF4-FFF2-40B4-BE49-F238E27FC236}">
                  <a16:creationId xmlns:a16="http://schemas.microsoft.com/office/drawing/2014/main" id="{98A24780-9714-D805-DAD8-EE82DACF0080}"/>
                </a:ext>
              </a:extLst>
            </p:cNvPr>
            <p:cNvSpPr/>
            <p:nvPr/>
          </p:nvSpPr>
          <p:spPr>
            <a:xfrm>
              <a:off x="3370792" y="1322708"/>
              <a:ext cx="251500" cy="106787"/>
            </a:xfrm>
            <a:custGeom>
              <a:avLst/>
              <a:gdLst/>
              <a:ahLst/>
              <a:cxnLst/>
              <a:rect l="l" t="t" r="r" b="b"/>
              <a:pathLst>
                <a:path w="10062" h="4257" extrusionOk="0">
                  <a:moveTo>
                    <a:pt x="1" y="1"/>
                  </a:moveTo>
                  <a:lnTo>
                    <a:pt x="1" y="4256"/>
                  </a:lnTo>
                  <a:lnTo>
                    <a:pt x="10062" y="4256"/>
                  </a:lnTo>
                  <a:lnTo>
                    <a:pt x="100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463;p63">
              <a:extLst>
                <a:ext uri="{FF2B5EF4-FFF2-40B4-BE49-F238E27FC236}">
                  <a16:creationId xmlns:a16="http://schemas.microsoft.com/office/drawing/2014/main" id="{88CD3054-62E1-6BF8-3F3D-D2AC25869111}"/>
                </a:ext>
              </a:extLst>
            </p:cNvPr>
            <p:cNvSpPr/>
            <p:nvPr/>
          </p:nvSpPr>
          <p:spPr>
            <a:xfrm>
              <a:off x="3287984" y="4713451"/>
              <a:ext cx="2429689" cy="394963"/>
            </a:xfrm>
            <a:custGeom>
              <a:avLst/>
              <a:gdLst/>
              <a:ahLst/>
              <a:cxnLst/>
              <a:rect l="l" t="t" r="r" b="b"/>
              <a:pathLst>
                <a:path w="97207" h="15745" extrusionOk="0">
                  <a:moveTo>
                    <a:pt x="48604" y="0"/>
                  </a:moveTo>
                  <a:cubicBezTo>
                    <a:pt x="21734" y="0"/>
                    <a:pt x="1" y="3526"/>
                    <a:pt x="1" y="7872"/>
                  </a:cubicBezTo>
                  <a:cubicBezTo>
                    <a:pt x="1" y="12219"/>
                    <a:pt x="21734" y="15745"/>
                    <a:pt x="48604" y="15745"/>
                  </a:cubicBezTo>
                  <a:cubicBezTo>
                    <a:pt x="75443" y="15745"/>
                    <a:pt x="97206" y="12219"/>
                    <a:pt x="97206" y="7872"/>
                  </a:cubicBezTo>
                  <a:cubicBezTo>
                    <a:pt x="97206" y="3526"/>
                    <a:pt x="75443" y="0"/>
                    <a:pt x="48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464;p63">
              <a:extLst>
                <a:ext uri="{FF2B5EF4-FFF2-40B4-BE49-F238E27FC236}">
                  <a16:creationId xmlns:a16="http://schemas.microsoft.com/office/drawing/2014/main" id="{AB85C6AA-7A74-CEA6-2486-43D632392773}"/>
                </a:ext>
              </a:extLst>
            </p:cNvPr>
            <p:cNvSpPr/>
            <p:nvPr/>
          </p:nvSpPr>
          <p:spPr>
            <a:xfrm>
              <a:off x="3066904" y="3912084"/>
              <a:ext cx="6236752" cy="9934"/>
            </a:xfrm>
            <a:custGeom>
              <a:avLst/>
              <a:gdLst/>
              <a:ahLst/>
              <a:cxnLst/>
              <a:rect l="l" t="t" r="r" b="b"/>
              <a:pathLst>
                <a:path w="249520" h="396" extrusionOk="0">
                  <a:moveTo>
                    <a:pt x="124775" y="0"/>
                  </a:moveTo>
                  <a:lnTo>
                    <a:pt x="62403" y="61"/>
                  </a:lnTo>
                  <a:lnTo>
                    <a:pt x="31187" y="91"/>
                  </a:lnTo>
                  <a:lnTo>
                    <a:pt x="1" y="183"/>
                  </a:lnTo>
                  <a:lnTo>
                    <a:pt x="31187" y="274"/>
                  </a:lnTo>
                  <a:lnTo>
                    <a:pt x="62403" y="335"/>
                  </a:lnTo>
                  <a:lnTo>
                    <a:pt x="124775" y="395"/>
                  </a:lnTo>
                  <a:lnTo>
                    <a:pt x="187147" y="335"/>
                  </a:lnTo>
                  <a:lnTo>
                    <a:pt x="218333" y="274"/>
                  </a:lnTo>
                  <a:lnTo>
                    <a:pt x="249519" y="183"/>
                  </a:lnTo>
                  <a:lnTo>
                    <a:pt x="218333" y="91"/>
                  </a:lnTo>
                  <a:lnTo>
                    <a:pt x="187147" y="61"/>
                  </a:lnTo>
                  <a:lnTo>
                    <a:pt x="124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A4C70AFD-AE95-09A2-9B5C-AECED4705CF5}"/>
                </a:ext>
              </a:extLst>
            </p:cNvPr>
            <p:cNvGrpSpPr/>
            <p:nvPr/>
          </p:nvGrpSpPr>
          <p:grpSpPr>
            <a:xfrm>
              <a:off x="4441778" y="2921925"/>
              <a:ext cx="822810" cy="2009912"/>
              <a:chOff x="3033485" y="2197272"/>
              <a:chExt cx="822810" cy="2009912"/>
            </a:xfrm>
          </p:grpSpPr>
          <p:sp>
            <p:nvSpPr>
              <p:cNvPr id="658" name="Google Shape;3406;p63">
                <a:extLst>
                  <a:ext uri="{FF2B5EF4-FFF2-40B4-BE49-F238E27FC236}">
                    <a16:creationId xmlns:a16="http://schemas.microsoft.com/office/drawing/2014/main" id="{4672AEC4-869A-246E-BA74-CF9F717699AF}"/>
                  </a:ext>
                </a:extLst>
              </p:cNvPr>
              <p:cNvSpPr/>
              <p:nvPr/>
            </p:nvSpPr>
            <p:spPr>
              <a:xfrm>
                <a:off x="3344222" y="2197272"/>
                <a:ext cx="470306" cy="982103"/>
              </a:xfrm>
              <a:custGeom>
                <a:avLst/>
                <a:gdLst/>
                <a:ahLst/>
                <a:cxnLst/>
                <a:rect l="l" t="t" r="r" b="b"/>
                <a:pathLst>
                  <a:path w="18816" h="39151" extrusionOk="0">
                    <a:moveTo>
                      <a:pt x="10973" y="1"/>
                    </a:moveTo>
                    <a:lnTo>
                      <a:pt x="0" y="5016"/>
                    </a:lnTo>
                    <a:lnTo>
                      <a:pt x="6839" y="39150"/>
                    </a:lnTo>
                    <a:lnTo>
                      <a:pt x="18815" y="39150"/>
                    </a:lnTo>
                    <a:lnTo>
                      <a:pt x="109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3408;p63">
                <a:extLst>
                  <a:ext uri="{FF2B5EF4-FFF2-40B4-BE49-F238E27FC236}">
                    <a16:creationId xmlns:a16="http://schemas.microsoft.com/office/drawing/2014/main" id="{136F1D28-5AC9-C0B0-4BA9-524B7463E43D}"/>
                  </a:ext>
                </a:extLst>
              </p:cNvPr>
              <p:cNvSpPr/>
              <p:nvPr/>
            </p:nvSpPr>
            <p:spPr>
              <a:xfrm>
                <a:off x="3202901" y="2720345"/>
                <a:ext cx="458159" cy="943197"/>
              </a:xfrm>
              <a:custGeom>
                <a:avLst/>
                <a:gdLst/>
                <a:ahLst/>
                <a:cxnLst/>
                <a:rect l="l" t="t" r="r" b="b"/>
                <a:pathLst>
                  <a:path w="18330" h="37600" extrusionOk="0">
                    <a:moveTo>
                      <a:pt x="1" y="0"/>
                    </a:moveTo>
                    <a:lnTo>
                      <a:pt x="1" y="37599"/>
                    </a:lnTo>
                    <a:lnTo>
                      <a:pt x="18329" y="37599"/>
                    </a:lnTo>
                    <a:lnTo>
                      <a:pt x="18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3418;p63">
                <a:extLst>
                  <a:ext uri="{FF2B5EF4-FFF2-40B4-BE49-F238E27FC236}">
                    <a16:creationId xmlns:a16="http://schemas.microsoft.com/office/drawing/2014/main" id="{AC7C2CB8-1876-14EB-C0A7-11D23C8B2972}"/>
                  </a:ext>
                </a:extLst>
              </p:cNvPr>
              <p:cNvSpPr/>
              <p:nvPr/>
            </p:nvSpPr>
            <p:spPr>
              <a:xfrm>
                <a:off x="3268988" y="3663517"/>
                <a:ext cx="107929" cy="2531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10092" extrusionOk="0">
                    <a:moveTo>
                      <a:pt x="1" y="0"/>
                    </a:moveTo>
                    <a:lnTo>
                      <a:pt x="244" y="3070"/>
                    </a:lnTo>
                    <a:lnTo>
                      <a:pt x="822" y="10092"/>
                    </a:lnTo>
                    <a:lnTo>
                      <a:pt x="3496" y="10092"/>
                    </a:lnTo>
                    <a:lnTo>
                      <a:pt x="4074" y="3070"/>
                    </a:lnTo>
                    <a:lnTo>
                      <a:pt x="4317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3419;p63">
                <a:extLst>
                  <a:ext uri="{FF2B5EF4-FFF2-40B4-BE49-F238E27FC236}">
                    <a16:creationId xmlns:a16="http://schemas.microsoft.com/office/drawing/2014/main" id="{E3392D22-A41A-47E5-9795-EF4E7C6E31A3}"/>
                  </a:ext>
                </a:extLst>
              </p:cNvPr>
              <p:cNvSpPr/>
              <p:nvPr/>
            </p:nvSpPr>
            <p:spPr>
              <a:xfrm>
                <a:off x="3268988" y="3663517"/>
                <a:ext cx="107929" cy="77036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3071" extrusionOk="0">
                    <a:moveTo>
                      <a:pt x="1" y="0"/>
                    </a:moveTo>
                    <a:lnTo>
                      <a:pt x="244" y="3070"/>
                    </a:lnTo>
                    <a:lnTo>
                      <a:pt x="4074" y="3070"/>
                    </a:lnTo>
                    <a:lnTo>
                      <a:pt x="4317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3465;p63">
                <a:extLst>
                  <a:ext uri="{FF2B5EF4-FFF2-40B4-BE49-F238E27FC236}">
                    <a16:creationId xmlns:a16="http://schemas.microsoft.com/office/drawing/2014/main" id="{EA8B155B-BD13-5E57-6555-ECBF32FF4919}"/>
                  </a:ext>
                </a:extLst>
              </p:cNvPr>
              <p:cNvSpPr/>
              <p:nvPr/>
            </p:nvSpPr>
            <p:spPr>
              <a:xfrm>
                <a:off x="3079076" y="4069919"/>
                <a:ext cx="698985" cy="137265"/>
              </a:xfrm>
              <a:custGeom>
                <a:avLst/>
                <a:gdLst/>
                <a:ahLst/>
                <a:cxnLst/>
                <a:rect l="l" t="t" r="r" b="b"/>
                <a:pathLst>
                  <a:path w="27965" h="5472" extrusionOk="0">
                    <a:moveTo>
                      <a:pt x="13982" y="0"/>
                    </a:moveTo>
                    <a:cubicBezTo>
                      <a:pt x="6262" y="0"/>
                      <a:pt x="0" y="1216"/>
                      <a:pt x="0" y="2736"/>
                    </a:cubicBezTo>
                    <a:cubicBezTo>
                      <a:pt x="0" y="4225"/>
                      <a:pt x="6262" y="5471"/>
                      <a:pt x="13982" y="5471"/>
                    </a:cubicBezTo>
                    <a:cubicBezTo>
                      <a:pt x="21703" y="5471"/>
                      <a:pt x="27964" y="4225"/>
                      <a:pt x="27964" y="2736"/>
                    </a:cubicBezTo>
                    <a:cubicBezTo>
                      <a:pt x="27964" y="1216"/>
                      <a:pt x="21703" y="0"/>
                      <a:pt x="1398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3466;p63">
                <a:extLst>
                  <a:ext uri="{FF2B5EF4-FFF2-40B4-BE49-F238E27FC236}">
                    <a16:creationId xmlns:a16="http://schemas.microsoft.com/office/drawing/2014/main" id="{24B3426D-DD39-5BA2-787E-56C4BB751693}"/>
                  </a:ext>
                </a:extLst>
              </p:cNvPr>
              <p:cNvSpPr/>
              <p:nvPr/>
            </p:nvSpPr>
            <p:spPr>
              <a:xfrm>
                <a:off x="3351821" y="2556640"/>
                <a:ext cx="355579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14226" h="36999" extrusionOk="0">
                    <a:moveTo>
                      <a:pt x="10493" y="1"/>
                    </a:moveTo>
                    <a:cubicBezTo>
                      <a:pt x="9259" y="1"/>
                      <a:pt x="8028" y="900"/>
                      <a:pt x="7143" y="1906"/>
                    </a:cubicBezTo>
                    <a:cubicBezTo>
                      <a:pt x="3313" y="6313"/>
                      <a:pt x="1520" y="11876"/>
                      <a:pt x="821" y="17590"/>
                    </a:cubicBezTo>
                    <a:cubicBezTo>
                      <a:pt x="426" y="20751"/>
                      <a:pt x="0" y="23912"/>
                      <a:pt x="91" y="27073"/>
                    </a:cubicBezTo>
                    <a:cubicBezTo>
                      <a:pt x="152" y="28776"/>
                      <a:pt x="395" y="30478"/>
                      <a:pt x="790" y="32149"/>
                    </a:cubicBezTo>
                    <a:cubicBezTo>
                      <a:pt x="1186" y="33578"/>
                      <a:pt x="1459" y="35067"/>
                      <a:pt x="1550" y="36557"/>
                    </a:cubicBezTo>
                    <a:cubicBezTo>
                      <a:pt x="1524" y="36610"/>
                      <a:pt x="1520" y="36847"/>
                      <a:pt x="1540" y="36847"/>
                    </a:cubicBezTo>
                    <a:cubicBezTo>
                      <a:pt x="1543" y="36847"/>
                      <a:pt x="1546" y="36842"/>
                      <a:pt x="1550" y="36830"/>
                    </a:cubicBezTo>
                    <a:cubicBezTo>
                      <a:pt x="1550" y="36944"/>
                      <a:pt x="1637" y="36998"/>
                      <a:pt x="1729" y="36998"/>
                    </a:cubicBezTo>
                    <a:cubicBezTo>
                      <a:pt x="1834" y="36998"/>
                      <a:pt x="1945" y="36929"/>
                      <a:pt x="1945" y="36800"/>
                    </a:cubicBezTo>
                    <a:lnTo>
                      <a:pt x="1945" y="36314"/>
                    </a:lnTo>
                    <a:cubicBezTo>
                      <a:pt x="2796" y="35280"/>
                      <a:pt x="4073" y="34581"/>
                      <a:pt x="5076" y="33639"/>
                    </a:cubicBezTo>
                    <a:cubicBezTo>
                      <a:pt x="5897" y="32909"/>
                      <a:pt x="6474" y="31967"/>
                      <a:pt x="6809" y="30903"/>
                    </a:cubicBezTo>
                    <a:cubicBezTo>
                      <a:pt x="7629" y="28016"/>
                      <a:pt x="6839" y="24946"/>
                      <a:pt x="7873" y="22058"/>
                    </a:cubicBezTo>
                    <a:cubicBezTo>
                      <a:pt x="8724" y="19535"/>
                      <a:pt x="10304" y="17377"/>
                      <a:pt x="11611" y="15128"/>
                    </a:cubicBezTo>
                    <a:cubicBezTo>
                      <a:pt x="13009" y="12727"/>
                      <a:pt x="14043" y="10234"/>
                      <a:pt x="14164" y="7407"/>
                    </a:cubicBezTo>
                    <a:cubicBezTo>
                      <a:pt x="14225" y="5280"/>
                      <a:pt x="13982" y="2423"/>
                      <a:pt x="12341" y="812"/>
                    </a:cubicBezTo>
                    <a:cubicBezTo>
                      <a:pt x="11755" y="236"/>
                      <a:pt x="11123" y="1"/>
                      <a:pt x="104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3467;p63">
                <a:extLst>
                  <a:ext uri="{FF2B5EF4-FFF2-40B4-BE49-F238E27FC236}">
                    <a16:creationId xmlns:a16="http://schemas.microsoft.com/office/drawing/2014/main" id="{47DAB14E-BB64-DE01-5705-668B9C0265F6}"/>
                  </a:ext>
                </a:extLst>
              </p:cNvPr>
              <p:cNvSpPr/>
              <p:nvPr/>
            </p:nvSpPr>
            <p:spPr>
              <a:xfrm>
                <a:off x="3385240" y="2750974"/>
                <a:ext cx="219581" cy="1055327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42070" extrusionOk="0">
                    <a:moveTo>
                      <a:pt x="7812" y="1"/>
                    </a:moveTo>
                    <a:cubicBezTo>
                      <a:pt x="7790" y="1"/>
                      <a:pt x="7768" y="8"/>
                      <a:pt x="7751" y="25"/>
                    </a:cubicBezTo>
                    <a:cubicBezTo>
                      <a:pt x="4013" y="5770"/>
                      <a:pt x="1581" y="12275"/>
                      <a:pt x="578" y="19022"/>
                    </a:cubicBezTo>
                    <a:cubicBezTo>
                      <a:pt x="548" y="18597"/>
                      <a:pt x="487" y="18141"/>
                      <a:pt x="487" y="17685"/>
                    </a:cubicBezTo>
                    <a:cubicBezTo>
                      <a:pt x="396" y="16348"/>
                      <a:pt x="396" y="14980"/>
                      <a:pt x="456" y="13612"/>
                    </a:cubicBezTo>
                    <a:cubicBezTo>
                      <a:pt x="517" y="11059"/>
                      <a:pt x="821" y="8506"/>
                      <a:pt x="1277" y="6013"/>
                    </a:cubicBezTo>
                    <a:cubicBezTo>
                      <a:pt x="1277" y="5998"/>
                      <a:pt x="1270" y="5990"/>
                      <a:pt x="1262" y="5990"/>
                    </a:cubicBezTo>
                    <a:cubicBezTo>
                      <a:pt x="1254" y="5990"/>
                      <a:pt x="1247" y="5998"/>
                      <a:pt x="1247" y="6013"/>
                    </a:cubicBezTo>
                    <a:cubicBezTo>
                      <a:pt x="639" y="8566"/>
                      <a:pt x="304" y="11150"/>
                      <a:pt x="183" y="13764"/>
                    </a:cubicBezTo>
                    <a:cubicBezTo>
                      <a:pt x="92" y="16196"/>
                      <a:pt x="274" y="18597"/>
                      <a:pt x="335" y="20998"/>
                    </a:cubicBezTo>
                    <a:cubicBezTo>
                      <a:pt x="304" y="21029"/>
                      <a:pt x="304" y="21029"/>
                      <a:pt x="335" y="21029"/>
                    </a:cubicBezTo>
                    <a:cubicBezTo>
                      <a:pt x="31" y="24007"/>
                      <a:pt x="0" y="26986"/>
                      <a:pt x="213" y="29965"/>
                    </a:cubicBezTo>
                    <a:cubicBezTo>
                      <a:pt x="456" y="34007"/>
                      <a:pt x="973" y="38020"/>
                      <a:pt x="1763" y="42002"/>
                    </a:cubicBezTo>
                    <a:cubicBezTo>
                      <a:pt x="1779" y="42047"/>
                      <a:pt x="1817" y="42070"/>
                      <a:pt x="1855" y="42070"/>
                    </a:cubicBezTo>
                    <a:cubicBezTo>
                      <a:pt x="1893" y="42070"/>
                      <a:pt x="1931" y="42047"/>
                      <a:pt x="1946" y="42002"/>
                    </a:cubicBezTo>
                    <a:cubicBezTo>
                      <a:pt x="1611" y="38111"/>
                      <a:pt x="943" y="34251"/>
                      <a:pt x="730" y="30360"/>
                    </a:cubicBezTo>
                    <a:cubicBezTo>
                      <a:pt x="639" y="28901"/>
                      <a:pt x="608" y="27442"/>
                      <a:pt x="608" y="25983"/>
                    </a:cubicBezTo>
                    <a:cubicBezTo>
                      <a:pt x="2067" y="24007"/>
                      <a:pt x="3131" y="21515"/>
                      <a:pt x="3922" y="19205"/>
                    </a:cubicBezTo>
                    <a:cubicBezTo>
                      <a:pt x="3922" y="19160"/>
                      <a:pt x="3889" y="19132"/>
                      <a:pt x="3860" y="19132"/>
                    </a:cubicBezTo>
                    <a:cubicBezTo>
                      <a:pt x="3849" y="19132"/>
                      <a:pt x="3838" y="19136"/>
                      <a:pt x="3830" y="19144"/>
                    </a:cubicBezTo>
                    <a:cubicBezTo>
                      <a:pt x="2888" y="21393"/>
                      <a:pt x="1763" y="23399"/>
                      <a:pt x="608" y="25497"/>
                    </a:cubicBezTo>
                    <a:cubicBezTo>
                      <a:pt x="639" y="23430"/>
                      <a:pt x="791" y="21363"/>
                      <a:pt x="1064" y="19326"/>
                    </a:cubicBezTo>
                    <a:cubicBezTo>
                      <a:pt x="1277" y="17837"/>
                      <a:pt x="1551" y="16348"/>
                      <a:pt x="1885" y="14858"/>
                    </a:cubicBezTo>
                    <a:cubicBezTo>
                      <a:pt x="3830" y="11272"/>
                      <a:pt x="6900" y="8384"/>
                      <a:pt x="8785" y="4706"/>
                    </a:cubicBezTo>
                    <a:lnTo>
                      <a:pt x="8754" y="4706"/>
                    </a:lnTo>
                    <a:cubicBezTo>
                      <a:pt x="6657" y="7989"/>
                      <a:pt x="3891" y="10816"/>
                      <a:pt x="2037" y="14220"/>
                    </a:cubicBezTo>
                    <a:cubicBezTo>
                      <a:pt x="3253" y="9235"/>
                      <a:pt x="5229" y="4493"/>
                      <a:pt x="7903" y="116"/>
                    </a:cubicBezTo>
                    <a:cubicBezTo>
                      <a:pt x="7925" y="51"/>
                      <a:pt x="7868" y="1"/>
                      <a:pt x="7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5" name="Google Shape;3468;p63">
                <a:extLst>
                  <a:ext uri="{FF2B5EF4-FFF2-40B4-BE49-F238E27FC236}">
                    <a16:creationId xmlns:a16="http://schemas.microsoft.com/office/drawing/2014/main" id="{FAE473DC-DEFE-FE51-FA2C-2F0CB58CAB67}"/>
                  </a:ext>
                </a:extLst>
              </p:cNvPr>
              <p:cNvSpPr/>
              <p:nvPr/>
            </p:nvSpPr>
            <p:spPr>
              <a:xfrm>
                <a:off x="3450577" y="2748214"/>
                <a:ext cx="44841" cy="15194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6057" extrusionOk="0">
                    <a:moveTo>
                      <a:pt x="1749" y="0"/>
                    </a:moveTo>
                    <a:cubicBezTo>
                      <a:pt x="1740" y="0"/>
                      <a:pt x="1733" y="4"/>
                      <a:pt x="1733" y="14"/>
                    </a:cubicBezTo>
                    <a:cubicBezTo>
                      <a:pt x="943" y="1898"/>
                      <a:pt x="213" y="3935"/>
                      <a:pt x="1" y="5971"/>
                    </a:cubicBezTo>
                    <a:cubicBezTo>
                      <a:pt x="1" y="6024"/>
                      <a:pt x="52" y="6057"/>
                      <a:pt x="95" y="6057"/>
                    </a:cubicBezTo>
                    <a:cubicBezTo>
                      <a:pt x="126" y="6057"/>
                      <a:pt x="153" y="6040"/>
                      <a:pt x="153" y="6002"/>
                    </a:cubicBezTo>
                    <a:cubicBezTo>
                      <a:pt x="669" y="3965"/>
                      <a:pt x="1064" y="1989"/>
                      <a:pt x="1794" y="14"/>
                    </a:cubicBezTo>
                    <a:cubicBezTo>
                      <a:pt x="1794" y="14"/>
                      <a:pt x="1767" y="0"/>
                      <a:pt x="1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3469;p63">
                <a:extLst>
                  <a:ext uri="{FF2B5EF4-FFF2-40B4-BE49-F238E27FC236}">
                    <a16:creationId xmlns:a16="http://schemas.microsoft.com/office/drawing/2014/main" id="{E701576D-8F26-0808-0317-B3F522B3747C}"/>
                  </a:ext>
                </a:extLst>
              </p:cNvPr>
              <p:cNvSpPr/>
              <p:nvPr/>
            </p:nvSpPr>
            <p:spPr>
              <a:xfrm>
                <a:off x="3033485" y="2899904"/>
                <a:ext cx="363927" cy="807512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32191" extrusionOk="0">
                    <a:moveTo>
                      <a:pt x="1751" y="0"/>
                    </a:moveTo>
                    <a:cubicBezTo>
                      <a:pt x="1389" y="0"/>
                      <a:pt x="1043" y="86"/>
                      <a:pt x="730" y="289"/>
                    </a:cubicBezTo>
                    <a:cubicBezTo>
                      <a:pt x="0" y="745"/>
                      <a:pt x="61" y="1505"/>
                      <a:pt x="335" y="2204"/>
                    </a:cubicBezTo>
                    <a:cubicBezTo>
                      <a:pt x="821" y="3359"/>
                      <a:pt x="1368" y="4484"/>
                      <a:pt x="1976" y="5578"/>
                    </a:cubicBezTo>
                    <a:cubicBezTo>
                      <a:pt x="3253" y="7888"/>
                      <a:pt x="4590" y="10046"/>
                      <a:pt x="4833" y="12751"/>
                    </a:cubicBezTo>
                    <a:cubicBezTo>
                      <a:pt x="4955" y="13967"/>
                      <a:pt x="4985" y="15183"/>
                      <a:pt x="5350" y="16338"/>
                    </a:cubicBezTo>
                    <a:cubicBezTo>
                      <a:pt x="5684" y="17341"/>
                      <a:pt x="6171" y="18313"/>
                      <a:pt x="6809" y="19165"/>
                    </a:cubicBezTo>
                    <a:cubicBezTo>
                      <a:pt x="8177" y="21201"/>
                      <a:pt x="9909" y="22934"/>
                      <a:pt x="11216" y="25031"/>
                    </a:cubicBezTo>
                    <a:cubicBezTo>
                      <a:pt x="12554" y="27219"/>
                      <a:pt x="13526" y="29621"/>
                      <a:pt x="14134" y="32113"/>
                    </a:cubicBezTo>
                    <a:cubicBezTo>
                      <a:pt x="14148" y="32166"/>
                      <a:pt x="14196" y="32190"/>
                      <a:pt x="14244" y="32190"/>
                    </a:cubicBezTo>
                    <a:cubicBezTo>
                      <a:pt x="14305" y="32190"/>
                      <a:pt x="14364" y="32151"/>
                      <a:pt x="14347" y="32083"/>
                    </a:cubicBezTo>
                    <a:cubicBezTo>
                      <a:pt x="14347" y="32052"/>
                      <a:pt x="14347" y="32052"/>
                      <a:pt x="14347" y="32052"/>
                    </a:cubicBezTo>
                    <a:cubicBezTo>
                      <a:pt x="14347" y="32022"/>
                      <a:pt x="14347" y="32022"/>
                      <a:pt x="14347" y="32022"/>
                    </a:cubicBezTo>
                    <a:cubicBezTo>
                      <a:pt x="14560" y="26186"/>
                      <a:pt x="14104" y="20320"/>
                      <a:pt x="12341" y="14757"/>
                    </a:cubicBezTo>
                    <a:cubicBezTo>
                      <a:pt x="11551" y="12326"/>
                      <a:pt x="10608" y="9924"/>
                      <a:pt x="9514" y="7584"/>
                    </a:cubicBezTo>
                    <a:cubicBezTo>
                      <a:pt x="8572" y="5578"/>
                      <a:pt x="7386" y="3632"/>
                      <a:pt x="5715" y="2113"/>
                    </a:cubicBezTo>
                    <a:cubicBezTo>
                      <a:pt x="4842" y="1337"/>
                      <a:pt x="3176" y="0"/>
                      <a:pt x="17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3470;p63">
                <a:extLst>
                  <a:ext uri="{FF2B5EF4-FFF2-40B4-BE49-F238E27FC236}">
                    <a16:creationId xmlns:a16="http://schemas.microsoft.com/office/drawing/2014/main" id="{B6D6B870-8A96-9915-C1CE-2BD1CFA9D4B9}"/>
                  </a:ext>
                </a:extLst>
              </p:cNvPr>
              <p:cNvSpPr/>
              <p:nvPr/>
            </p:nvSpPr>
            <p:spPr>
              <a:xfrm>
                <a:off x="3157585" y="3024151"/>
                <a:ext cx="273270" cy="867866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34597" extrusionOk="0">
                    <a:moveTo>
                      <a:pt x="70" y="1"/>
                    </a:moveTo>
                    <a:cubicBezTo>
                      <a:pt x="30" y="1"/>
                      <a:pt x="1" y="39"/>
                      <a:pt x="20" y="78"/>
                    </a:cubicBezTo>
                    <a:cubicBezTo>
                      <a:pt x="1570" y="2600"/>
                      <a:pt x="2908" y="5245"/>
                      <a:pt x="4063" y="8011"/>
                    </a:cubicBezTo>
                    <a:cubicBezTo>
                      <a:pt x="5187" y="10838"/>
                      <a:pt x="5887" y="13786"/>
                      <a:pt x="6646" y="16734"/>
                    </a:cubicBezTo>
                    <a:cubicBezTo>
                      <a:pt x="6798" y="17342"/>
                      <a:pt x="6950" y="17950"/>
                      <a:pt x="7102" y="18558"/>
                    </a:cubicBezTo>
                    <a:cubicBezTo>
                      <a:pt x="6859" y="18193"/>
                      <a:pt x="6555" y="17859"/>
                      <a:pt x="6282" y="17494"/>
                    </a:cubicBezTo>
                    <a:cubicBezTo>
                      <a:pt x="5735" y="16765"/>
                      <a:pt x="5157" y="16035"/>
                      <a:pt x="4610" y="15306"/>
                    </a:cubicBezTo>
                    <a:cubicBezTo>
                      <a:pt x="3364" y="13756"/>
                      <a:pt x="2239" y="12145"/>
                      <a:pt x="1236" y="10443"/>
                    </a:cubicBezTo>
                    <a:cubicBezTo>
                      <a:pt x="1206" y="10443"/>
                      <a:pt x="1175" y="10443"/>
                      <a:pt x="1175" y="10473"/>
                    </a:cubicBezTo>
                    <a:cubicBezTo>
                      <a:pt x="1996" y="11993"/>
                      <a:pt x="2938" y="13421"/>
                      <a:pt x="3972" y="14789"/>
                    </a:cubicBezTo>
                    <a:cubicBezTo>
                      <a:pt x="4549" y="15549"/>
                      <a:pt x="5127" y="16278"/>
                      <a:pt x="5674" y="16978"/>
                    </a:cubicBezTo>
                    <a:cubicBezTo>
                      <a:pt x="6221" y="17646"/>
                      <a:pt x="6890" y="18345"/>
                      <a:pt x="7254" y="19136"/>
                    </a:cubicBezTo>
                    <a:cubicBezTo>
                      <a:pt x="7801" y="21294"/>
                      <a:pt x="8318" y="23452"/>
                      <a:pt x="8835" y="25640"/>
                    </a:cubicBezTo>
                    <a:cubicBezTo>
                      <a:pt x="9169" y="27099"/>
                      <a:pt x="9534" y="28589"/>
                      <a:pt x="9838" y="30078"/>
                    </a:cubicBezTo>
                    <a:cubicBezTo>
                      <a:pt x="10172" y="31567"/>
                      <a:pt x="10446" y="33087"/>
                      <a:pt x="10811" y="34577"/>
                    </a:cubicBezTo>
                    <a:cubicBezTo>
                      <a:pt x="10823" y="34589"/>
                      <a:pt x="10846" y="34597"/>
                      <a:pt x="10869" y="34597"/>
                    </a:cubicBezTo>
                    <a:cubicBezTo>
                      <a:pt x="10901" y="34597"/>
                      <a:pt x="10932" y="34582"/>
                      <a:pt x="10932" y="34546"/>
                    </a:cubicBezTo>
                    <a:cubicBezTo>
                      <a:pt x="10598" y="31811"/>
                      <a:pt x="9899" y="29105"/>
                      <a:pt x="9321" y="26400"/>
                    </a:cubicBezTo>
                    <a:cubicBezTo>
                      <a:pt x="9048" y="25154"/>
                      <a:pt x="8774" y="23908"/>
                      <a:pt x="8501" y="22631"/>
                    </a:cubicBezTo>
                    <a:cubicBezTo>
                      <a:pt x="8683" y="20351"/>
                      <a:pt x="8501" y="18041"/>
                      <a:pt x="7923" y="15823"/>
                    </a:cubicBezTo>
                    <a:cubicBezTo>
                      <a:pt x="7923" y="15797"/>
                      <a:pt x="7912" y="15787"/>
                      <a:pt x="7900" y="15787"/>
                    </a:cubicBezTo>
                    <a:cubicBezTo>
                      <a:pt x="7883" y="15787"/>
                      <a:pt x="7862" y="15805"/>
                      <a:pt x="7862" y="15823"/>
                    </a:cubicBezTo>
                    <a:cubicBezTo>
                      <a:pt x="8227" y="17950"/>
                      <a:pt x="8440" y="20139"/>
                      <a:pt x="8409" y="22297"/>
                    </a:cubicBezTo>
                    <a:cubicBezTo>
                      <a:pt x="7680" y="18984"/>
                      <a:pt x="6859" y="15701"/>
                      <a:pt x="5947" y="12449"/>
                    </a:cubicBezTo>
                    <a:cubicBezTo>
                      <a:pt x="5735" y="11689"/>
                      <a:pt x="5491" y="10929"/>
                      <a:pt x="5248" y="10169"/>
                    </a:cubicBezTo>
                    <a:cubicBezTo>
                      <a:pt x="5005" y="7373"/>
                      <a:pt x="4306" y="4637"/>
                      <a:pt x="3181" y="2053"/>
                    </a:cubicBezTo>
                    <a:cubicBezTo>
                      <a:pt x="3181" y="2038"/>
                      <a:pt x="3174" y="2031"/>
                      <a:pt x="3166" y="2031"/>
                    </a:cubicBezTo>
                    <a:cubicBezTo>
                      <a:pt x="3159" y="2031"/>
                      <a:pt x="3151" y="2038"/>
                      <a:pt x="3151" y="2053"/>
                    </a:cubicBezTo>
                    <a:cubicBezTo>
                      <a:pt x="3972" y="4607"/>
                      <a:pt x="4640" y="7221"/>
                      <a:pt x="5127" y="9865"/>
                    </a:cubicBezTo>
                    <a:cubicBezTo>
                      <a:pt x="4701" y="8619"/>
                      <a:pt x="4215" y="7403"/>
                      <a:pt x="3637" y="6187"/>
                    </a:cubicBezTo>
                    <a:cubicBezTo>
                      <a:pt x="2604" y="4059"/>
                      <a:pt x="1358" y="2053"/>
                      <a:pt x="142" y="47"/>
                    </a:cubicBezTo>
                    <a:cubicBezTo>
                      <a:pt x="119" y="14"/>
                      <a:pt x="93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3471;p63">
                <a:extLst>
                  <a:ext uri="{FF2B5EF4-FFF2-40B4-BE49-F238E27FC236}">
                    <a16:creationId xmlns:a16="http://schemas.microsoft.com/office/drawing/2014/main" id="{E084F7DB-81F7-953E-63F2-FF6BB1C5195F}"/>
                  </a:ext>
                </a:extLst>
              </p:cNvPr>
              <p:cNvSpPr/>
              <p:nvPr/>
            </p:nvSpPr>
            <p:spPr>
              <a:xfrm>
                <a:off x="3180331" y="3223250"/>
                <a:ext cx="84133" cy="133327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5315" extrusionOk="0">
                    <a:moveTo>
                      <a:pt x="41" y="0"/>
                    </a:moveTo>
                    <a:cubicBezTo>
                      <a:pt x="25" y="0"/>
                      <a:pt x="1" y="22"/>
                      <a:pt x="22" y="43"/>
                    </a:cubicBezTo>
                    <a:cubicBezTo>
                      <a:pt x="1116" y="1806"/>
                      <a:pt x="2211" y="3569"/>
                      <a:pt x="3335" y="5302"/>
                    </a:cubicBezTo>
                    <a:cubicBezTo>
                      <a:pt x="3335" y="5311"/>
                      <a:pt x="3338" y="5315"/>
                      <a:pt x="3341" y="5315"/>
                    </a:cubicBezTo>
                    <a:cubicBezTo>
                      <a:pt x="3350" y="5315"/>
                      <a:pt x="3366" y="5293"/>
                      <a:pt x="3366" y="5272"/>
                    </a:cubicBezTo>
                    <a:cubicBezTo>
                      <a:pt x="2454" y="3417"/>
                      <a:pt x="1329" y="1654"/>
                      <a:pt x="52" y="13"/>
                    </a:cubicBezTo>
                    <a:cubicBezTo>
                      <a:pt x="52" y="4"/>
                      <a:pt x="47" y="0"/>
                      <a:pt x="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3472;p63">
                <a:extLst>
                  <a:ext uri="{FF2B5EF4-FFF2-40B4-BE49-F238E27FC236}">
                    <a16:creationId xmlns:a16="http://schemas.microsoft.com/office/drawing/2014/main" id="{C797F911-52AD-8CC1-187B-4FB48778736A}"/>
                  </a:ext>
                </a:extLst>
              </p:cNvPr>
              <p:cNvSpPr/>
              <p:nvPr/>
            </p:nvSpPr>
            <p:spPr>
              <a:xfrm>
                <a:off x="3430056" y="2929780"/>
                <a:ext cx="426239" cy="725333"/>
              </a:xfrm>
              <a:custGeom>
                <a:avLst/>
                <a:gdLst/>
                <a:ahLst/>
                <a:cxnLst/>
                <a:rect l="l" t="t" r="r" b="b"/>
                <a:pathLst>
                  <a:path w="17053" h="28915" extrusionOk="0">
                    <a:moveTo>
                      <a:pt x="15052" y="1"/>
                    </a:moveTo>
                    <a:cubicBezTo>
                      <a:pt x="14146" y="1"/>
                      <a:pt x="13052" y="857"/>
                      <a:pt x="12402" y="1408"/>
                    </a:cubicBezTo>
                    <a:cubicBezTo>
                      <a:pt x="8755" y="4569"/>
                      <a:pt x="6232" y="8764"/>
                      <a:pt x="3831" y="12837"/>
                    </a:cubicBezTo>
                    <a:cubicBezTo>
                      <a:pt x="2402" y="15268"/>
                      <a:pt x="1186" y="17761"/>
                      <a:pt x="609" y="20496"/>
                    </a:cubicBezTo>
                    <a:cubicBezTo>
                      <a:pt x="31" y="23202"/>
                      <a:pt x="1" y="25968"/>
                      <a:pt x="518" y="28673"/>
                    </a:cubicBezTo>
                    <a:cubicBezTo>
                      <a:pt x="518" y="28703"/>
                      <a:pt x="548" y="28703"/>
                      <a:pt x="548" y="28703"/>
                    </a:cubicBezTo>
                    <a:cubicBezTo>
                      <a:pt x="548" y="28734"/>
                      <a:pt x="548" y="28734"/>
                      <a:pt x="548" y="28734"/>
                    </a:cubicBezTo>
                    <a:cubicBezTo>
                      <a:pt x="531" y="28852"/>
                      <a:pt x="627" y="28914"/>
                      <a:pt x="721" y="28914"/>
                    </a:cubicBezTo>
                    <a:cubicBezTo>
                      <a:pt x="796" y="28914"/>
                      <a:pt x="869" y="28875"/>
                      <a:pt x="882" y="28794"/>
                    </a:cubicBezTo>
                    <a:cubicBezTo>
                      <a:pt x="1612" y="23414"/>
                      <a:pt x="7083" y="21104"/>
                      <a:pt x="11065" y="18490"/>
                    </a:cubicBezTo>
                    <a:cubicBezTo>
                      <a:pt x="12706" y="17426"/>
                      <a:pt x="14895" y="15967"/>
                      <a:pt x="14591" y="13749"/>
                    </a:cubicBezTo>
                    <a:cubicBezTo>
                      <a:pt x="14469" y="12746"/>
                      <a:pt x="13740" y="11955"/>
                      <a:pt x="13527" y="10952"/>
                    </a:cubicBezTo>
                    <a:cubicBezTo>
                      <a:pt x="13223" y="9402"/>
                      <a:pt x="14074" y="7821"/>
                      <a:pt x="14834" y="6545"/>
                    </a:cubicBezTo>
                    <a:cubicBezTo>
                      <a:pt x="15746" y="4964"/>
                      <a:pt x="17053" y="2897"/>
                      <a:pt x="16263" y="952"/>
                    </a:cubicBezTo>
                    <a:cubicBezTo>
                      <a:pt x="15984" y="255"/>
                      <a:pt x="15546" y="1"/>
                      <a:pt x="15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3473;p63">
                <a:extLst>
                  <a:ext uri="{FF2B5EF4-FFF2-40B4-BE49-F238E27FC236}">
                    <a16:creationId xmlns:a16="http://schemas.microsoft.com/office/drawing/2014/main" id="{0C60633C-9155-B548-50A0-00CFFE0F53EE}"/>
                  </a:ext>
                </a:extLst>
              </p:cNvPr>
              <p:cNvSpPr/>
              <p:nvPr/>
            </p:nvSpPr>
            <p:spPr>
              <a:xfrm>
                <a:off x="3420183" y="3169393"/>
                <a:ext cx="290791" cy="817446"/>
              </a:xfrm>
              <a:custGeom>
                <a:avLst/>
                <a:gdLst/>
                <a:ahLst/>
                <a:cxnLst/>
                <a:rect l="l" t="t" r="r" b="b"/>
                <a:pathLst>
                  <a:path w="11634" h="32587" extrusionOk="0">
                    <a:moveTo>
                      <a:pt x="9405" y="1"/>
                    </a:moveTo>
                    <a:cubicBezTo>
                      <a:pt x="9380" y="1"/>
                      <a:pt x="9354" y="10"/>
                      <a:pt x="9332" y="32"/>
                    </a:cubicBezTo>
                    <a:cubicBezTo>
                      <a:pt x="6901" y="2403"/>
                      <a:pt x="4925" y="5230"/>
                      <a:pt x="3587" y="8330"/>
                    </a:cubicBezTo>
                    <a:cubicBezTo>
                      <a:pt x="4226" y="6172"/>
                      <a:pt x="5046" y="4045"/>
                      <a:pt x="6049" y="2008"/>
                    </a:cubicBezTo>
                    <a:cubicBezTo>
                      <a:pt x="6071" y="1965"/>
                      <a:pt x="6032" y="1922"/>
                      <a:pt x="5985" y="1922"/>
                    </a:cubicBezTo>
                    <a:cubicBezTo>
                      <a:pt x="5966" y="1922"/>
                      <a:pt x="5946" y="1930"/>
                      <a:pt x="5928" y="1947"/>
                    </a:cubicBezTo>
                    <a:cubicBezTo>
                      <a:pt x="4682" y="4166"/>
                      <a:pt x="3800" y="6567"/>
                      <a:pt x="3283" y="9060"/>
                    </a:cubicBezTo>
                    <a:cubicBezTo>
                      <a:pt x="274" y="16324"/>
                      <a:pt x="1" y="24835"/>
                      <a:pt x="609" y="32495"/>
                    </a:cubicBezTo>
                    <a:cubicBezTo>
                      <a:pt x="609" y="32556"/>
                      <a:pt x="654" y="32586"/>
                      <a:pt x="700" y="32586"/>
                    </a:cubicBezTo>
                    <a:cubicBezTo>
                      <a:pt x="745" y="32586"/>
                      <a:pt x="791" y="32556"/>
                      <a:pt x="791" y="32495"/>
                    </a:cubicBezTo>
                    <a:cubicBezTo>
                      <a:pt x="609" y="26477"/>
                      <a:pt x="730" y="20337"/>
                      <a:pt x="2159" y="14440"/>
                    </a:cubicBezTo>
                    <a:cubicBezTo>
                      <a:pt x="2189" y="14318"/>
                      <a:pt x="2220" y="14197"/>
                      <a:pt x="2250" y="14045"/>
                    </a:cubicBezTo>
                    <a:cubicBezTo>
                      <a:pt x="4742" y="10610"/>
                      <a:pt x="8937" y="8999"/>
                      <a:pt x="11612" y="5716"/>
                    </a:cubicBezTo>
                    <a:cubicBezTo>
                      <a:pt x="11633" y="5695"/>
                      <a:pt x="11609" y="5673"/>
                      <a:pt x="11593" y="5673"/>
                    </a:cubicBezTo>
                    <a:cubicBezTo>
                      <a:pt x="11587" y="5673"/>
                      <a:pt x="11581" y="5677"/>
                      <a:pt x="11581" y="5686"/>
                    </a:cubicBezTo>
                    <a:cubicBezTo>
                      <a:pt x="8907" y="8543"/>
                      <a:pt x="4742" y="10154"/>
                      <a:pt x="2463" y="13376"/>
                    </a:cubicBezTo>
                    <a:cubicBezTo>
                      <a:pt x="3709" y="8482"/>
                      <a:pt x="6141" y="3953"/>
                      <a:pt x="9484" y="184"/>
                    </a:cubicBezTo>
                    <a:cubicBezTo>
                      <a:pt x="9553" y="92"/>
                      <a:pt x="9483" y="1"/>
                      <a:pt x="9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3476;p63">
                <a:extLst>
                  <a:ext uri="{FF2B5EF4-FFF2-40B4-BE49-F238E27FC236}">
                    <a16:creationId xmlns:a16="http://schemas.microsoft.com/office/drawing/2014/main" id="{9A6946DB-3AD9-98D2-6F53-E88E902150DA}"/>
                  </a:ext>
                </a:extLst>
              </p:cNvPr>
              <p:cNvSpPr/>
              <p:nvPr/>
            </p:nvSpPr>
            <p:spPr>
              <a:xfrm>
                <a:off x="3268988" y="3709273"/>
                <a:ext cx="304689" cy="410993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16384" extrusionOk="0">
                    <a:moveTo>
                      <a:pt x="1673" y="0"/>
                    </a:moveTo>
                    <a:lnTo>
                      <a:pt x="1" y="16383"/>
                    </a:lnTo>
                    <a:lnTo>
                      <a:pt x="12190" y="16383"/>
                    </a:lnTo>
                    <a:lnTo>
                      <a:pt x="1030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3477;p63">
                <a:extLst>
                  <a:ext uri="{FF2B5EF4-FFF2-40B4-BE49-F238E27FC236}">
                    <a16:creationId xmlns:a16="http://schemas.microsoft.com/office/drawing/2014/main" id="{0BB528EB-BFA9-4500-1003-F4ECBAE66BFA}"/>
                  </a:ext>
                </a:extLst>
              </p:cNvPr>
              <p:cNvSpPr/>
              <p:nvPr/>
            </p:nvSpPr>
            <p:spPr>
              <a:xfrm>
                <a:off x="3303956" y="3709273"/>
                <a:ext cx="230229" cy="67102"/>
              </a:xfrm>
              <a:custGeom>
                <a:avLst/>
                <a:gdLst/>
                <a:ahLst/>
                <a:cxnLst/>
                <a:rect l="l" t="t" r="r" b="b"/>
                <a:pathLst>
                  <a:path w="9211" h="2675" extrusionOk="0">
                    <a:moveTo>
                      <a:pt x="274" y="0"/>
                    </a:moveTo>
                    <a:lnTo>
                      <a:pt x="0" y="2675"/>
                    </a:lnTo>
                    <a:lnTo>
                      <a:pt x="9210" y="2675"/>
                    </a:lnTo>
                    <a:lnTo>
                      <a:pt x="89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3478;p63">
                <a:extLst>
                  <a:ext uri="{FF2B5EF4-FFF2-40B4-BE49-F238E27FC236}">
                    <a16:creationId xmlns:a16="http://schemas.microsoft.com/office/drawing/2014/main" id="{AFC67173-0C47-B273-C490-EC5573125FC8}"/>
                  </a:ext>
                </a:extLst>
              </p:cNvPr>
              <p:cNvSpPr/>
              <p:nvPr/>
            </p:nvSpPr>
            <p:spPr>
              <a:xfrm>
                <a:off x="3278886" y="3664270"/>
                <a:ext cx="285668" cy="65598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2615" extrusionOk="0">
                    <a:moveTo>
                      <a:pt x="0" y="1"/>
                    </a:moveTo>
                    <a:lnTo>
                      <a:pt x="0" y="2615"/>
                    </a:lnTo>
                    <a:lnTo>
                      <a:pt x="11429" y="2615"/>
                    </a:lnTo>
                    <a:lnTo>
                      <a:pt x="1142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2E49FED4-6DFC-3A45-5D40-C880CA22AF2A}"/>
                </a:ext>
              </a:extLst>
            </p:cNvPr>
            <p:cNvGrpSpPr/>
            <p:nvPr/>
          </p:nvGrpSpPr>
          <p:grpSpPr>
            <a:xfrm>
              <a:off x="5249642" y="1971583"/>
              <a:ext cx="3906619" cy="2844064"/>
              <a:chOff x="5249642" y="1971583"/>
              <a:chExt cx="3906619" cy="2844064"/>
            </a:xfrm>
          </p:grpSpPr>
          <p:sp>
            <p:nvSpPr>
              <p:cNvPr id="490" name="Google Shape;3429;p63">
                <a:extLst>
                  <a:ext uri="{FF2B5EF4-FFF2-40B4-BE49-F238E27FC236}">
                    <a16:creationId xmlns:a16="http://schemas.microsoft.com/office/drawing/2014/main" id="{42469542-70B1-61DD-CB98-90C9CDD905B9}"/>
                  </a:ext>
                </a:extLst>
              </p:cNvPr>
              <p:cNvSpPr/>
              <p:nvPr/>
            </p:nvSpPr>
            <p:spPr>
              <a:xfrm>
                <a:off x="5765514" y="2019620"/>
                <a:ext cx="628325" cy="864681"/>
              </a:xfrm>
              <a:custGeom>
                <a:avLst/>
                <a:gdLst/>
                <a:ahLst/>
                <a:cxnLst/>
                <a:rect l="l" t="t" r="r" b="b"/>
                <a:pathLst>
                  <a:path w="25138" h="34470" extrusionOk="0">
                    <a:moveTo>
                      <a:pt x="0" y="0"/>
                    </a:moveTo>
                    <a:lnTo>
                      <a:pt x="0" y="34469"/>
                    </a:lnTo>
                    <a:lnTo>
                      <a:pt x="25137" y="34469"/>
                    </a:lnTo>
                    <a:lnTo>
                      <a:pt x="251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3430;p63">
                <a:extLst>
                  <a:ext uri="{FF2B5EF4-FFF2-40B4-BE49-F238E27FC236}">
                    <a16:creationId xmlns:a16="http://schemas.microsoft.com/office/drawing/2014/main" id="{53820435-7501-F0DE-AB54-6B229B79C372}"/>
                  </a:ext>
                </a:extLst>
              </p:cNvPr>
              <p:cNvSpPr/>
              <p:nvPr/>
            </p:nvSpPr>
            <p:spPr>
              <a:xfrm>
                <a:off x="6453823" y="2019620"/>
                <a:ext cx="628349" cy="864681"/>
              </a:xfrm>
              <a:custGeom>
                <a:avLst/>
                <a:gdLst/>
                <a:ahLst/>
                <a:cxnLst/>
                <a:rect l="l" t="t" r="r" b="b"/>
                <a:pathLst>
                  <a:path w="25139" h="34470" extrusionOk="0">
                    <a:moveTo>
                      <a:pt x="1" y="0"/>
                    </a:moveTo>
                    <a:lnTo>
                      <a:pt x="1" y="34469"/>
                    </a:lnTo>
                    <a:lnTo>
                      <a:pt x="25138" y="34469"/>
                    </a:lnTo>
                    <a:lnTo>
                      <a:pt x="251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3444;p63">
                <a:extLst>
                  <a:ext uri="{FF2B5EF4-FFF2-40B4-BE49-F238E27FC236}">
                    <a16:creationId xmlns:a16="http://schemas.microsoft.com/office/drawing/2014/main" id="{D927F385-89D1-239A-9ABE-7CE7A09EAED2}"/>
                  </a:ext>
                </a:extLst>
              </p:cNvPr>
              <p:cNvSpPr/>
              <p:nvPr/>
            </p:nvSpPr>
            <p:spPr>
              <a:xfrm>
                <a:off x="7769713" y="2019620"/>
                <a:ext cx="628325" cy="864681"/>
              </a:xfrm>
              <a:custGeom>
                <a:avLst/>
                <a:gdLst/>
                <a:ahLst/>
                <a:cxnLst/>
                <a:rect l="l" t="t" r="r" b="b"/>
                <a:pathLst>
                  <a:path w="25138" h="34470" extrusionOk="0">
                    <a:moveTo>
                      <a:pt x="0" y="0"/>
                    </a:moveTo>
                    <a:lnTo>
                      <a:pt x="0" y="34469"/>
                    </a:lnTo>
                    <a:lnTo>
                      <a:pt x="25137" y="34469"/>
                    </a:lnTo>
                    <a:lnTo>
                      <a:pt x="251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3445;p63">
                <a:extLst>
                  <a:ext uri="{FF2B5EF4-FFF2-40B4-BE49-F238E27FC236}">
                    <a16:creationId xmlns:a16="http://schemas.microsoft.com/office/drawing/2014/main" id="{A00D508E-BFA0-7A57-3103-5816320D6E2C}"/>
                  </a:ext>
                </a:extLst>
              </p:cNvPr>
              <p:cNvSpPr/>
              <p:nvPr/>
            </p:nvSpPr>
            <p:spPr>
              <a:xfrm>
                <a:off x="8456501" y="2019620"/>
                <a:ext cx="628349" cy="864681"/>
              </a:xfrm>
              <a:custGeom>
                <a:avLst/>
                <a:gdLst/>
                <a:ahLst/>
                <a:cxnLst/>
                <a:rect l="l" t="t" r="r" b="b"/>
                <a:pathLst>
                  <a:path w="25139" h="34470" extrusionOk="0">
                    <a:moveTo>
                      <a:pt x="1" y="0"/>
                    </a:moveTo>
                    <a:lnTo>
                      <a:pt x="1" y="34469"/>
                    </a:lnTo>
                    <a:lnTo>
                      <a:pt x="25138" y="34469"/>
                    </a:lnTo>
                    <a:lnTo>
                      <a:pt x="251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3456;p63">
                <a:extLst>
                  <a:ext uri="{FF2B5EF4-FFF2-40B4-BE49-F238E27FC236}">
                    <a16:creationId xmlns:a16="http://schemas.microsoft.com/office/drawing/2014/main" id="{8BA5FABD-3A23-EA85-9134-F9F1636693A3}"/>
                  </a:ext>
                </a:extLst>
              </p:cNvPr>
              <p:cNvSpPr/>
              <p:nvPr/>
            </p:nvSpPr>
            <p:spPr>
              <a:xfrm>
                <a:off x="7272837" y="3023047"/>
                <a:ext cx="251500" cy="106762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4256" extrusionOk="0">
                    <a:moveTo>
                      <a:pt x="0" y="0"/>
                    </a:moveTo>
                    <a:lnTo>
                      <a:pt x="0" y="4255"/>
                    </a:lnTo>
                    <a:lnTo>
                      <a:pt x="10061" y="4255"/>
                    </a:lnTo>
                    <a:lnTo>
                      <a:pt x="1006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3462;p63">
                <a:extLst>
                  <a:ext uri="{FF2B5EF4-FFF2-40B4-BE49-F238E27FC236}">
                    <a16:creationId xmlns:a16="http://schemas.microsoft.com/office/drawing/2014/main" id="{E82D9A64-63AC-001A-23A3-62E596441987}"/>
                  </a:ext>
                </a:extLst>
              </p:cNvPr>
              <p:cNvSpPr/>
              <p:nvPr/>
            </p:nvSpPr>
            <p:spPr>
              <a:xfrm>
                <a:off x="5249642" y="4334491"/>
                <a:ext cx="3906619" cy="481156"/>
              </a:xfrm>
              <a:custGeom>
                <a:avLst/>
                <a:gdLst/>
                <a:ahLst/>
                <a:cxnLst/>
                <a:rect l="l" t="t" r="r" b="b"/>
                <a:pathLst>
                  <a:path w="156296" h="19181" extrusionOk="0">
                    <a:moveTo>
                      <a:pt x="78148" y="0"/>
                    </a:moveTo>
                    <a:cubicBezTo>
                      <a:pt x="34986" y="0"/>
                      <a:pt x="1" y="4286"/>
                      <a:pt x="1" y="9575"/>
                    </a:cubicBezTo>
                    <a:cubicBezTo>
                      <a:pt x="1" y="14864"/>
                      <a:pt x="34986" y="19180"/>
                      <a:pt x="78148" y="19180"/>
                    </a:cubicBezTo>
                    <a:cubicBezTo>
                      <a:pt x="121310" y="19180"/>
                      <a:pt x="156295" y="14864"/>
                      <a:pt x="156295" y="9575"/>
                    </a:cubicBezTo>
                    <a:cubicBezTo>
                      <a:pt x="156295" y="4286"/>
                      <a:pt x="121310" y="0"/>
                      <a:pt x="78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3479;p63">
                <a:extLst>
                  <a:ext uri="{FF2B5EF4-FFF2-40B4-BE49-F238E27FC236}">
                    <a16:creationId xmlns:a16="http://schemas.microsoft.com/office/drawing/2014/main" id="{2D758717-A25A-47B1-6809-4EA75A503528}"/>
                  </a:ext>
                </a:extLst>
              </p:cNvPr>
              <p:cNvSpPr/>
              <p:nvPr/>
            </p:nvSpPr>
            <p:spPr>
              <a:xfrm>
                <a:off x="6805581" y="4039416"/>
                <a:ext cx="626050" cy="577407"/>
              </a:xfrm>
              <a:custGeom>
                <a:avLst/>
                <a:gdLst/>
                <a:ahLst/>
                <a:cxnLst/>
                <a:rect l="l" t="t" r="r" b="b"/>
                <a:pathLst>
                  <a:path w="25047" h="23018" extrusionOk="0">
                    <a:moveTo>
                      <a:pt x="1855" y="0"/>
                    </a:moveTo>
                    <a:cubicBezTo>
                      <a:pt x="1855" y="0"/>
                      <a:pt x="1" y="13587"/>
                      <a:pt x="1" y="14377"/>
                    </a:cubicBezTo>
                    <a:lnTo>
                      <a:pt x="1" y="14499"/>
                    </a:lnTo>
                    <a:cubicBezTo>
                      <a:pt x="1" y="18450"/>
                      <a:pt x="62" y="21703"/>
                      <a:pt x="396" y="21885"/>
                    </a:cubicBezTo>
                    <a:cubicBezTo>
                      <a:pt x="1117" y="22393"/>
                      <a:pt x="18401" y="23017"/>
                      <a:pt x="23104" y="23017"/>
                    </a:cubicBezTo>
                    <a:cubicBezTo>
                      <a:pt x="23755" y="23017"/>
                      <a:pt x="24164" y="23005"/>
                      <a:pt x="24257" y="22979"/>
                    </a:cubicBezTo>
                    <a:cubicBezTo>
                      <a:pt x="25047" y="22736"/>
                      <a:pt x="24500" y="20487"/>
                      <a:pt x="23649" y="19757"/>
                    </a:cubicBezTo>
                    <a:cubicBezTo>
                      <a:pt x="22798" y="19028"/>
                      <a:pt x="14409" y="14955"/>
                      <a:pt x="14409" y="14955"/>
                    </a:cubicBezTo>
                    <a:lnTo>
                      <a:pt x="14409" y="14712"/>
                    </a:lnTo>
                    <a:lnTo>
                      <a:pt x="17448" y="456"/>
                    </a:lnTo>
                    <a:lnTo>
                      <a:pt x="1855" y="0"/>
                    </a:ln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3480;p63">
                <a:extLst>
                  <a:ext uri="{FF2B5EF4-FFF2-40B4-BE49-F238E27FC236}">
                    <a16:creationId xmlns:a16="http://schemas.microsoft.com/office/drawing/2014/main" id="{464F7278-5324-012A-BBFF-6FFCA4CB2D56}"/>
                  </a:ext>
                </a:extLst>
              </p:cNvPr>
              <p:cNvSpPr/>
              <p:nvPr/>
            </p:nvSpPr>
            <p:spPr>
              <a:xfrm>
                <a:off x="6805581" y="4325335"/>
                <a:ext cx="626050" cy="291488"/>
              </a:xfrm>
              <a:custGeom>
                <a:avLst/>
                <a:gdLst/>
                <a:ahLst/>
                <a:cxnLst/>
                <a:rect l="l" t="t" r="r" b="b"/>
                <a:pathLst>
                  <a:path w="25047" h="11620" extrusionOk="0">
                    <a:moveTo>
                      <a:pt x="366" y="1"/>
                    </a:moveTo>
                    <a:cubicBezTo>
                      <a:pt x="153" y="1581"/>
                      <a:pt x="1" y="2767"/>
                      <a:pt x="1" y="2979"/>
                    </a:cubicBezTo>
                    <a:lnTo>
                      <a:pt x="1" y="3101"/>
                    </a:lnTo>
                    <a:cubicBezTo>
                      <a:pt x="1" y="7052"/>
                      <a:pt x="62" y="10274"/>
                      <a:pt x="396" y="10487"/>
                    </a:cubicBezTo>
                    <a:cubicBezTo>
                      <a:pt x="1117" y="10995"/>
                      <a:pt x="18401" y="11619"/>
                      <a:pt x="23104" y="11619"/>
                    </a:cubicBezTo>
                    <a:cubicBezTo>
                      <a:pt x="23755" y="11619"/>
                      <a:pt x="24164" y="11607"/>
                      <a:pt x="24257" y="11581"/>
                    </a:cubicBezTo>
                    <a:cubicBezTo>
                      <a:pt x="25047" y="11338"/>
                      <a:pt x="24469" y="9089"/>
                      <a:pt x="23618" y="8359"/>
                    </a:cubicBezTo>
                    <a:cubicBezTo>
                      <a:pt x="22767" y="7630"/>
                      <a:pt x="14378" y="3557"/>
                      <a:pt x="14378" y="3557"/>
                    </a:cubicBezTo>
                    <a:lnTo>
                      <a:pt x="14378" y="3314"/>
                    </a:lnTo>
                    <a:lnTo>
                      <a:pt x="14956" y="578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3481;p63">
                <a:extLst>
                  <a:ext uri="{FF2B5EF4-FFF2-40B4-BE49-F238E27FC236}">
                    <a16:creationId xmlns:a16="http://schemas.microsoft.com/office/drawing/2014/main" id="{E98D7264-2134-8FED-3520-6605AA49B6DE}"/>
                  </a:ext>
                </a:extLst>
              </p:cNvPr>
              <p:cNvSpPr/>
              <p:nvPr/>
            </p:nvSpPr>
            <p:spPr>
              <a:xfrm>
                <a:off x="6803306" y="4403876"/>
                <a:ext cx="632899" cy="215455"/>
              </a:xfrm>
              <a:custGeom>
                <a:avLst/>
                <a:gdLst/>
                <a:ahLst/>
                <a:cxnLst/>
                <a:rect l="l" t="t" r="r" b="b"/>
                <a:pathLst>
                  <a:path w="25321" h="8589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1" y="3952"/>
                      <a:pt x="92" y="7235"/>
                      <a:pt x="426" y="7447"/>
                    </a:cubicBezTo>
                    <a:cubicBezTo>
                      <a:pt x="1139" y="7949"/>
                      <a:pt x="18202" y="8588"/>
                      <a:pt x="23193" y="8588"/>
                    </a:cubicBezTo>
                    <a:cubicBezTo>
                      <a:pt x="23948" y="8588"/>
                      <a:pt x="24426" y="8574"/>
                      <a:pt x="24530" y="8542"/>
                    </a:cubicBezTo>
                    <a:cubicBezTo>
                      <a:pt x="25320" y="8298"/>
                      <a:pt x="24712" y="6019"/>
                      <a:pt x="23861" y="5289"/>
                    </a:cubicBezTo>
                    <a:cubicBezTo>
                      <a:pt x="23010" y="4560"/>
                      <a:pt x="14530" y="426"/>
                      <a:pt x="14530" y="426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3482;p63">
                <a:extLst>
                  <a:ext uri="{FF2B5EF4-FFF2-40B4-BE49-F238E27FC236}">
                    <a16:creationId xmlns:a16="http://schemas.microsoft.com/office/drawing/2014/main" id="{4BE620BC-47AC-B0F1-9EDB-DFEB56426FF1}"/>
                  </a:ext>
                </a:extLst>
              </p:cNvPr>
              <p:cNvSpPr/>
              <p:nvPr/>
            </p:nvSpPr>
            <p:spPr>
              <a:xfrm>
                <a:off x="6841299" y="4578217"/>
                <a:ext cx="569836" cy="18588"/>
              </a:xfrm>
              <a:custGeom>
                <a:avLst/>
                <a:gdLst/>
                <a:ahLst/>
                <a:cxnLst/>
                <a:rect l="l" t="t" r="r" b="b"/>
                <a:pathLst>
                  <a:path w="22798" h="741" extrusionOk="0">
                    <a:moveTo>
                      <a:pt x="1039" y="1"/>
                    </a:moveTo>
                    <a:cubicBezTo>
                      <a:pt x="633" y="1"/>
                      <a:pt x="284" y="4"/>
                      <a:pt x="1" y="11"/>
                    </a:cubicBezTo>
                    <a:cubicBezTo>
                      <a:pt x="3739" y="315"/>
                      <a:pt x="18937" y="710"/>
                      <a:pt x="22706" y="741"/>
                    </a:cubicBezTo>
                    <a:cubicBezTo>
                      <a:pt x="22797" y="741"/>
                      <a:pt x="22797" y="680"/>
                      <a:pt x="22706" y="680"/>
                    </a:cubicBezTo>
                    <a:cubicBezTo>
                      <a:pt x="19251" y="483"/>
                      <a:pt x="5982" y="1"/>
                      <a:pt x="10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3483;p63">
                <a:extLst>
                  <a:ext uri="{FF2B5EF4-FFF2-40B4-BE49-F238E27FC236}">
                    <a16:creationId xmlns:a16="http://schemas.microsoft.com/office/drawing/2014/main" id="{D076FE82-C670-D077-27C7-55B6E1032CE5}"/>
                  </a:ext>
                </a:extLst>
              </p:cNvPr>
              <p:cNvSpPr/>
              <p:nvPr/>
            </p:nvSpPr>
            <p:spPr>
              <a:xfrm>
                <a:off x="7284235" y="4515003"/>
                <a:ext cx="80559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858" extrusionOk="0">
                    <a:moveTo>
                      <a:pt x="2978" y="1"/>
                    </a:moveTo>
                    <a:cubicBezTo>
                      <a:pt x="2204" y="1"/>
                      <a:pt x="1469" y="302"/>
                      <a:pt x="912" y="859"/>
                    </a:cubicBezTo>
                    <a:cubicBezTo>
                      <a:pt x="365" y="1376"/>
                      <a:pt x="31" y="2075"/>
                      <a:pt x="0" y="2835"/>
                    </a:cubicBezTo>
                    <a:cubicBezTo>
                      <a:pt x="0" y="2850"/>
                      <a:pt x="15" y="2858"/>
                      <a:pt x="31" y="2858"/>
                    </a:cubicBezTo>
                    <a:cubicBezTo>
                      <a:pt x="46" y="2858"/>
                      <a:pt x="61" y="2850"/>
                      <a:pt x="61" y="2835"/>
                    </a:cubicBezTo>
                    <a:cubicBezTo>
                      <a:pt x="365" y="1315"/>
                      <a:pt x="1642" y="160"/>
                      <a:pt x="3192" y="39"/>
                    </a:cubicBezTo>
                    <a:cubicBezTo>
                      <a:pt x="3222" y="39"/>
                      <a:pt x="3222" y="8"/>
                      <a:pt x="3192" y="8"/>
                    </a:cubicBezTo>
                    <a:cubicBezTo>
                      <a:pt x="3120" y="3"/>
                      <a:pt x="3049" y="1"/>
                      <a:pt x="29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3484;p63">
                <a:extLst>
                  <a:ext uri="{FF2B5EF4-FFF2-40B4-BE49-F238E27FC236}">
                    <a16:creationId xmlns:a16="http://schemas.microsoft.com/office/drawing/2014/main" id="{E5CFC6D8-9A09-46BD-3899-531C3DB12ECB}"/>
                  </a:ext>
                </a:extLst>
              </p:cNvPr>
              <p:cNvSpPr/>
              <p:nvPr/>
            </p:nvSpPr>
            <p:spPr>
              <a:xfrm>
                <a:off x="7095348" y="4425098"/>
                <a:ext cx="110653" cy="42293"/>
              </a:xfrm>
              <a:custGeom>
                <a:avLst/>
                <a:gdLst/>
                <a:ahLst/>
                <a:cxnLst/>
                <a:rect l="l" t="t" r="r" b="b"/>
                <a:pathLst>
                  <a:path w="4427" h="1686" extrusionOk="0">
                    <a:moveTo>
                      <a:pt x="4008" y="0"/>
                    </a:moveTo>
                    <a:cubicBezTo>
                      <a:pt x="2556" y="0"/>
                      <a:pt x="966" y="471"/>
                      <a:pt x="50" y="1616"/>
                    </a:cubicBezTo>
                    <a:cubicBezTo>
                      <a:pt x="0" y="1641"/>
                      <a:pt x="51" y="1686"/>
                      <a:pt x="88" y="1686"/>
                    </a:cubicBezTo>
                    <a:cubicBezTo>
                      <a:pt x="96" y="1686"/>
                      <a:pt x="104" y="1683"/>
                      <a:pt x="110" y="1677"/>
                    </a:cubicBezTo>
                    <a:cubicBezTo>
                      <a:pt x="1448" y="1039"/>
                      <a:pt x="2846" y="553"/>
                      <a:pt x="4305" y="188"/>
                    </a:cubicBezTo>
                    <a:cubicBezTo>
                      <a:pt x="4426" y="157"/>
                      <a:pt x="4396" y="6"/>
                      <a:pt x="4275" y="6"/>
                    </a:cubicBezTo>
                    <a:cubicBezTo>
                      <a:pt x="4186" y="2"/>
                      <a:pt x="4097" y="0"/>
                      <a:pt x="400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3485;p63">
                <a:extLst>
                  <a:ext uri="{FF2B5EF4-FFF2-40B4-BE49-F238E27FC236}">
                    <a16:creationId xmlns:a16="http://schemas.microsoft.com/office/drawing/2014/main" id="{0F18059D-95DE-2169-5CC8-D8775869441E}"/>
                  </a:ext>
                </a:extLst>
              </p:cNvPr>
              <p:cNvSpPr/>
              <p:nvPr/>
            </p:nvSpPr>
            <p:spPr>
              <a:xfrm>
                <a:off x="7123917" y="4437289"/>
                <a:ext cx="109428" cy="4284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1708" extrusionOk="0">
                    <a:moveTo>
                      <a:pt x="4033" y="1"/>
                    </a:moveTo>
                    <a:cubicBezTo>
                      <a:pt x="2578" y="1"/>
                      <a:pt x="979" y="497"/>
                      <a:pt x="31" y="1617"/>
                    </a:cubicBezTo>
                    <a:cubicBezTo>
                      <a:pt x="1" y="1678"/>
                      <a:pt x="62" y="1708"/>
                      <a:pt x="122" y="1708"/>
                    </a:cubicBezTo>
                    <a:cubicBezTo>
                      <a:pt x="1460" y="1039"/>
                      <a:pt x="2858" y="553"/>
                      <a:pt x="4317" y="188"/>
                    </a:cubicBezTo>
                    <a:cubicBezTo>
                      <a:pt x="4378" y="158"/>
                      <a:pt x="4378" y="36"/>
                      <a:pt x="4287" y="6"/>
                    </a:cubicBezTo>
                    <a:cubicBezTo>
                      <a:pt x="4203" y="2"/>
                      <a:pt x="4118" y="1"/>
                      <a:pt x="40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3486;p63">
                <a:extLst>
                  <a:ext uri="{FF2B5EF4-FFF2-40B4-BE49-F238E27FC236}">
                    <a16:creationId xmlns:a16="http://schemas.microsoft.com/office/drawing/2014/main" id="{3D4717E5-0237-0562-B426-364DAB5EBA50}"/>
                  </a:ext>
                </a:extLst>
              </p:cNvPr>
              <p:cNvSpPr/>
              <p:nvPr/>
            </p:nvSpPr>
            <p:spPr>
              <a:xfrm>
                <a:off x="7152936" y="4449506"/>
                <a:ext cx="110053" cy="43046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1716" extrusionOk="0">
                    <a:moveTo>
                      <a:pt x="4027" y="0"/>
                    </a:moveTo>
                    <a:cubicBezTo>
                      <a:pt x="2569" y="0"/>
                      <a:pt x="944" y="496"/>
                      <a:pt x="25" y="1616"/>
                    </a:cubicBezTo>
                    <a:cubicBezTo>
                      <a:pt x="0" y="1666"/>
                      <a:pt x="36" y="1715"/>
                      <a:pt x="83" y="1715"/>
                    </a:cubicBezTo>
                    <a:cubicBezTo>
                      <a:pt x="94" y="1715"/>
                      <a:pt x="105" y="1713"/>
                      <a:pt x="116" y="1707"/>
                    </a:cubicBezTo>
                    <a:cubicBezTo>
                      <a:pt x="1454" y="1069"/>
                      <a:pt x="2852" y="552"/>
                      <a:pt x="4311" y="218"/>
                    </a:cubicBezTo>
                    <a:cubicBezTo>
                      <a:pt x="4402" y="157"/>
                      <a:pt x="4372" y="36"/>
                      <a:pt x="4281" y="5"/>
                    </a:cubicBezTo>
                    <a:cubicBezTo>
                      <a:pt x="4197" y="2"/>
                      <a:pt x="4112" y="0"/>
                      <a:pt x="402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3487;p63">
                <a:extLst>
                  <a:ext uri="{FF2B5EF4-FFF2-40B4-BE49-F238E27FC236}">
                    <a16:creationId xmlns:a16="http://schemas.microsoft.com/office/drawing/2014/main" id="{D588AA9A-1F0A-3356-E2CB-B07A742DBC96}"/>
                  </a:ext>
                </a:extLst>
              </p:cNvPr>
              <p:cNvSpPr/>
              <p:nvPr/>
            </p:nvSpPr>
            <p:spPr>
              <a:xfrm>
                <a:off x="7181806" y="4462325"/>
                <a:ext cx="110053" cy="42419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1691" extrusionOk="0">
                    <a:moveTo>
                      <a:pt x="3920" y="0"/>
                    </a:moveTo>
                    <a:cubicBezTo>
                      <a:pt x="2490" y="0"/>
                      <a:pt x="922" y="501"/>
                      <a:pt x="25" y="1622"/>
                    </a:cubicBezTo>
                    <a:cubicBezTo>
                      <a:pt x="1" y="1646"/>
                      <a:pt x="36" y="1691"/>
                      <a:pt x="66" y="1691"/>
                    </a:cubicBezTo>
                    <a:cubicBezTo>
                      <a:pt x="73" y="1691"/>
                      <a:pt x="80" y="1688"/>
                      <a:pt x="86" y="1683"/>
                    </a:cubicBezTo>
                    <a:cubicBezTo>
                      <a:pt x="1454" y="1044"/>
                      <a:pt x="2852" y="528"/>
                      <a:pt x="4311" y="193"/>
                    </a:cubicBezTo>
                    <a:cubicBezTo>
                      <a:pt x="4402" y="163"/>
                      <a:pt x="4372" y="11"/>
                      <a:pt x="4281" y="11"/>
                    </a:cubicBezTo>
                    <a:cubicBezTo>
                      <a:pt x="4162" y="4"/>
                      <a:pt x="4042" y="0"/>
                      <a:pt x="392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3488;p63">
                <a:extLst>
                  <a:ext uri="{FF2B5EF4-FFF2-40B4-BE49-F238E27FC236}">
                    <a16:creationId xmlns:a16="http://schemas.microsoft.com/office/drawing/2014/main" id="{9A6AFA97-0072-D09C-8B7D-ACCC772A0D1D}"/>
                  </a:ext>
                </a:extLst>
              </p:cNvPr>
              <p:cNvSpPr/>
              <p:nvPr/>
            </p:nvSpPr>
            <p:spPr>
              <a:xfrm>
                <a:off x="6824327" y="4490018"/>
                <a:ext cx="86408" cy="65647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617" extrusionOk="0">
                    <a:moveTo>
                      <a:pt x="1716" y="0"/>
                    </a:moveTo>
                    <a:cubicBezTo>
                      <a:pt x="70" y="0"/>
                      <a:pt x="0" y="2555"/>
                      <a:pt x="1683" y="2615"/>
                    </a:cubicBezTo>
                    <a:cubicBezTo>
                      <a:pt x="1702" y="2616"/>
                      <a:pt x="1721" y="2616"/>
                      <a:pt x="1740" y="2616"/>
                    </a:cubicBezTo>
                    <a:cubicBezTo>
                      <a:pt x="3387" y="2616"/>
                      <a:pt x="3457" y="31"/>
                      <a:pt x="1774" y="1"/>
                    </a:cubicBezTo>
                    <a:cubicBezTo>
                      <a:pt x="1754" y="0"/>
                      <a:pt x="1735" y="0"/>
                      <a:pt x="171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3489;p63">
                <a:extLst>
                  <a:ext uri="{FF2B5EF4-FFF2-40B4-BE49-F238E27FC236}">
                    <a16:creationId xmlns:a16="http://schemas.microsoft.com/office/drawing/2014/main" id="{DC1D0D18-C01E-B6A2-F746-AEFE6B4AA155}"/>
                  </a:ext>
                </a:extLst>
              </p:cNvPr>
              <p:cNvSpPr/>
              <p:nvPr/>
            </p:nvSpPr>
            <p:spPr>
              <a:xfrm>
                <a:off x="7153561" y="4318387"/>
                <a:ext cx="110928" cy="121939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861" extrusionOk="0">
                    <a:moveTo>
                      <a:pt x="3076" y="420"/>
                    </a:moveTo>
                    <a:cubicBezTo>
                      <a:pt x="3377" y="420"/>
                      <a:pt x="3613" y="633"/>
                      <a:pt x="3648" y="1250"/>
                    </a:cubicBezTo>
                    <a:cubicBezTo>
                      <a:pt x="3708" y="2162"/>
                      <a:pt x="2401" y="3013"/>
                      <a:pt x="1763" y="3439"/>
                    </a:cubicBezTo>
                    <a:cubicBezTo>
                      <a:pt x="1246" y="3804"/>
                      <a:pt x="699" y="4138"/>
                      <a:pt x="183" y="4503"/>
                    </a:cubicBezTo>
                    <a:cubicBezTo>
                      <a:pt x="456" y="3773"/>
                      <a:pt x="730" y="3013"/>
                      <a:pt x="1094" y="2314"/>
                    </a:cubicBezTo>
                    <a:cubicBezTo>
                      <a:pt x="1277" y="1949"/>
                      <a:pt x="1459" y="1615"/>
                      <a:pt x="1672" y="1311"/>
                    </a:cubicBezTo>
                    <a:cubicBezTo>
                      <a:pt x="1900" y="1008"/>
                      <a:pt x="2577" y="420"/>
                      <a:pt x="3076" y="420"/>
                    </a:cubicBezTo>
                    <a:close/>
                    <a:moveTo>
                      <a:pt x="2998" y="0"/>
                    </a:moveTo>
                    <a:cubicBezTo>
                      <a:pt x="2427" y="0"/>
                      <a:pt x="1857" y="413"/>
                      <a:pt x="1520" y="855"/>
                    </a:cubicBezTo>
                    <a:cubicBezTo>
                      <a:pt x="669" y="1980"/>
                      <a:pt x="152" y="3287"/>
                      <a:pt x="0" y="4655"/>
                    </a:cubicBezTo>
                    <a:cubicBezTo>
                      <a:pt x="0" y="4685"/>
                      <a:pt x="0" y="4715"/>
                      <a:pt x="61" y="4715"/>
                    </a:cubicBezTo>
                    <a:cubicBezTo>
                      <a:pt x="61" y="4804"/>
                      <a:pt x="142" y="4861"/>
                      <a:pt x="234" y="4861"/>
                    </a:cubicBezTo>
                    <a:cubicBezTo>
                      <a:pt x="267" y="4861"/>
                      <a:pt x="302" y="4853"/>
                      <a:pt x="335" y="4837"/>
                    </a:cubicBezTo>
                    <a:cubicBezTo>
                      <a:pt x="1429" y="4138"/>
                      <a:pt x="2675" y="3500"/>
                      <a:pt x="3526" y="2497"/>
                    </a:cubicBezTo>
                    <a:cubicBezTo>
                      <a:pt x="4012" y="1889"/>
                      <a:pt x="4438" y="916"/>
                      <a:pt x="3739" y="278"/>
                    </a:cubicBezTo>
                    <a:cubicBezTo>
                      <a:pt x="3505" y="81"/>
                      <a:pt x="3252" y="0"/>
                      <a:pt x="29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3490;p63">
                <a:extLst>
                  <a:ext uri="{FF2B5EF4-FFF2-40B4-BE49-F238E27FC236}">
                    <a16:creationId xmlns:a16="http://schemas.microsoft.com/office/drawing/2014/main" id="{45065093-BCA3-FFC8-B099-5C56E846015A}"/>
                  </a:ext>
                </a:extLst>
              </p:cNvPr>
              <p:cNvSpPr/>
              <p:nvPr/>
            </p:nvSpPr>
            <p:spPr>
              <a:xfrm>
                <a:off x="7016788" y="4380948"/>
                <a:ext cx="146671" cy="67805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2703" extrusionOk="0">
                    <a:moveTo>
                      <a:pt x="1780" y="457"/>
                    </a:moveTo>
                    <a:cubicBezTo>
                      <a:pt x="2017" y="457"/>
                      <a:pt x="2233" y="483"/>
                      <a:pt x="2372" y="519"/>
                    </a:cubicBezTo>
                    <a:cubicBezTo>
                      <a:pt x="2737" y="610"/>
                      <a:pt x="3101" y="732"/>
                      <a:pt x="3466" y="884"/>
                    </a:cubicBezTo>
                    <a:cubicBezTo>
                      <a:pt x="4196" y="1218"/>
                      <a:pt x="4895" y="1583"/>
                      <a:pt x="5594" y="2009"/>
                    </a:cubicBezTo>
                    <a:cubicBezTo>
                      <a:pt x="4955" y="2039"/>
                      <a:pt x="4317" y="2130"/>
                      <a:pt x="3679" y="2191"/>
                    </a:cubicBezTo>
                    <a:cubicBezTo>
                      <a:pt x="3370" y="2228"/>
                      <a:pt x="2932" y="2280"/>
                      <a:pt x="2483" y="2280"/>
                    </a:cubicBezTo>
                    <a:cubicBezTo>
                      <a:pt x="1826" y="2280"/>
                      <a:pt x="1147" y="2169"/>
                      <a:pt x="822" y="1735"/>
                    </a:cubicBezTo>
                    <a:cubicBezTo>
                      <a:pt x="82" y="718"/>
                      <a:pt x="1030" y="457"/>
                      <a:pt x="1780" y="457"/>
                    </a:cubicBezTo>
                    <a:close/>
                    <a:moveTo>
                      <a:pt x="1660" y="0"/>
                    </a:moveTo>
                    <a:cubicBezTo>
                      <a:pt x="979" y="0"/>
                      <a:pt x="271" y="279"/>
                      <a:pt x="153" y="1036"/>
                    </a:cubicBezTo>
                    <a:cubicBezTo>
                      <a:pt x="1" y="2009"/>
                      <a:pt x="943" y="2465"/>
                      <a:pt x="1703" y="2617"/>
                    </a:cubicBezTo>
                    <a:cubicBezTo>
                      <a:pt x="2033" y="2678"/>
                      <a:pt x="2367" y="2703"/>
                      <a:pt x="2703" y="2703"/>
                    </a:cubicBezTo>
                    <a:cubicBezTo>
                      <a:pt x="3697" y="2703"/>
                      <a:pt x="4708" y="2487"/>
                      <a:pt x="5685" y="2373"/>
                    </a:cubicBezTo>
                    <a:cubicBezTo>
                      <a:pt x="5807" y="2343"/>
                      <a:pt x="5867" y="2221"/>
                      <a:pt x="5807" y="2100"/>
                    </a:cubicBezTo>
                    <a:cubicBezTo>
                      <a:pt x="5837" y="2069"/>
                      <a:pt x="5837" y="2039"/>
                      <a:pt x="5807" y="2039"/>
                    </a:cubicBezTo>
                    <a:cubicBezTo>
                      <a:pt x="4803" y="1066"/>
                      <a:pt x="3557" y="398"/>
                      <a:pt x="2220" y="63"/>
                    </a:cubicBezTo>
                    <a:cubicBezTo>
                      <a:pt x="2045" y="23"/>
                      <a:pt x="1854" y="0"/>
                      <a:pt x="16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3491;p63">
                <a:extLst>
                  <a:ext uri="{FF2B5EF4-FFF2-40B4-BE49-F238E27FC236}">
                    <a16:creationId xmlns:a16="http://schemas.microsoft.com/office/drawing/2014/main" id="{07F298E5-F4D4-0D31-6943-CBE72274C4F8}"/>
                  </a:ext>
                </a:extLst>
              </p:cNvPr>
              <p:cNvSpPr/>
              <p:nvPr/>
            </p:nvSpPr>
            <p:spPr>
              <a:xfrm>
                <a:off x="6118793" y="3134349"/>
                <a:ext cx="1272596" cy="1266492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50488" extrusionOk="0">
                    <a:moveTo>
                      <a:pt x="6049" y="1"/>
                    </a:moveTo>
                    <a:cubicBezTo>
                      <a:pt x="6049" y="1"/>
                      <a:pt x="0" y="13223"/>
                      <a:pt x="6049" y="19788"/>
                    </a:cubicBezTo>
                    <a:cubicBezTo>
                      <a:pt x="9775" y="23822"/>
                      <a:pt x="16921" y="24569"/>
                      <a:pt x="22545" y="24569"/>
                    </a:cubicBezTo>
                    <a:cubicBezTo>
                      <a:pt x="25854" y="24569"/>
                      <a:pt x="28635" y="24310"/>
                      <a:pt x="29883" y="24310"/>
                    </a:cubicBezTo>
                    <a:cubicBezTo>
                      <a:pt x="30287" y="24310"/>
                      <a:pt x="30530" y="24337"/>
                      <a:pt x="30578" y="24408"/>
                    </a:cubicBezTo>
                    <a:cubicBezTo>
                      <a:pt x="31612" y="25959"/>
                      <a:pt x="25837" y="48907"/>
                      <a:pt x="25837" y="48907"/>
                    </a:cubicBezTo>
                    <a:lnTo>
                      <a:pt x="44864" y="50488"/>
                    </a:lnTo>
                    <a:cubicBezTo>
                      <a:pt x="44864" y="50488"/>
                      <a:pt x="50913" y="20883"/>
                      <a:pt x="46566" y="12949"/>
                    </a:cubicBezTo>
                    <a:cubicBezTo>
                      <a:pt x="43314" y="7022"/>
                      <a:pt x="23648" y="8755"/>
                      <a:pt x="23223" y="7843"/>
                    </a:cubicBezTo>
                    <a:cubicBezTo>
                      <a:pt x="22219" y="5746"/>
                      <a:pt x="22402" y="1"/>
                      <a:pt x="22402" y="1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3492;p63">
                <a:extLst>
                  <a:ext uri="{FF2B5EF4-FFF2-40B4-BE49-F238E27FC236}">
                    <a16:creationId xmlns:a16="http://schemas.microsoft.com/office/drawing/2014/main" id="{28F45D29-D551-4F3E-02A6-2A38858ECCA7}"/>
                  </a:ext>
                </a:extLst>
              </p:cNvPr>
              <p:cNvSpPr/>
              <p:nvPr/>
            </p:nvSpPr>
            <p:spPr>
              <a:xfrm>
                <a:off x="6819278" y="4268918"/>
                <a:ext cx="404194" cy="36173"/>
              </a:xfrm>
              <a:custGeom>
                <a:avLst/>
                <a:gdLst/>
                <a:ahLst/>
                <a:cxnLst/>
                <a:rect l="l" t="t" r="r" b="b"/>
                <a:pathLst>
                  <a:path w="16171" h="1442" extrusionOk="0">
                    <a:moveTo>
                      <a:pt x="91" y="0"/>
                    </a:moveTo>
                    <a:cubicBezTo>
                      <a:pt x="0" y="0"/>
                      <a:pt x="0" y="122"/>
                      <a:pt x="91" y="122"/>
                    </a:cubicBezTo>
                    <a:cubicBezTo>
                      <a:pt x="1277" y="244"/>
                      <a:pt x="2462" y="396"/>
                      <a:pt x="3648" y="517"/>
                    </a:cubicBezTo>
                    <a:cubicBezTo>
                      <a:pt x="5714" y="730"/>
                      <a:pt x="7812" y="943"/>
                      <a:pt x="9879" y="1095"/>
                    </a:cubicBezTo>
                    <a:cubicBezTo>
                      <a:pt x="10943" y="1186"/>
                      <a:pt x="11976" y="1247"/>
                      <a:pt x="13009" y="1307"/>
                    </a:cubicBezTo>
                    <a:lnTo>
                      <a:pt x="14529" y="1399"/>
                    </a:lnTo>
                    <a:cubicBezTo>
                      <a:pt x="14916" y="1420"/>
                      <a:pt x="15288" y="1442"/>
                      <a:pt x="15666" y="1442"/>
                    </a:cubicBezTo>
                    <a:cubicBezTo>
                      <a:pt x="15822" y="1442"/>
                      <a:pt x="15980" y="1438"/>
                      <a:pt x="16140" y="1429"/>
                    </a:cubicBezTo>
                    <a:cubicBezTo>
                      <a:pt x="16171" y="1429"/>
                      <a:pt x="16171" y="1399"/>
                      <a:pt x="16140" y="1399"/>
                    </a:cubicBezTo>
                    <a:cubicBezTo>
                      <a:pt x="15867" y="1338"/>
                      <a:pt x="15593" y="1277"/>
                      <a:pt x="15289" y="1247"/>
                    </a:cubicBezTo>
                    <a:cubicBezTo>
                      <a:pt x="15016" y="1216"/>
                      <a:pt x="14742" y="1186"/>
                      <a:pt x="14438" y="1155"/>
                    </a:cubicBezTo>
                    <a:lnTo>
                      <a:pt x="12675" y="943"/>
                    </a:lnTo>
                    <a:cubicBezTo>
                      <a:pt x="10578" y="700"/>
                      <a:pt x="8480" y="517"/>
                      <a:pt x="6383" y="335"/>
                    </a:cubicBezTo>
                    <a:cubicBezTo>
                      <a:pt x="4286" y="183"/>
                      <a:pt x="2189" y="122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3493;p63">
                <a:extLst>
                  <a:ext uri="{FF2B5EF4-FFF2-40B4-BE49-F238E27FC236}">
                    <a16:creationId xmlns:a16="http://schemas.microsoft.com/office/drawing/2014/main" id="{510FACDB-60A5-4D38-A034-ACA691D98831}"/>
                  </a:ext>
                </a:extLst>
              </p:cNvPr>
              <p:cNvSpPr/>
              <p:nvPr/>
            </p:nvSpPr>
            <p:spPr>
              <a:xfrm>
                <a:off x="6274537" y="3175714"/>
                <a:ext cx="693661" cy="1068897"/>
              </a:xfrm>
              <a:custGeom>
                <a:avLst/>
                <a:gdLst/>
                <a:ahLst/>
                <a:cxnLst/>
                <a:rect l="l" t="t" r="r" b="b"/>
                <a:pathLst>
                  <a:path w="27752" h="42611" extrusionOk="0">
                    <a:moveTo>
                      <a:pt x="1824" y="1"/>
                    </a:moveTo>
                    <a:cubicBezTo>
                      <a:pt x="1809" y="1"/>
                      <a:pt x="1794" y="8"/>
                      <a:pt x="1794" y="24"/>
                    </a:cubicBezTo>
                    <a:cubicBezTo>
                      <a:pt x="1763" y="571"/>
                      <a:pt x="1733" y="1118"/>
                      <a:pt x="1672" y="1665"/>
                    </a:cubicBezTo>
                    <a:cubicBezTo>
                      <a:pt x="1247" y="5677"/>
                      <a:pt x="0" y="9902"/>
                      <a:pt x="1611" y="13762"/>
                    </a:cubicBezTo>
                    <a:cubicBezTo>
                      <a:pt x="2341" y="15434"/>
                      <a:pt x="3557" y="16832"/>
                      <a:pt x="5137" y="17714"/>
                    </a:cubicBezTo>
                    <a:cubicBezTo>
                      <a:pt x="6809" y="18656"/>
                      <a:pt x="8663" y="19234"/>
                      <a:pt x="10578" y="19416"/>
                    </a:cubicBezTo>
                    <a:cubicBezTo>
                      <a:pt x="12037" y="19578"/>
                      <a:pt x="13510" y="19605"/>
                      <a:pt x="14978" y="19605"/>
                    </a:cubicBezTo>
                    <a:cubicBezTo>
                      <a:pt x="15712" y="19605"/>
                      <a:pt x="16444" y="19598"/>
                      <a:pt x="17174" y="19598"/>
                    </a:cubicBezTo>
                    <a:lnTo>
                      <a:pt x="24074" y="19538"/>
                    </a:lnTo>
                    <a:lnTo>
                      <a:pt x="26657" y="19538"/>
                    </a:lnTo>
                    <a:cubicBezTo>
                      <a:pt x="26686" y="19534"/>
                      <a:pt x="26714" y="19533"/>
                      <a:pt x="26741" y="19533"/>
                    </a:cubicBezTo>
                    <a:cubicBezTo>
                      <a:pt x="26980" y="19533"/>
                      <a:pt x="27193" y="19648"/>
                      <a:pt x="27356" y="19811"/>
                    </a:cubicBezTo>
                    <a:cubicBezTo>
                      <a:pt x="27448" y="20024"/>
                      <a:pt x="27478" y="20237"/>
                      <a:pt x="27478" y="20480"/>
                    </a:cubicBezTo>
                    <a:cubicBezTo>
                      <a:pt x="27478" y="20753"/>
                      <a:pt x="27448" y="20997"/>
                      <a:pt x="27448" y="21270"/>
                    </a:cubicBezTo>
                    <a:cubicBezTo>
                      <a:pt x="27417" y="21817"/>
                      <a:pt x="27417" y="22364"/>
                      <a:pt x="27387" y="22911"/>
                    </a:cubicBezTo>
                    <a:cubicBezTo>
                      <a:pt x="27265" y="25130"/>
                      <a:pt x="27053" y="27319"/>
                      <a:pt x="26779" y="29507"/>
                    </a:cubicBezTo>
                    <a:cubicBezTo>
                      <a:pt x="26201" y="33915"/>
                      <a:pt x="25320" y="38261"/>
                      <a:pt x="24135" y="42547"/>
                    </a:cubicBezTo>
                    <a:cubicBezTo>
                      <a:pt x="24135" y="42585"/>
                      <a:pt x="24158" y="42610"/>
                      <a:pt x="24183" y="42610"/>
                    </a:cubicBezTo>
                    <a:cubicBezTo>
                      <a:pt x="24198" y="42610"/>
                      <a:pt x="24214" y="42601"/>
                      <a:pt x="24226" y="42577"/>
                    </a:cubicBezTo>
                    <a:cubicBezTo>
                      <a:pt x="24378" y="42061"/>
                      <a:pt x="24530" y="41544"/>
                      <a:pt x="24682" y="40997"/>
                    </a:cubicBezTo>
                    <a:cubicBezTo>
                      <a:pt x="25897" y="36772"/>
                      <a:pt x="26749" y="32425"/>
                      <a:pt x="27235" y="28048"/>
                    </a:cubicBezTo>
                    <a:cubicBezTo>
                      <a:pt x="27478" y="25860"/>
                      <a:pt x="27630" y="23641"/>
                      <a:pt x="27721" y="21452"/>
                    </a:cubicBezTo>
                    <a:cubicBezTo>
                      <a:pt x="27752" y="20966"/>
                      <a:pt x="27752" y="20449"/>
                      <a:pt x="27691" y="19963"/>
                    </a:cubicBezTo>
                    <a:cubicBezTo>
                      <a:pt x="27600" y="19598"/>
                      <a:pt x="27265" y="19325"/>
                      <a:pt x="26870" y="19294"/>
                    </a:cubicBezTo>
                    <a:cubicBezTo>
                      <a:pt x="26612" y="19279"/>
                      <a:pt x="26346" y="19272"/>
                      <a:pt x="26076" y="19272"/>
                    </a:cubicBezTo>
                    <a:cubicBezTo>
                      <a:pt x="25806" y="19272"/>
                      <a:pt x="25533" y="19279"/>
                      <a:pt x="25259" y="19294"/>
                    </a:cubicBezTo>
                    <a:lnTo>
                      <a:pt x="23557" y="19294"/>
                    </a:lnTo>
                    <a:lnTo>
                      <a:pt x="16688" y="19325"/>
                    </a:lnTo>
                    <a:cubicBezTo>
                      <a:pt x="15915" y="19335"/>
                      <a:pt x="15143" y="19350"/>
                      <a:pt x="14372" y="19350"/>
                    </a:cubicBezTo>
                    <a:cubicBezTo>
                      <a:pt x="12928" y="19350"/>
                      <a:pt x="11488" y="19300"/>
                      <a:pt x="10061" y="19082"/>
                    </a:cubicBezTo>
                    <a:cubicBezTo>
                      <a:pt x="8146" y="18869"/>
                      <a:pt x="6292" y="18170"/>
                      <a:pt x="4681" y="17106"/>
                    </a:cubicBezTo>
                    <a:cubicBezTo>
                      <a:pt x="3131" y="16012"/>
                      <a:pt x="2037" y="14401"/>
                      <a:pt x="1551" y="12607"/>
                    </a:cubicBezTo>
                    <a:cubicBezTo>
                      <a:pt x="396" y="8443"/>
                      <a:pt x="1854" y="4218"/>
                      <a:pt x="1854" y="24"/>
                    </a:cubicBezTo>
                    <a:cubicBezTo>
                      <a:pt x="1854" y="8"/>
                      <a:pt x="1839" y="1"/>
                      <a:pt x="1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3494;p63">
                <a:extLst>
                  <a:ext uri="{FF2B5EF4-FFF2-40B4-BE49-F238E27FC236}">
                    <a16:creationId xmlns:a16="http://schemas.microsoft.com/office/drawing/2014/main" id="{A2045236-7169-D6D9-E5BD-CB257A91BB29}"/>
                  </a:ext>
                </a:extLst>
              </p:cNvPr>
              <p:cNvSpPr/>
              <p:nvPr/>
            </p:nvSpPr>
            <p:spPr>
              <a:xfrm>
                <a:off x="6118793" y="3134349"/>
                <a:ext cx="605529" cy="615963"/>
              </a:xfrm>
              <a:custGeom>
                <a:avLst/>
                <a:gdLst/>
                <a:ahLst/>
                <a:cxnLst/>
                <a:rect l="l" t="t" r="r" b="b"/>
                <a:pathLst>
                  <a:path w="24226" h="24555" extrusionOk="0">
                    <a:moveTo>
                      <a:pt x="6079" y="1"/>
                    </a:moveTo>
                    <a:cubicBezTo>
                      <a:pt x="6079" y="1"/>
                      <a:pt x="0" y="13223"/>
                      <a:pt x="6079" y="19788"/>
                    </a:cubicBezTo>
                    <a:cubicBezTo>
                      <a:pt x="9780" y="23790"/>
                      <a:pt x="16842" y="24554"/>
                      <a:pt x="22451" y="24554"/>
                    </a:cubicBezTo>
                    <a:cubicBezTo>
                      <a:pt x="23062" y="24554"/>
                      <a:pt x="23655" y="24545"/>
                      <a:pt x="24226" y="24530"/>
                    </a:cubicBezTo>
                    <a:lnTo>
                      <a:pt x="1759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3495;p63">
                <a:extLst>
                  <a:ext uri="{FF2B5EF4-FFF2-40B4-BE49-F238E27FC236}">
                    <a16:creationId xmlns:a16="http://schemas.microsoft.com/office/drawing/2014/main" id="{4F62BB98-4A8D-5232-3AB7-AFDE9249262E}"/>
                  </a:ext>
                </a:extLst>
              </p:cNvPr>
              <p:cNvSpPr/>
              <p:nvPr/>
            </p:nvSpPr>
            <p:spPr>
              <a:xfrm>
                <a:off x="5427406" y="4050228"/>
                <a:ext cx="797765" cy="563434"/>
              </a:xfrm>
              <a:custGeom>
                <a:avLst/>
                <a:gdLst/>
                <a:ahLst/>
                <a:cxnLst/>
                <a:rect l="l" t="t" r="r" b="b"/>
                <a:pathLst>
                  <a:path w="31917" h="22461" extrusionOk="0">
                    <a:moveTo>
                      <a:pt x="10493" y="1"/>
                    </a:moveTo>
                    <a:cubicBezTo>
                      <a:pt x="10435" y="1"/>
                      <a:pt x="10392" y="9"/>
                      <a:pt x="10366" y="25"/>
                    </a:cubicBezTo>
                    <a:cubicBezTo>
                      <a:pt x="9515" y="572"/>
                      <a:pt x="153" y="20755"/>
                      <a:pt x="62" y="21576"/>
                    </a:cubicBezTo>
                    <a:cubicBezTo>
                      <a:pt x="1" y="22129"/>
                      <a:pt x="1042" y="22461"/>
                      <a:pt x="2026" y="22461"/>
                    </a:cubicBezTo>
                    <a:cubicBezTo>
                      <a:pt x="2503" y="22461"/>
                      <a:pt x="2966" y="22383"/>
                      <a:pt x="3284" y="22214"/>
                    </a:cubicBezTo>
                    <a:cubicBezTo>
                      <a:pt x="4287" y="21728"/>
                      <a:pt x="11339" y="15588"/>
                      <a:pt x="11339" y="15588"/>
                    </a:cubicBezTo>
                    <a:lnTo>
                      <a:pt x="11552" y="15709"/>
                    </a:lnTo>
                    <a:lnTo>
                      <a:pt x="25837" y="19843"/>
                    </a:lnTo>
                    <a:lnTo>
                      <a:pt x="31917" y="6621"/>
                    </a:lnTo>
                    <a:cubicBezTo>
                      <a:pt x="31917" y="6621"/>
                      <a:pt x="18208" y="2913"/>
                      <a:pt x="17448" y="2609"/>
                    </a:cubicBezTo>
                    <a:lnTo>
                      <a:pt x="17327" y="2548"/>
                    </a:lnTo>
                    <a:cubicBezTo>
                      <a:pt x="13993" y="1119"/>
                      <a:pt x="11176" y="1"/>
                      <a:pt x="1049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3496;p63">
                <a:extLst>
                  <a:ext uri="{FF2B5EF4-FFF2-40B4-BE49-F238E27FC236}">
                    <a16:creationId xmlns:a16="http://schemas.microsoft.com/office/drawing/2014/main" id="{C830BFFC-7F36-4964-5EC2-C2EC755CBF34}"/>
                  </a:ext>
                </a:extLst>
              </p:cNvPr>
              <p:cNvSpPr/>
              <p:nvPr/>
            </p:nvSpPr>
            <p:spPr>
              <a:xfrm>
                <a:off x="5427406" y="4050228"/>
                <a:ext cx="501475" cy="563434"/>
              </a:xfrm>
              <a:custGeom>
                <a:avLst/>
                <a:gdLst/>
                <a:ahLst/>
                <a:cxnLst/>
                <a:rect l="l" t="t" r="r" b="b"/>
                <a:pathLst>
                  <a:path w="20063" h="22461" extrusionOk="0">
                    <a:moveTo>
                      <a:pt x="10517" y="1"/>
                    </a:moveTo>
                    <a:cubicBezTo>
                      <a:pt x="10461" y="1"/>
                      <a:pt x="10420" y="9"/>
                      <a:pt x="10396" y="25"/>
                    </a:cubicBezTo>
                    <a:cubicBezTo>
                      <a:pt x="9545" y="572"/>
                      <a:pt x="184" y="20785"/>
                      <a:pt x="62" y="21576"/>
                    </a:cubicBezTo>
                    <a:cubicBezTo>
                      <a:pt x="1" y="22129"/>
                      <a:pt x="1029" y="22461"/>
                      <a:pt x="2013" y="22461"/>
                    </a:cubicBezTo>
                    <a:cubicBezTo>
                      <a:pt x="2490" y="22461"/>
                      <a:pt x="2956" y="22383"/>
                      <a:pt x="3284" y="22214"/>
                    </a:cubicBezTo>
                    <a:cubicBezTo>
                      <a:pt x="4287" y="21728"/>
                      <a:pt x="11339" y="15588"/>
                      <a:pt x="11339" y="15588"/>
                    </a:cubicBezTo>
                    <a:lnTo>
                      <a:pt x="11552" y="15709"/>
                    </a:lnTo>
                    <a:lnTo>
                      <a:pt x="13801" y="16348"/>
                    </a:lnTo>
                    <a:lnTo>
                      <a:pt x="20062" y="3369"/>
                    </a:lnTo>
                    <a:cubicBezTo>
                      <a:pt x="18634" y="2974"/>
                      <a:pt x="17631" y="2700"/>
                      <a:pt x="17448" y="2609"/>
                    </a:cubicBezTo>
                    <a:lnTo>
                      <a:pt x="17327" y="2548"/>
                    </a:lnTo>
                    <a:cubicBezTo>
                      <a:pt x="14021" y="1119"/>
                      <a:pt x="11180" y="1"/>
                      <a:pt x="10517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3497;p63">
                <a:extLst>
                  <a:ext uri="{FF2B5EF4-FFF2-40B4-BE49-F238E27FC236}">
                    <a16:creationId xmlns:a16="http://schemas.microsoft.com/office/drawing/2014/main" id="{227D8410-3DF1-346E-D5DB-931E9DE818FD}"/>
                  </a:ext>
                </a:extLst>
              </p:cNvPr>
              <p:cNvSpPr/>
              <p:nvPr/>
            </p:nvSpPr>
            <p:spPr>
              <a:xfrm>
                <a:off x="5425132" y="4046440"/>
                <a:ext cx="436138" cy="570283"/>
              </a:xfrm>
              <a:custGeom>
                <a:avLst/>
                <a:gdLst/>
                <a:ahLst/>
                <a:cxnLst/>
                <a:rect l="l" t="t" r="r" b="b"/>
                <a:pathLst>
                  <a:path w="17449" h="22734" extrusionOk="0">
                    <a:moveTo>
                      <a:pt x="10520" y="0"/>
                    </a:moveTo>
                    <a:cubicBezTo>
                      <a:pt x="10464" y="0"/>
                      <a:pt x="10422" y="8"/>
                      <a:pt x="10396" y="24"/>
                    </a:cubicBezTo>
                    <a:cubicBezTo>
                      <a:pt x="9576" y="571"/>
                      <a:pt x="153" y="21028"/>
                      <a:pt x="62" y="21848"/>
                    </a:cubicBezTo>
                    <a:cubicBezTo>
                      <a:pt x="0" y="22401"/>
                      <a:pt x="1042" y="22733"/>
                      <a:pt x="2036" y="22733"/>
                    </a:cubicBezTo>
                    <a:cubicBezTo>
                      <a:pt x="2517" y="22733"/>
                      <a:pt x="2987" y="22655"/>
                      <a:pt x="3314" y="22487"/>
                    </a:cubicBezTo>
                    <a:cubicBezTo>
                      <a:pt x="4317" y="21970"/>
                      <a:pt x="11430" y="15769"/>
                      <a:pt x="11430" y="15769"/>
                    </a:cubicBezTo>
                    <a:lnTo>
                      <a:pt x="17448" y="2578"/>
                    </a:lnTo>
                    <a:cubicBezTo>
                      <a:pt x="14052" y="1146"/>
                      <a:pt x="11201" y="0"/>
                      <a:pt x="10520" y="0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3498;p63">
                <a:extLst>
                  <a:ext uri="{FF2B5EF4-FFF2-40B4-BE49-F238E27FC236}">
                    <a16:creationId xmlns:a16="http://schemas.microsoft.com/office/drawing/2014/main" id="{37898C10-80AE-F997-21C3-34014B5CFB85}"/>
                  </a:ext>
                </a:extLst>
              </p:cNvPr>
              <p:cNvSpPr/>
              <p:nvPr/>
            </p:nvSpPr>
            <p:spPr>
              <a:xfrm>
                <a:off x="5449027" y="4077545"/>
                <a:ext cx="236728" cy="519937"/>
              </a:xfrm>
              <a:custGeom>
                <a:avLst/>
                <a:gdLst/>
                <a:ahLst/>
                <a:cxnLst/>
                <a:rect l="l" t="t" r="r" b="b"/>
                <a:pathLst>
                  <a:path w="9471" h="20727" extrusionOk="0">
                    <a:moveTo>
                      <a:pt x="9471" y="0"/>
                    </a:moveTo>
                    <a:cubicBezTo>
                      <a:pt x="7738" y="3313"/>
                      <a:pt x="1477" y="17204"/>
                      <a:pt x="18" y="20669"/>
                    </a:cubicBezTo>
                    <a:cubicBezTo>
                      <a:pt x="1" y="20702"/>
                      <a:pt x="12" y="20727"/>
                      <a:pt x="30" y="20727"/>
                    </a:cubicBezTo>
                    <a:cubicBezTo>
                      <a:pt x="45" y="20727"/>
                      <a:pt x="65" y="20710"/>
                      <a:pt x="78" y="20669"/>
                    </a:cubicBezTo>
                    <a:cubicBezTo>
                      <a:pt x="1720" y="17295"/>
                      <a:pt x="8103" y="3465"/>
                      <a:pt x="94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3500;p63">
                <a:extLst>
                  <a:ext uri="{FF2B5EF4-FFF2-40B4-BE49-F238E27FC236}">
                    <a16:creationId xmlns:a16="http://schemas.microsoft.com/office/drawing/2014/main" id="{CC128F72-4D30-8ED6-33D8-CB5B47B6FADC}"/>
                  </a:ext>
                </a:extLst>
              </p:cNvPr>
              <p:cNvSpPr/>
              <p:nvPr/>
            </p:nvSpPr>
            <p:spPr>
              <a:xfrm>
                <a:off x="5681930" y="4355939"/>
                <a:ext cx="27370" cy="116194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4632" extrusionOk="0">
                    <a:moveTo>
                      <a:pt x="325" y="1"/>
                    </a:moveTo>
                    <a:cubicBezTo>
                      <a:pt x="290" y="1"/>
                      <a:pt x="253" y="36"/>
                      <a:pt x="274" y="57"/>
                    </a:cubicBezTo>
                    <a:cubicBezTo>
                      <a:pt x="335" y="1547"/>
                      <a:pt x="244" y="3036"/>
                      <a:pt x="1" y="4525"/>
                    </a:cubicBezTo>
                    <a:cubicBezTo>
                      <a:pt x="1" y="4585"/>
                      <a:pt x="65" y="4631"/>
                      <a:pt x="119" y="4631"/>
                    </a:cubicBezTo>
                    <a:cubicBezTo>
                      <a:pt x="147" y="4631"/>
                      <a:pt x="172" y="4618"/>
                      <a:pt x="183" y="4586"/>
                    </a:cubicBezTo>
                    <a:cubicBezTo>
                      <a:pt x="852" y="3218"/>
                      <a:pt x="1095" y="1395"/>
                      <a:pt x="365" y="27"/>
                    </a:cubicBezTo>
                    <a:cubicBezTo>
                      <a:pt x="356" y="8"/>
                      <a:pt x="34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3501;p63">
                <a:extLst>
                  <a:ext uri="{FF2B5EF4-FFF2-40B4-BE49-F238E27FC236}">
                    <a16:creationId xmlns:a16="http://schemas.microsoft.com/office/drawing/2014/main" id="{4E373799-7AA7-20F2-B0CB-0718482685AD}"/>
                  </a:ext>
                </a:extLst>
              </p:cNvPr>
              <p:cNvSpPr/>
              <p:nvPr/>
            </p:nvSpPr>
            <p:spPr>
              <a:xfrm>
                <a:off x="5658885" y="4378064"/>
                <a:ext cx="27645" cy="116144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4630" extrusionOk="0">
                    <a:moveTo>
                      <a:pt x="341" y="0"/>
                    </a:moveTo>
                    <a:cubicBezTo>
                      <a:pt x="313" y="0"/>
                      <a:pt x="284" y="36"/>
                      <a:pt x="284" y="57"/>
                    </a:cubicBezTo>
                    <a:cubicBezTo>
                      <a:pt x="345" y="1546"/>
                      <a:pt x="284" y="3036"/>
                      <a:pt x="41" y="4495"/>
                    </a:cubicBezTo>
                    <a:cubicBezTo>
                      <a:pt x="1" y="4576"/>
                      <a:pt x="68" y="4630"/>
                      <a:pt x="136" y="4630"/>
                    </a:cubicBezTo>
                    <a:cubicBezTo>
                      <a:pt x="170" y="4630"/>
                      <a:pt x="203" y="4616"/>
                      <a:pt x="224" y="4586"/>
                    </a:cubicBezTo>
                    <a:cubicBezTo>
                      <a:pt x="862" y="3218"/>
                      <a:pt x="1105" y="1394"/>
                      <a:pt x="376" y="26"/>
                    </a:cubicBezTo>
                    <a:cubicBezTo>
                      <a:pt x="366" y="8"/>
                      <a:pt x="354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3502;p63">
                <a:extLst>
                  <a:ext uri="{FF2B5EF4-FFF2-40B4-BE49-F238E27FC236}">
                    <a16:creationId xmlns:a16="http://schemas.microsoft.com/office/drawing/2014/main" id="{869BBB2E-1741-E337-4989-ED85B4AA6C27}"/>
                  </a:ext>
                </a:extLst>
              </p:cNvPr>
              <p:cNvSpPr/>
              <p:nvPr/>
            </p:nvSpPr>
            <p:spPr>
              <a:xfrm>
                <a:off x="5636640" y="4399411"/>
                <a:ext cx="27845" cy="116721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4653" extrusionOk="0">
                    <a:moveTo>
                      <a:pt x="343" y="0"/>
                    </a:moveTo>
                    <a:cubicBezTo>
                      <a:pt x="306" y="0"/>
                      <a:pt x="263" y="36"/>
                      <a:pt x="263" y="57"/>
                    </a:cubicBezTo>
                    <a:cubicBezTo>
                      <a:pt x="354" y="1546"/>
                      <a:pt x="263" y="3036"/>
                      <a:pt x="19" y="4525"/>
                    </a:cubicBezTo>
                    <a:cubicBezTo>
                      <a:pt x="1" y="4600"/>
                      <a:pt x="63" y="4652"/>
                      <a:pt x="121" y="4652"/>
                    </a:cubicBezTo>
                    <a:cubicBezTo>
                      <a:pt x="156" y="4652"/>
                      <a:pt x="190" y="4632"/>
                      <a:pt x="202" y="4586"/>
                    </a:cubicBezTo>
                    <a:cubicBezTo>
                      <a:pt x="840" y="3218"/>
                      <a:pt x="1114" y="1425"/>
                      <a:pt x="384" y="26"/>
                    </a:cubicBezTo>
                    <a:cubicBezTo>
                      <a:pt x="375" y="8"/>
                      <a:pt x="359" y="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3503;p63">
                <a:extLst>
                  <a:ext uri="{FF2B5EF4-FFF2-40B4-BE49-F238E27FC236}">
                    <a16:creationId xmlns:a16="http://schemas.microsoft.com/office/drawing/2014/main" id="{181CF65A-519B-F1CA-25A5-44B1337CDEC2}"/>
                  </a:ext>
                </a:extLst>
              </p:cNvPr>
              <p:cNvSpPr/>
              <p:nvPr/>
            </p:nvSpPr>
            <p:spPr>
              <a:xfrm>
                <a:off x="5614594" y="4421888"/>
                <a:ext cx="27095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4617" extrusionOk="0">
                    <a:moveTo>
                      <a:pt x="325" y="0"/>
                    </a:moveTo>
                    <a:cubicBezTo>
                      <a:pt x="296" y="0"/>
                      <a:pt x="263" y="28"/>
                      <a:pt x="263" y="73"/>
                    </a:cubicBezTo>
                    <a:cubicBezTo>
                      <a:pt x="324" y="1532"/>
                      <a:pt x="263" y="3051"/>
                      <a:pt x="20" y="4510"/>
                    </a:cubicBezTo>
                    <a:cubicBezTo>
                      <a:pt x="0" y="4570"/>
                      <a:pt x="58" y="4616"/>
                      <a:pt x="109" y="4616"/>
                    </a:cubicBezTo>
                    <a:cubicBezTo>
                      <a:pt x="136" y="4616"/>
                      <a:pt x="161" y="4603"/>
                      <a:pt x="172" y="4571"/>
                    </a:cubicBezTo>
                    <a:cubicBezTo>
                      <a:pt x="841" y="3203"/>
                      <a:pt x="1084" y="1380"/>
                      <a:pt x="354" y="12"/>
                    </a:cubicBezTo>
                    <a:cubicBezTo>
                      <a:pt x="346" y="4"/>
                      <a:pt x="33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3504;p63">
                <a:extLst>
                  <a:ext uri="{FF2B5EF4-FFF2-40B4-BE49-F238E27FC236}">
                    <a16:creationId xmlns:a16="http://schemas.microsoft.com/office/drawing/2014/main" id="{FA7C9365-6572-1C02-2461-4D46BA2219EA}"/>
                  </a:ext>
                </a:extLst>
              </p:cNvPr>
              <p:cNvSpPr/>
              <p:nvPr/>
            </p:nvSpPr>
            <p:spPr>
              <a:xfrm>
                <a:off x="5685879" y="4090740"/>
                <a:ext cx="82809" cy="65121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2596" extrusionOk="0">
                    <a:moveTo>
                      <a:pt x="1593" y="1"/>
                    </a:moveTo>
                    <a:cubicBezTo>
                      <a:pt x="1153" y="1"/>
                      <a:pt x="720" y="222"/>
                      <a:pt x="481" y="751"/>
                    </a:cubicBezTo>
                    <a:cubicBezTo>
                      <a:pt x="1" y="1772"/>
                      <a:pt x="878" y="2595"/>
                      <a:pt x="1733" y="2595"/>
                    </a:cubicBezTo>
                    <a:cubicBezTo>
                      <a:pt x="2176" y="2595"/>
                      <a:pt x="2613" y="2374"/>
                      <a:pt x="2852" y="1845"/>
                    </a:cubicBezTo>
                    <a:cubicBezTo>
                      <a:pt x="3312" y="824"/>
                      <a:pt x="2441" y="1"/>
                      <a:pt x="1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3505;p63">
                <a:extLst>
                  <a:ext uri="{FF2B5EF4-FFF2-40B4-BE49-F238E27FC236}">
                    <a16:creationId xmlns:a16="http://schemas.microsoft.com/office/drawing/2014/main" id="{5BC045B9-63A9-67E5-5A4D-3786CC0AE948}"/>
                  </a:ext>
                </a:extLst>
              </p:cNvPr>
              <p:cNvSpPr/>
              <p:nvPr/>
            </p:nvSpPr>
            <p:spPr>
              <a:xfrm>
                <a:off x="5688779" y="4421411"/>
                <a:ext cx="94981" cy="131672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5249" extrusionOk="0">
                    <a:moveTo>
                      <a:pt x="365" y="213"/>
                    </a:moveTo>
                    <a:lnTo>
                      <a:pt x="365" y="213"/>
                    </a:lnTo>
                    <a:cubicBezTo>
                      <a:pt x="973" y="730"/>
                      <a:pt x="1520" y="1308"/>
                      <a:pt x="2067" y="1915"/>
                    </a:cubicBezTo>
                    <a:cubicBezTo>
                      <a:pt x="2310" y="2189"/>
                      <a:pt x="2523" y="2493"/>
                      <a:pt x="2736" y="2827"/>
                    </a:cubicBezTo>
                    <a:cubicBezTo>
                      <a:pt x="3028" y="3279"/>
                      <a:pt x="3459" y="4751"/>
                      <a:pt x="2530" y="4751"/>
                    </a:cubicBezTo>
                    <a:cubicBezTo>
                      <a:pt x="2396" y="4751"/>
                      <a:pt x="2233" y="4720"/>
                      <a:pt x="2037" y="4651"/>
                    </a:cubicBezTo>
                    <a:cubicBezTo>
                      <a:pt x="1186" y="4377"/>
                      <a:pt x="912" y="2858"/>
                      <a:pt x="760" y="2128"/>
                    </a:cubicBezTo>
                    <a:lnTo>
                      <a:pt x="760" y="2098"/>
                    </a:lnTo>
                    <a:cubicBezTo>
                      <a:pt x="639" y="1460"/>
                      <a:pt x="547" y="852"/>
                      <a:pt x="365" y="213"/>
                    </a:cubicBezTo>
                    <a:close/>
                    <a:moveTo>
                      <a:pt x="304" y="1"/>
                    </a:moveTo>
                    <a:cubicBezTo>
                      <a:pt x="274" y="1"/>
                      <a:pt x="243" y="1"/>
                      <a:pt x="243" y="31"/>
                    </a:cubicBezTo>
                    <a:cubicBezTo>
                      <a:pt x="227" y="27"/>
                      <a:pt x="211" y="25"/>
                      <a:pt x="196" y="25"/>
                    </a:cubicBezTo>
                    <a:cubicBezTo>
                      <a:pt x="92" y="25"/>
                      <a:pt x="0" y="108"/>
                      <a:pt x="0" y="213"/>
                    </a:cubicBezTo>
                    <a:cubicBezTo>
                      <a:pt x="243" y="1520"/>
                      <a:pt x="335" y="2919"/>
                      <a:pt x="943" y="4104"/>
                    </a:cubicBezTo>
                    <a:cubicBezTo>
                      <a:pt x="1236" y="4667"/>
                      <a:pt x="1766" y="5249"/>
                      <a:pt x="2405" y="5249"/>
                    </a:cubicBezTo>
                    <a:cubicBezTo>
                      <a:pt x="2560" y="5249"/>
                      <a:pt x="2722" y="5215"/>
                      <a:pt x="2888" y="5137"/>
                    </a:cubicBezTo>
                    <a:cubicBezTo>
                      <a:pt x="3800" y="4712"/>
                      <a:pt x="3617" y="3587"/>
                      <a:pt x="3222" y="2858"/>
                    </a:cubicBezTo>
                    <a:cubicBezTo>
                      <a:pt x="2523" y="1672"/>
                      <a:pt x="1520" y="669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3506;p63">
                <a:extLst>
                  <a:ext uri="{FF2B5EF4-FFF2-40B4-BE49-F238E27FC236}">
                    <a16:creationId xmlns:a16="http://schemas.microsoft.com/office/drawing/2014/main" id="{D07D08D5-0108-3A33-D322-A1D5E642CCC3}"/>
                  </a:ext>
                </a:extLst>
              </p:cNvPr>
              <p:cNvSpPr/>
              <p:nvPr/>
            </p:nvSpPr>
            <p:spPr>
              <a:xfrm>
                <a:off x="5688879" y="4305468"/>
                <a:ext cx="106279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5000" extrusionOk="0">
                    <a:moveTo>
                      <a:pt x="2903" y="471"/>
                    </a:moveTo>
                    <a:cubicBezTo>
                      <a:pt x="4000" y="471"/>
                      <a:pt x="3367" y="1992"/>
                      <a:pt x="3036" y="2434"/>
                    </a:cubicBezTo>
                    <a:cubicBezTo>
                      <a:pt x="2793" y="2738"/>
                      <a:pt x="2519" y="3012"/>
                      <a:pt x="2246" y="3285"/>
                    </a:cubicBezTo>
                    <a:cubicBezTo>
                      <a:pt x="1668" y="3832"/>
                      <a:pt x="1030" y="4319"/>
                      <a:pt x="391" y="4805"/>
                    </a:cubicBezTo>
                    <a:cubicBezTo>
                      <a:pt x="604" y="4197"/>
                      <a:pt x="787" y="3589"/>
                      <a:pt x="969" y="2951"/>
                    </a:cubicBezTo>
                    <a:cubicBezTo>
                      <a:pt x="1182" y="2221"/>
                      <a:pt x="1638" y="732"/>
                      <a:pt x="2519" y="519"/>
                    </a:cubicBezTo>
                    <a:cubicBezTo>
                      <a:pt x="2666" y="486"/>
                      <a:pt x="2793" y="471"/>
                      <a:pt x="2903" y="471"/>
                    </a:cubicBezTo>
                    <a:close/>
                    <a:moveTo>
                      <a:pt x="2785" y="1"/>
                    </a:moveTo>
                    <a:cubicBezTo>
                      <a:pt x="2190" y="1"/>
                      <a:pt x="1676" y="503"/>
                      <a:pt x="1334" y="1005"/>
                    </a:cubicBezTo>
                    <a:cubicBezTo>
                      <a:pt x="604" y="2100"/>
                      <a:pt x="391" y="3498"/>
                      <a:pt x="27" y="4744"/>
                    </a:cubicBezTo>
                    <a:cubicBezTo>
                      <a:pt x="0" y="4876"/>
                      <a:pt x="89" y="4963"/>
                      <a:pt x="193" y="4963"/>
                    </a:cubicBezTo>
                    <a:cubicBezTo>
                      <a:pt x="208" y="4963"/>
                      <a:pt x="224" y="4961"/>
                      <a:pt x="239" y="4957"/>
                    </a:cubicBezTo>
                    <a:cubicBezTo>
                      <a:pt x="239" y="4978"/>
                      <a:pt x="255" y="5000"/>
                      <a:pt x="274" y="5000"/>
                    </a:cubicBezTo>
                    <a:cubicBezTo>
                      <a:pt x="282" y="5000"/>
                      <a:pt x="291" y="4996"/>
                      <a:pt x="300" y="4987"/>
                    </a:cubicBezTo>
                    <a:cubicBezTo>
                      <a:pt x="1577" y="4440"/>
                      <a:pt x="2671" y="3559"/>
                      <a:pt x="3492" y="2464"/>
                    </a:cubicBezTo>
                    <a:cubicBezTo>
                      <a:pt x="3978" y="1796"/>
                      <a:pt x="4252" y="702"/>
                      <a:pt x="3401" y="185"/>
                    </a:cubicBezTo>
                    <a:cubicBezTo>
                      <a:pt x="3189" y="56"/>
                      <a:pt x="2983" y="1"/>
                      <a:pt x="27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3507;p63">
                <a:extLst>
                  <a:ext uri="{FF2B5EF4-FFF2-40B4-BE49-F238E27FC236}">
                    <a16:creationId xmlns:a16="http://schemas.microsoft.com/office/drawing/2014/main" id="{E6B5B3A5-40ED-19E3-1840-6AEDCB4BDF9A}"/>
                  </a:ext>
                </a:extLst>
              </p:cNvPr>
              <p:cNvSpPr/>
              <p:nvPr/>
            </p:nvSpPr>
            <p:spPr>
              <a:xfrm>
                <a:off x="5770413" y="3135566"/>
                <a:ext cx="1072036" cy="1432605"/>
              </a:xfrm>
              <a:custGeom>
                <a:avLst/>
                <a:gdLst/>
                <a:ahLst/>
                <a:cxnLst/>
                <a:rect l="l" t="t" r="r" b="b"/>
                <a:pathLst>
                  <a:path w="42890" h="57110" extrusionOk="0">
                    <a:moveTo>
                      <a:pt x="16870" y="1"/>
                    </a:moveTo>
                    <a:cubicBezTo>
                      <a:pt x="15442" y="3040"/>
                      <a:pt x="14560" y="6323"/>
                      <a:pt x="14317" y="9697"/>
                    </a:cubicBezTo>
                    <a:cubicBezTo>
                      <a:pt x="13952" y="15138"/>
                      <a:pt x="16931" y="18117"/>
                      <a:pt x="17235" y="18937"/>
                    </a:cubicBezTo>
                    <a:cubicBezTo>
                      <a:pt x="20184" y="26992"/>
                      <a:pt x="23892" y="36871"/>
                      <a:pt x="23284" y="38147"/>
                    </a:cubicBezTo>
                    <a:cubicBezTo>
                      <a:pt x="23132" y="38492"/>
                      <a:pt x="20967" y="38607"/>
                      <a:pt x="18148" y="38607"/>
                    </a:cubicBezTo>
                    <a:cubicBezTo>
                      <a:pt x="12510" y="38607"/>
                      <a:pt x="4256" y="38147"/>
                      <a:pt x="4256" y="38147"/>
                    </a:cubicBezTo>
                    <a:lnTo>
                      <a:pt x="1" y="55777"/>
                    </a:lnTo>
                    <a:cubicBezTo>
                      <a:pt x="1" y="55777"/>
                      <a:pt x="11921" y="57109"/>
                      <a:pt x="22129" y="57109"/>
                    </a:cubicBezTo>
                    <a:cubicBezTo>
                      <a:pt x="27941" y="57109"/>
                      <a:pt x="33198" y="56677"/>
                      <a:pt x="35381" y="55321"/>
                    </a:cubicBezTo>
                    <a:cubicBezTo>
                      <a:pt x="38786" y="53223"/>
                      <a:pt x="42129" y="48330"/>
                      <a:pt x="42312" y="45351"/>
                    </a:cubicBezTo>
                    <a:cubicBezTo>
                      <a:pt x="42889" y="36293"/>
                      <a:pt x="33041" y="12737"/>
                      <a:pt x="33041" y="12737"/>
                    </a:cubicBezTo>
                    <a:cubicBezTo>
                      <a:pt x="33436" y="12493"/>
                      <a:pt x="34713" y="11825"/>
                      <a:pt x="34713" y="11825"/>
                    </a:cubicBezTo>
                    <a:cubicBezTo>
                      <a:pt x="35898" y="7904"/>
                      <a:pt x="36172" y="1"/>
                      <a:pt x="36172" y="1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3508;p63">
                <a:extLst>
                  <a:ext uri="{FF2B5EF4-FFF2-40B4-BE49-F238E27FC236}">
                    <a16:creationId xmlns:a16="http://schemas.microsoft.com/office/drawing/2014/main" id="{1B768D7C-76E1-2DFB-1069-379EEA332A73}"/>
                  </a:ext>
                </a:extLst>
              </p:cNvPr>
              <p:cNvSpPr/>
              <p:nvPr/>
            </p:nvSpPr>
            <p:spPr>
              <a:xfrm>
                <a:off x="6597422" y="3244296"/>
                <a:ext cx="63837" cy="199827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7966" extrusionOk="0">
                    <a:moveTo>
                      <a:pt x="727" y="0"/>
                    </a:moveTo>
                    <a:cubicBezTo>
                      <a:pt x="696" y="0"/>
                      <a:pt x="669" y="17"/>
                      <a:pt x="669" y="56"/>
                    </a:cubicBezTo>
                    <a:cubicBezTo>
                      <a:pt x="426" y="1332"/>
                      <a:pt x="304" y="2609"/>
                      <a:pt x="183" y="3885"/>
                    </a:cubicBezTo>
                    <a:cubicBezTo>
                      <a:pt x="153" y="4463"/>
                      <a:pt x="92" y="5010"/>
                      <a:pt x="61" y="5588"/>
                    </a:cubicBezTo>
                    <a:cubicBezTo>
                      <a:pt x="1" y="5983"/>
                      <a:pt x="1" y="6408"/>
                      <a:pt x="122" y="6803"/>
                    </a:cubicBezTo>
                    <a:cubicBezTo>
                      <a:pt x="213" y="7016"/>
                      <a:pt x="426" y="7199"/>
                      <a:pt x="669" y="7259"/>
                    </a:cubicBezTo>
                    <a:cubicBezTo>
                      <a:pt x="578" y="7442"/>
                      <a:pt x="548" y="7624"/>
                      <a:pt x="548" y="7837"/>
                    </a:cubicBezTo>
                    <a:cubicBezTo>
                      <a:pt x="548" y="7867"/>
                      <a:pt x="548" y="7898"/>
                      <a:pt x="578" y="7898"/>
                    </a:cubicBezTo>
                    <a:cubicBezTo>
                      <a:pt x="578" y="7943"/>
                      <a:pt x="616" y="7966"/>
                      <a:pt x="654" y="7966"/>
                    </a:cubicBezTo>
                    <a:cubicBezTo>
                      <a:pt x="692" y="7966"/>
                      <a:pt x="730" y="7943"/>
                      <a:pt x="730" y="7898"/>
                    </a:cubicBezTo>
                    <a:cubicBezTo>
                      <a:pt x="760" y="7806"/>
                      <a:pt x="791" y="7654"/>
                      <a:pt x="791" y="7594"/>
                    </a:cubicBezTo>
                    <a:cubicBezTo>
                      <a:pt x="791" y="7563"/>
                      <a:pt x="821" y="7502"/>
                      <a:pt x="821" y="7442"/>
                    </a:cubicBezTo>
                    <a:cubicBezTo>
                      <a:pt x="821" y="7381"/>
                      <a:pt x="852" y="7350"/>
                      <a:pt x="852" y="7290"/>
                    </a:cubicBezTo>
                    <a:cubicBezTo>
                      <a:pt x="852" y="7259"/>
                      <a:pt x="852" y="7259"/>
                      <a:pt x="852" y="7229"/>
                    </a:cubicBezTo>
                    <a:lnTo>
                      <a:pt x="882" y="7229"/>
                    </a:lnTo>
                    <a:cubicBezTo>
                      <a:pt x="1308" y="7138"/>
                      <a:pt x="1642" y="6834"/>
                      <a:pt x="1733" y="6408"/>
                    </a:cubicBezTo>
                    <a:cubicBezTo>
                      <a:pt x="2523" y="4463"/>
                      <a:pt x="2554" y="2274"/>
                      <a:pt x="2554" y="177"/>
                    </a:cubicBezTo>
                    <a:cubicBezTo>
                      <a:pt x="2539" y="162"/>
                      <a:pt x="2523" y="154"/>
                      <a:pt x="2508" y="154"/>
                    </a:cubicBezTo>
                    <a:cubicBezTo>
                      <a:pt x="2493" y="154"/>
                      <a:pt x="2478" y="162"/>
                      <a:pt x="2463" y="177"/>
                    </a:cubicBezTo>
                    <a:cubicBezTo>
                      <a:pt x="2371" y="1241"/>
                      <a:pt x="2280" y="2305"/>
                      <a:pt x="2128" y="3338"/>
                    </a:cubicBezTo>
                    <a:cubicBezTo>
                      <a:pt x="2007" y="4250"/>
                      <a:pt x="1794" y="5162"/>
                      <a:pt x="1520" y="6043"/>
                    </a:cubicBezTo>
                    <a:cubicBezTo>
                      <a:pt x="1409" y="6351"/>
                      <a:pt x="1194" y="6940"/>
                      <a:pt x="784" y="6940"/>
                    </a:cubicBezTo>
                    <a:cubicBezTo>
                      <a:pt x="747" y="6940"/>
                      <a:pt x="709" y="6935"/>
                      <a:pt x="669" y="6925"/>
                    </a:cubicBezTo>
                    <a:cubicBezTo>
                      <a:pt x="304" y="6834"/>
                      <a:pt x="304" y="6347"/>
                      <a:pt x="304" y="6043"/>
                    </a:cubicBezTo>
                    <a:cubicBezTo>
                      <a:pt x="304" y="5040"/>
                      <a:pt x="426" y="4068"/>
                      <a:pt x="517" y="3065"/>
                    </a:cubicBezTo>
                    <a:cubicBezTo>
                      <a:pt x="608" y="2092"/>
                      <a:pt x="730" y="1089"/>
                      <a:pt x="821" y="86"/>
                    </a:cubicBezTo>
                    <a:cubicBezTo>
                      <a:pt x="821" y="33"/>
                      <a:pt x="770" y="0"/>
                      <a:pt x="72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3509;p63">
                <a:extLst>
                  <a:ext uri="{FF2B5EF4-FFF2-40B4-BE49-F238E27FC236}">
                    <a16:creationId xmlns:a16="http://schemas.microsoft.com/office/drawing/2014/main" id="{0677D1B7-4B5B-FF27-3BBB-5EB0B69FE0E6}"/>
                  </a:ext>
                </a:extLst>
              </p:cNvPr>
              <p:cNvSpPr/>
              <p:nvPr/>
            </p:nvSpPr>
            <p:spPr>
              <a:xfrm>
                <a:off x="6520913" y="3430653"/>
                <a:ext cx="120926" cy="63014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512" extrusionOk="0">
                    <a:moveTo>
                      <a:pt x="4691" y="0"/>
                    </a:moveTo>
                    <a:cubicBezTo>
                      <a:pt x="4675" y="0"/>
                      <a:pt x="4659" y="4"/>
                      <a:pt x="4642" y="13"/>
                    </a:cubicBezTo>
                    <a:cubicBezTo>
                      <a:pt x="3031" y="681"/>
                      <a:pt x="1511" y="1472"/>
                      <a:pt x="52" y="2414"/>
                    </a:cubicBezTo>
                    <a:cubicBezTo>
                      <a:pt x="0" y="2440"/>
                      <a:pt x="15" y="2511"/>
                      <a:pt x="59" y="2511"/>
                    </a:cubicBezTo>
                    <a:cubicBezTo>
                      <a:pt x="66" y="2511"/>
                      <a:pt x="74" y="2509"/>
                      <a:pt x="83" y="2505"/>
                    </a:cubicBezTo>
                    <a:cubicBezTo>
                      <a:pt x="1633" y="1745"/>
                      <a:pt x="3214" y="1016"/>
                      <a:pt x="4733" y="195"/>
                    </a:cubicBezTo>
                    <a:cubicBezTo>
                      <a:pt x="4838" y="143"/>
                      <a:pt x="4785" y="0"/>
                      <a:pt x="4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3510;p63">
                <a:extLst>
                  <a:ext uri="{FF2B5EF4-FFF2-40B4-BE49-F238E27FC236}">
                    <a16:creationId xmlns:a16="http://schemas.microsoft.com/office/drawing/2014/main" id="{9414AB07-7A39-5127-4E2A-CFA75C59F4EE}"/>
                  </a:ext>
                </a:extLst>
              </p:cNvPr>
              <p:cNvSpPr/>
              <p:nvPr/>
            </p:nvSpPr>
            <p:spPr>
              <a:xfrm>
                <a:off x="6306431" y="3204888"/>
                <a:ext cx="149695" cy="139748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571" extrusionOk="0">
                    <a:moveTo>
                      <a:pt x="5974" y="0"/>
                    </a:moveTo>
                    <a:cubicBezTo>
                      <a:pt x="5966" y="0"/>
                      <a:pt x="5959" y="16"/>
                      <a:pt x="5959" y="46"/>
                    </a:cubicBezTo>
                    <a:cubicBezTo>
                      <a:pt x="5837" y="806"/>
                      <a:pt x="5624" y="1535"/>
                      <a:pt x="5320" y="2234"/>
                    </a:cubicBezTo>
                    <a:cubicBezTo>
                      <a:pt x="5047" y="2903"/>
                      <a:pt x="4682" y="3541"/>
                      <a:pt x="4226" y="4089"/>
                    </a:cubicBezTo>
                    <a:cubicBezTo>
                      <a:pt x="3770" y="4605"/>
                      <a:pt x="2980" y="4848"/>
                      <a:pt x="2341" y="5031"/>
                    </a:cubicBezTo>
                    <a:cubicBezTo>
                      <a:pt x="1977" y="5122"/>
                      <a:pt x="1642" y="5213"/>
                      <a:pt x="1278" y="5304"/>
                    </a:cubicBezTo>
                    <a:cubicBezTo>
                      <a:pt x="882" y="5365"/>
                      <a:pt x="487" y="5396"/>
                      <a:pt x="92" y="5396"/>
                    </a:cubicBezTo>
                    <a:cubicBezTo>
                      <a:pt x="31" y="5396"/>
                      <a:pt x="1" y="5456"/>
                      <a:pt x="92" y="5456"/>
                    </a:cubicBezTo>
                    <a:cubicBezTo>
                      <a:pt x="487" y="5532"/>
                      <a:pt x="882" y="5570"/>
                      <a:pt x="1278" y="5570"/>
                    </a:cubicBezTo>
                    <a:cubicBezTo>
                      <a:pt x="1673" y="5570"/>
                      <a:pt x="2068" y="5532"/>
                      <a:pt x="2463" y="5456"/>
                    </a:cubicBezTo>
                    <a:cubicBezTo>
                      <a:pt x="3679" y="5396"/>
                      <a:pt x="4743" y="4605"/>
                      <a:pt x="5168" y="3481"/>
                    </a:cubicBezTo>
                    <a:cubicBezTo>
                      <a:pt x="5351" y="3116"/>
                      <a:pt x="5503" y="2751"/>
                      <a:pt x="5624" y="2386"/>
                    </a:cubicBezTo>
                    <a:cubicBezTo>
                      <a:pt x="5837" y="1596"/>
                      <a:pt x="5959" y="836"/>
                      <a:pt x="5989" y="46"/>
                    </a:cubicBezTo>
                    <a:cubicBezTo>
                      <a:pt x="5989" y="16"/>
                      <a:pt x="5981" y="0"/>
                      <a:pt x="59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3511;p63">
                <a:extLst>
                  <a:ext uri="{FF2B5EF4-FFF2-40B4-BE49-F238E27FC236}">
                    <a16:creationId xmlns:a16="http://schemas.microsoft.com/office/drawing/2014/main" id="{87AC2100-6502-93D5-8D60-7996312AEC97}"/>
                  </a:ext>
                </a:extLst>
              </p:cNvPr>
              <p:cNvSpPr/>
              <p:nvPr/>
            </p:nvSpPr>
            <p:spPr>
              <a:xfrm>
                <a:off x="5962275" y="3168866"/>
                <a:ext cx="464232" cy="983408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39203" extrusionOk="0">
                    <a:moveTo>
                      <a:pt x="11247" y="0"/>
                    </a:moveTo>
                    <a:cubicBezTo>
                      <a:pt x="11232" y="0"/>
                      <a:pt x="11217" y="8"/>
                      <a:pt x="11217" y="23"/>
                    </a:cubicBezTo>
                    <a:cubicBezTo>
                      <a:pt x="11034" y="479"/>
                      <a:pt x="10852" y="935"/>
                      <a:pt x="10700" y="1391"/>
                    </a:cubicBezTo>
                    <a:cubicBezTo>
                      <a:pt x="9423" y="4765"/>
                      <a:pt x="8360" y="8503"/>
                      <a:pt x="9454" y="12120"/>
                    </a:cubicBezTo>
                    <a:cubicBezTo>
                      <a:pt x="9727" y="12941"/>
                      <a:pt x="10092" y="13762"/>
                      <a:pt x="10548" y="14491"/>
                    </a:cubicBezTo>
                    <a:cubicBezTo>
                      <a:pt x="10791" y="14886"/>
                      <a:pt x="11004" y="15282"/>
                      <a:pt x="11186" y="15707"/>
                    </a:cubicBezTo>
                    <a:cubicBezTo>
                      <a:pt x="11399" y="16163"/>
                      <a:pt x="11551" y="16649"/>
                      <a:pt x="11703" y="17105"/>
                    </a:cubicBezTo>
                    <a:lnTo>
                      <a:pt x="13648" y="22911"/>
                    </a:lnTo>
                    <a:cubicBezTo>
                      <a:pt x="14895" y="26650"/>
                      <a:pt x="16232" y="30388"/>
                      <a:pt x="17235" y="34218"/>
                    </a:cubicBezTo>
                    <a:cubicBezTo>
                      <a:pt x="17509" y="35160"/>
                      <a:pt x="17721" y="36103"/>
                      <a:pt x="17934" y="37075"/>
                    </a:cubicBezTo>
                    <a:cubicBezTo>
                      <a:pt x="18025" y="37501"/>
                      <a:pt x="18177" y="38017"/>
                      <a:pt x="17904" y="38413"/>
                    </a:cubicBezTo>
                    <a:cubicBezTo>
                      <a:pt x="17691" y="38656"/>
                      <a:pt x="17417" y="38838"/>
                      <a:pt x="17083" y="38899"/>
                    </a:cubicBezTo>
                    <a:cubicBezTo>
                      <a:pt x="16749" y="38960"/>
                      <a:pt x="16384" y="38990"/>
                      <a:pt x="16019" y="38990"/>
                    </a:cubicBezTo>
                    <a:lnTo>
                      <a:pt x="11430" y="38990"/>
                    </a:lnTo>
                    <a:cubicBezTo>
                      <a:pt x="7724" y="38990"/>
                      <a:pt x="4657" y="38709"/>
                      <a:pt x="1034" y="38709"/>
                    </a:cubicBezTo>
                    <a:cubicBezTo>
                      <a:pt x="704" y="38709"/>
                      <a:pt x="371" y="38711"/>
                      <a:pt x="31" y="38717"/>
                    </a:cubicBezTo>
                    <a:cubicBezTo>
                      <a:pt x="1" y="38747"/>
                      <a:pt x="1" y="38777"/>
                      <a:pt x="31" y="38808"/>
                    </a:cubicBezTo>
                    <a:cubicBezTo>
                      <a:pt x="517" y="38838"/>
                      <a:pt x="8998" y="39203"/>
                      <a:pt x="13132" y="39203"/>
                    </a:cubicBezTo>
                    <a:lnTo>
                      <a:pt x="16171" y="39203"/>
                    </a:lnTo>
                    <a:cubicBezTo>
                      <a:pt x="16749" y="39203"/>
                      <a:pt x="17478" y="39142"/>
                      <a:pt x="17934" y="38717"/>
                    </a:cubicBezTo>
                    <a:cubicBezTo>
                      <a:pt x="18572" y="38109"/>
                      <a:pt x="18208" y="37136"/>
                      <a:pt x="18056" y="36437"/>
                    </a:cubicBezTo>
                    <a:cubicBezTo>
                      <a:pt x="17813" y="35434"/>
                      <a:pt x="17569" y="34461"/>
                      <a:pt x="17326" y="33519"/>
                    </a:cubicBezTo>
                    <a:cubicBezTo>
                      <a:pt x="16262" y="29628"/>
                      <a:pt x="14895" y="25829"/>
                      <a:pt x="13618" y="22029"/>
                    </a:cubicBezTo>
                    <a:cubicBezTo>
                      <a:pt x="12980" y="20114"/>
                      <a:pt x="12372" y="18169"/>
                      <a:pt x="11703" y="16285"/>
                    </a:cubicBezTo>
                    <a:cubicBezTo>
                      <a:pt x="11521" y="15829"/>
                      <a:pt x="11338" y="15403"/>
                      <a:pt x="11126" y="14978"/>
                    </a:cubicBezTo>
                    <a:cubicBezTo>
                      <a:pt x="10913" y="14552"/>
                      <a:pt x="10670" y="14157"/>
                      <a:pt x="10426" y="13731"/>
                    </a:cubicBezTo>
                    <a:cubicBezTo>
                      <a:pt x="10001" y="12941"/>
                      <a:pt x="9697" y="12060"/>
                      <a:pt x="9515" y="11178"/>
                    </a:cubicBezTo>
                    <a:cubicBezTo>
                      <a:pt x="8724" y="7348"/>
                      <a:pt x="10122" y="3610"/>
                      <a:pt x="11278" y="23"/>
                    </a:cubicBezTo>
                    <a:cubicBezTo>
                      <a:pt x="11278" y="8"/>
                      <a:pt x="11262" y="0"/>
                      <a:pt x="1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3512;p63">
                <a:extLst>
                  <a:ext uri="{FF2B5EF4-FFF2-40B4-BE49-F238E27FC236}">
                    <a16:creationId xmlns:a16="http://schemas.microsoft.com/office/drawing/2014/main" id="{476113B2-4B59-4CB9-D181-46419ED9AA75}"/>
                  </a:ext>
                </a:extLst>
              </p:cNvPr>
              <p:cNvSpPr/>
              <p:nvPr/>
            </p:nvSpPr>
            <p:spPr>
              <a:xfrm>
                <a:off x="5849847" y="4119136"/>
                <a:ext cx="92707" cy="395515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5767" extrusionOk="0">
                    <a:moveTo>
                      <a:pt x="3686" y="0"/>
                    </a:moveTo>
                    <a:cubicBezTo>
                      <a:pt x="3681" y="0"/>
                      <a:pt x="3678" y="4"/>
                      <a:pt x="3678" y="14"/>
                    </a:cubicBezTo>
                    <a:cubicBezTo>
                      <a:pt x="3556" y="287"/>
                      <a:pt x="3465" y="561"/>
                      <a:pt x="3404" y="835"/>
                    </a:cubicBezTo>
                    <a:cubicBezTo>
                      <a:pt x="3344" y="1108"/>
                      <a:pt x="3253" y="1382"/>
                      <a:pt x="3192" y="1655"/>
                    </a:cubicBezTo>
                    <a:cubicBezTo>
                      <a:pt x="3040" y="2233"/>
                      <a:pt x="2888" y="2810"/>
                      <a:pt x="2736" y="3388"/>
                    </a:cubicBezTo>
                    <a:cubicBezTo>
                      <a:pt x="2189" y="5424"/>
                      <a:pt x="1702" y="7461"/>
                      <a:pt x="1246" y="9528"/>
                    </a:cubicBezTo>
                    <a:cubicBezTo>
                      <a:pt x="790" y="11564"/>
                      <a:pt x="395" y="13661"/>
                      <a:pt x="0" y="15698"/>
                    </a:cubicBezTo>
                    <a:cubicBezTo>
                      <a:pt x="0" y="15744"/>
                      <a:pt x="23" y="15766"/>
                      <a:pt x="50" y="15766"/>
                    </a:cubicBezTo>
                    <a:cubicBezTo>
                      <a:pt x="76" y="15766"/>
                      <a:pt x="107" y="15744"/>
                      <a:pt x="122" y="15698"/>
                    </a:cubicBezTo>
                    <a:cubicBezTo>
                      <a:pt x="426" y="14573"/>
                      <a:pt x="699" y="13418"/>
                      <a:pt x="1003" y="12263"/>
                    </a:cubicBezTo>
                    <a:cubicBezTo>
                      <a:pt x="1520" y="10227"/>
                      <a:pt x="2037" y="8190"/>
                      <a:pt x="2493" y="6154"/>
                    </a:cubicBezTo>
                    <a:cubicBezTo>
                      <a:pt x="2705" y="5151"/>
                      <a:pt x="2918" y="4117"/>
                      <a:pt x="3131" y="3084"/>
                    </a:cubicBezTo>
                    <a:cubicBezTo>
                      <a:pt x="3253" y="2598"/>
                      <a:pt x="3344" y="2111"/>
                      <a:pt x="3435" y="1594"/>
                    </a:cubicBezTo>
                    <a:cubicBezTo>
                      <a:pt x="3556" y="1078"/>
                      <a:pt x="3648" y="561"/>
                      <a:pt x="3708" y="14"/>
                    </a:cubicBezTo>
                    <a:cubicBezTo>
                      <a:pt x="3708" y="14"/>
                      <a:pt x="3695" y="0"/>
                      <a:pt x="36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3513;p63">
                <a:extLst>
                  <a:ext uri="{FF2B5EF4-FFF2-40B4-BE49-F238E27FC236}">
                    <a16:creationId xmlns:a16="http://schemas.microsoft.com/office/drawing/2014/main" id="{9E1FEDE8-07FF-2ABB-163E-7FA9975421B5}"/>
                  </a:ext>
                </a:extLst>
              </p:cNvPr>
              <p:cNvSpPr/>
              <p:nvPr/>
            </p:nvSpPr>
            <p:spPr>
              <a:xfrm>
                <a:off x="6796483" y="4136445"/>
                <a:ext cx="38767" cy="229327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9142" extrusionOk="0">
                    <a:moveTo>
                      <a:pt x="885" y="0"/>
                    </a:moveTo>
                    <a:cubicBezTo>
                      <a:pt x="874" y="0"/>
                      <a:pt x="866" y="8"/>
                      <a:pt x="882" y="23"/>
                    </a:cubicBezTo>
                    <a:cubicBezTo>
                      <a:pt x="942" y="844"/>
                      <a:pt x="1125" y="1634"/>
                      <a:pt x="1186" y="2455"/>
                    </a:cubicBezTo>
                    <a:cubicBezTo>
                      <a:pt x="1246" y="3245"/>
                      <a:pt x="1277" y="4035"/>
                      <a:pt x="1216" y="4825"/>
                    </a:cubicBezTo>
                    <a:cubicBezTo>
                      <a:pt x="1155" y="5555"/>
                      <a:pt x="1034" y="6284"/>
                      <a:pt x="821" y="6984"/>
                    </a:cubicBezTo>
                    <a:cubicBezTo>
                      <a:pt x="608" y="7713"/>
                      <a:pt x="335" y="8412"/>
                      <a:pt x="0" y="9081"/>
                    </a:cubicBezTo>
                    <a:cubicBezTo>
                      <a:pt x="0" y="9111"/>
                      <a:pt x="31" y="9142"/>
                      <a:pt x="31" y="9142"/>
                    </a:cubicBezTo>
                    <a:cubicBezTo>
                      <a:pt x="1034" y="8047"/>
                      <a:pt x="1398" y="6406"/>
                      <a:pt x="1490" y="5008"/>
                    </a:cubicBezTo>
                    <a:cubicBezTo>
                      <a:pt x="1550" y="4157"/>
                      <a:pt x="1520" y="3306"/>
                      <a:pt x="1429" y="2455"/>
                    </a:cubicBezTo>
                    <a:cubicBezTo>
                      <a:pt x="1338" y="1634"/>
                      <a:pt x="1155" y="813"/>
                      <a:pt x="912" y="23"/>
                    </a:cubicBezTo>
                    <a:cubicBezTo>
                      <a:pt x="912" y="8"/>
                      <a:pt x="897" y="0"/>
                      <a:pt x="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3514;p63">
                <a:extLst>
                  <a:ext uri="{FF2B5EF4-FFF2-40B4-BE49-F238E27FC236}">
                    <a16:creationId xmlns:a16="http://schemas.microsoft.com/office/drawing/2014/main" id="{100B594C-9F5A-3474-1C37-F9FCEE2A8115}"/>
                  </a:ext>
                </a:extLst>
              </p:cNvPr>
              <p:cNvSpPr/>
              <p:nvPr/>
            </p:nvSpPr>
            <p:spPr>
              <a:xfrm>
                <a:off x="6132465" y="3132843"/>
                <a:ext cx="559188" cy="219594"/>
              </a:xfrm>
              <a:custGeom>
                <a:avLst/>
                <a:gdLst/>
                <a:ahLst/>
                <a:cxnLst/>
                <a:rect l="l" t="t" r="r" b="b"/>
                <a:pathLst>
                  <a:path w="22372" h="8754" extrusionOk="0">
                    <a:moveTo>
                      <a:pt x="2462" y="0"/>
                    </a:moveTo>
                    <a:cubicBezTo>
                      <a:pt x="1186" y="2766"/>
                      <a:pt x="335" y="5714"/>
                      <a:pt x="0" y="8754"/>
                    </a:cubicBezTo>
                    <a:lnTo>
                      <a:pt x="2310" y="8572"/>
                    </a:lnTo>
                    <a:lnTo>
                      <a:pt x="2584" y="8541"/>
                    </a:lnTo>
                    <a:lnTo>
                      <a:pt x="3070" y="8511"/>
                    </a:lnTo>
                    <a:lnTo>
                      <a:pt x="6687" y="8207"/>
                    </a:lnTo>
                    <a:lnTo>
                      <a:pt x="6961" y="8207"/>
                    </a:lnTo>
                    <a:lnTo>
                      <a:pt x="8572" y="8055"/>
                    </a:lnTo>
                    <a:lnTo>
                      <a:pt x="10669" y="7903"/>
                    </a:lnTo>
                    <a:lnTo>
                      <a:pt x="18906" y="7234"/>
                    </a:lnTo>
                    <a:lnTo>
                      <a:pt x="19150" y="7234"/>
                    </a:lnTo>
                    <a:lnTo>
                      <a:pt x="20821" y="7082"/>
                    </a:lnTo>
                    <a:lnTo>
                      <a:pt x="21217" y="7082"/>
                    </a:lnTo>
                    <a:lnTo>
                      <a:pt x="22372" y="6991"/>
                    </a:lnTo>
                    <a:cubicBezTo>
                      <a:pt x="21733" y="4468"/>
                      <a:pt x="21855" y="0"/>
                      <a:pt x="21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3515;p63">
                <a:extLst>
                  <a:ext uri="{FF2B5EF4-FFF2-40B4-BE49-F238E27FC236}">
                    <a16:creationId xmlns:a16="http://schemas.microsoft.com/office/drawing/2014/main" id="{989C8A00-AFB4-EF49-D4D6-C060C88DDB38}"/>
                  </a:ext>
                </a:extLst>
              </p:cNvPr>
              <p:cNvSpPr/>
              <p:nvPr/>
            </p:nvSpPr>
            <p:spPr>
              <a:xfrm>
                <a:off x="6374067" y="2214858"/>
                <a:ext cx="631374" cy="669519"/>
              </a:xfrm>
              <a:custGeom>
                <a:avLst/>
                <a:gdLst/>
                <a:ahLst/>
                <a:cxnLst/>
                <a:rect l="l" t="t" r="r" b="b"/>
                <a:pathLst>
                  <a:path w="25260" h="26690" extrusionOk="0">
                    <a:moveTo>
                      <a:pt x="9996" y="0"/>
                    </a:moveTo>
                    <a:cubicBezTo>
                      <a:pt x="9095" y="0"/>
                      <a:pt x="8160" y="250"/>
                      <a:pt x="7265" y="850"/>
                    </a:cubicBezTo>
                    <a:cubicBezTo>
                      <a:pt x="2249" y="4224"/>
                      <a:pt x="0" y="11215"/>
                      <a:pt x="3556" y="18358"/>
                    </a:cubicBezTo>
                    <a:cubicBezTo>
                      <a:pt x="6153" y="23600"/>
                      <a:pt x="11869" y="26690"/>
                      <a:pt x="16344" y="26690"/>
                    </a:cubicBezTo>
                    <a:cubicBezTo>
                      <a:pt x="17422" y="26690"/>
                      <a:pt x="18428" y="26511"/>
                      <a:pt x="19301" y="26139"/>
                    </a:cubicBezTo>
                    <a:cubicBezTo>
                      <a:pt x="24074" y="24102"/>
                      <a:pt x="25259" y="18631"/>
                      <a:pt x="22858" y="15561"/>
                    </a:cubicBezTo>
                    <a:cubicBezTo>
                      <a:pt x="20548" y="12552"/>
                      <a:pt x="16991" y="11823"/>
                      <a:pt x="15867" y="9026"/>
                    </a:cubicBezTo>
                    <a:cubicBezTo>
                      <a:pt x="15350" y="7719"/>
                      <a:pt x="15715" y="5318"/>
                      <a:pt x="15016" y="3312"/>
                    </a:cubicBezTo>
                    <a:cubicBezTo>
                      <a:pt x="14445" y="1688"/>
                      <a:pt x="12337" y="0"/>
                      <a:pt x="99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3516;p63">
                <a:extLst>
                  <a:ext uri="{FF2B5EF4-FFF2-40B4-BE49-F238E27FC236}">
                    <a16:creationId xmlns:a16="http://schemas.microsoft.com/office/drawing/2014/main" id="{0745EA52-8AE9-A8B0-2D89-078AE7D57EC1}"/>
                  </a:ext>
                </a:extLst>
              </p:cNvPr>
              <p:cNvSpPr/>
              <p:nvPr/>
            </p:nvSpPr>
            <p:spPr>
              <a:xfrm>
                <a:off x="6406735" y="2321569"/>
                <a:ext cx="327459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13101" h="22645" extrusionOk="0">
                    <a:moveTo>
                      <a:pt x="2614" y="0"/>
                    </a:moveTo>
                    <a:lnTo>
                      <a:pt x="2614" y="0"/>
                    </a:lnTo>
                    <a:cubicBezTo>
                      <a:pt x="1186" y="2006"/>
                      <a:pt x="335" y="4407"/>
                      <a:pt x="152" y="6870"/>
                    </a:cubicBezTo>
                    <a:cubicBezTo>
                      <a:pt x="0" y="9362"/>
                      <a:pt x="517" y="11885"/>
                      <a:pt x="1672" y="14104"/>
                    </a:cubicBezTo>
                    <a:cubicBezTo>
                      <a:pt x="2766" y="16323"/>
                      <a:pt x="4347" y="18268"/>
                      <a:pt x="6353" y="19788"/>
                    </a:cubicBezTo>
                    <a:cubicBezTo>
                      <a:pt x="8298" y="21307"/>
                      <a:pt x="10639" y="22280"/>
                      <a:pt x="13101" y="22645"/>
                    </a:cubicBezTo>
                    <a:cubicBezTo>
                      <a:pt x="11885" y="22402"/>
                      <a:pt x="10730" y="22007"/>
                      <a:pt x="9605" y="21490"/>
                    </a:cubicBezTo>
                    <a:cubicBezTo>
                      <a:pt x="7386" y="20456"/>
                      <a:pt x="5441" y="18937"/>
                      <a:pt x="3891" y="17022"/>
                    </a:cubicBezTo>
                    <a:cubicBezTo>
                      <a:pt x="3131" y="16049"/>
                      <a:pt x="2493" y="15046"/>
                      <a:pt x="1946" y="13952"/>
                    </a:cubicBezTo>
                    <a:cubicBezTo>
                      <a:pt x="1368" y="12857"/>
                      <a:pt x="973" y="11702"/>
                      <a:pt x="699" y="10517"/>
                    </a:cubicBezTo>
                    <a:cubicBezTo>
                      <a:pt x="426" y="9332"/>
                      <a:pt x="304" y="8116"/>
                      <a:pt x="365" y="6900"/>
                    </a:cubicBezTo>
                    <a:cubicBezTo>
                      <a:pt x="517" y="4438"/>
                      <a:pt x="1277" y="2067"/>
                      <a:pt x="2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3517;p63">
                <a:extLst>
                  <a:ext uri="{FF2B5EF4-FFF2-40B4-BE49-F238E27FC236}">
                    <a16:creationId xmlns:a16="http://schemas.microsoft.com/office/drawing/2014/main" id="{BC53BC61-E336-0A45-57F0-87085151D3D5}"/>
                  </a:ext>
                </a:extLst>
              </p:cNvPr>
              <p:cNvSpPr/>
              <p:nvPr/>
            </p:nvSpPr>
            <p:spPr>
              <a:xfrm>
                <a:off x="6721273" y="2255997"/>
                <a:ext cx="243901" cy="365990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1459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86" y="547"/>
                      <a:pt x="882" y="1216"/>
                      <a:pt x="1155" y="1915"/>
                    </a:cubicBezTo>
                    <a:cubicBezTo>
                      <a:pt x="1429" y="2614"/>
                      <a:pt x="1581" y="3374"/>
                      <a:pt x="1672" y="4134"/>
                    </a:cubicBezTo>
                    <a:cubicBezTo>
                      <a:pt x="1733" y="4894"/>
                      <a:pt x="1824" y="5654"/>
                      <a:pt x="1976" y="6414"/>
                    </a:cubicBezTo>
                    <a:cubicBezTo>
                      <a:pt x="2067" y="6778"/>
                      <a:pt x="2219" y="7143"/>
                      <a:pt x="2401" y="7508"/>
                    </a:cubicBezTo>
                    <a:cubicBezTo>
                      <a:pt x="2584" y="7842"/>
                      <a:pt x="2827" y="8146"/>
                      <a:pt x="3070" y="8450"/>
                    </a:cubicBezTo>
                    <a:cubicBezTo>
                      <a:pt x="3587" y="9028"/>
                      <a:pt x="4164" y="9544"/>
                      <a:pt x="4803" y="10000"/>
                    </a:cubicBezTo>
                    <a:cubicBezTo>
                      <a:pt x="5410" y="10456"/>
                      <a:pt x="6049" y="10882"/>
                      <a:pt x="6687" y="11307"/>
                    </a:cubicBezTo>
                    <a:cubicBezTo>
                      <a:pt x="7325" y="11702"/>
                      <a:pt x="7903" y="12189"/>
                      <a:pt x="8450" y="12736"/>
                    </a:cubicBezTo>
                    <a:cubicBezTo>
                      <a:pt x="8967" y="13283"/>
                      <a:pt x="9423" y="13891"/>
                      <a:pt x="9757" y="14590"/>
                    </a:cubicBezTo>
                    <a:cubicBezTo>
                      <a:pt x="9453" y="13860"/>
                      <a:pt x="9058" y="13192"/>
                      <a:pt x="8541" y="12614"/>
                    </a:cubicBezTo>
                    <a:cubicBezTo>
                      <a:pt x="8024" y="12037"/>
                      <a:pt x="7447" y="11550"/>
                      <a:pt x="6809" y="11094"/>
                    </a:cubicBezTo>
                    <a:cubicBezTo>
                      <a:pt x="5593" y="10213"/>
                      <a:pt x="4255" y="9392"/>
                      <a:pt x="3313" y="8268"/>
                    </a:cubicBezTo>
                    <a:cubicBezTo>
                      <a:pt x="3040" y="7994"/>
                      <a:pt x="2827" y="7690"/>
                      <a:pt x="2644" y="7356"/>
                    </a:cubicBezTo>
                    <a:cubicBezTo>
                      <a:pt x="2462" y="7052"/>
                      <a:pt x="2341" y="6687"/>
                      <a:pt x="2249" y="6322"/>
                    </a:cubicBezTo>
                    <a:cubicBezTo>
                      <a:pt x="2067" y="5623"/>
                      <a:pt x="2006" y="4863"/>
                      <a:pt x="1885" y="4103"/>
                    </a:cubicBezTo>
                    <a:cubicBezTo>
                      <a:pt x="1793" y="3313"/>
                      <a:pt x="1581" y="2584"/>
                      <a:pt x="1307" y="1854"/>
                    </a:cubicBezTo>
                    <a:cubicBezTo>
                      <a:pt x="973" y="1155"/>
                      <a:pt x="547" y="51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3518;p63">
                <a:extLst>
                  <a:ext uri="{FF2B5EF4-FFF2-40B4-BE49-F238E27FC236}">
                    <a16:creationId xmlns:a16="http://schemas.microsoft.com/office/drawing/2014/main" id="{7DD99D14-2792-1066-AEF8-F4920930ABB3}"/>
                  </a:ext>
                </a:extLst>
              </p:cNvPr>
              <p:cNvSpPr/>
              <p:nvPr/>
            </p:nvSpPr>
            <p:spPr>
              <a:xfrm>
                <a:off x="6511215" y="2602296"/>
                <a:ext cx="926515" cy="337770"/>
              </a:xfrm>
              <a:custGeom>
                <a:avLst/>
                <a:gdLst/>
                <a:ahLst/>
                <a:cxnLst/>
                <a:rect l="l" t="t" r="r" b="b"/>
                <a:pathLst>
                  <a:path w="37068" h="13465" extrusionOk="0">
                    <a:moveTo>
                      <a:pt x="2905" y="1"/>
                    </a:moveTo>
                    <a:cubicBezTo>
                      <a:pt x="1016" y="1"/>
                      <a:pt x="0" y="1452"/>
                      <a:pt x="2082" y="3338"/>
                    </a:cubicBezTo>
                    <a:cubicBezTo>
                      <a:pt x="6246" y="7107"/>
                      <a:pt x="13723" y="12518"/>
                      <a:pt x="18252" y="13369"/>
                    </a:cubicBezTo>
                    <a:cubicBezTo>
                      <a:pt x="18593" y="13434"/>
                      <a:pt x="18986" y="13465"/>
                      <a:pt x="19422" y="13465"/>
                    </a:cubicBezTo>
                    <a:cubicBezTo>
                      <a:pt x="23648" y="13465"/>
                      <a:pt x="31888" y="10568"/>
                      <a:pt x="35608" y="8171"/>
                    </a:cubicBezTo>
                    <a:cubicBezTo>
                      <a:pt x="37067" y="7229"/>
                      <a:pt x="32447" y="1970"/>
                      <a:pt x="30623" y="1423"/>
                    </a:cubicBezTo>
                    <a:cubicBezTo>
                      <a:pt x="30589" y="1414"/>
                      <a:pt x="30546" y="1409"/>
                      <a:pt x="30494" y="1409"/>
                    </a:cubicBezTo>
                    <a:cubicBezTo>
                      <a:pt x="28969" y="1409"/>
                      <a:pt x="20345" y="5564"/>
                      <a:pt x="18465" y="5564"/>
                    </a:cubicBezTo>
                    <a:cubicBezTo>
                      <a:pt x="18421" y="5564"/>
                      <a:pt x="18380" y="5562"/>
                      <a:pt x="18343" y="5557"/>
                    </a:cubicBezTo>
                    <a:cubicBezTo>
                      <a:pt x="15881" y="5223"/>
                      <a:pt x="9529" y="2092"/>
                      <a:pt x="4392" y="268"/>
                    </a:cubicBezTo>
                    <a:cubicBezTo>
                      <a:pt x="3866" y="85"/>
                      <a:pt x="3360" y="1"/>
                      <a:pt x="29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3519;p63">
                <a:extLst>
                  <a:ext uri="{FF2B5EF4-FFF2-40B4-BE49-F238E27FC236}">
                    <a16:creationId xmlns:a16="http://schemas.microsoft.com/office/drawing/2014/main" id="{483EE07F-7DCD-64C6-8DE5-8B76D6847A2E}"/>
                  </a:ext>
                </a:extLst>
              </p:cNvPr>
              <p:cNvSpPr/>
              <p:nvPr/>
            </p:nvSpPr>
            <p:spPr>
              <a:xfrm>
                <a:off x="7198377" y="2542919"/>
                <a:ext cx="216556" cy="203239"/>
              </a:xfrm>
              <a:custGeom>
                <a:avLst/>
                <a:gdLst/>
                <a:ahLst/>
                <a:cxnLst/>
                <a:rect l="l" t="t" r="r" b="b"/>
                <a:pathLst>
                  <a:path w="8664" h="8102" extrusionOk="0">
                    <a:moveTo>
                      <a:pt x="7417" y="1"/>
                    </a:moveTo>
                    <a:cubicBezTo>
                      <a:pt x="6041" y="1"/>
                      <a:pt x="3079" y="1302"/>
                      <a:pt x="2371" y="1936"/>
                    </a:cubicBezTo>
                    <a:cubicBezTo>
                      <a:pt x="1520" y="2757"/>
                      <a:pt x="1" y="4915"/>
                      <a:pt x="1" y="4915"/>
                    </a:cubicBezTo>
                    <a:cubicBezTo>
                      <a:pt x="1" y="4915"/>
                      <a:pt x="2630" y="8102"/>
                      <a:pt x="4283" y="8102"/>
                    </a:cubicBezTo>
                    <a:cubicBezTo>
                      <a:pt x="4561" y="8102"/>
                      <a:pt x="4811" y="8012"/>
                      <a:pt x="5016" y="7802"/>
                    </a:cubicBezTo>
                    <a:cubicBezTo>
                      <a:pt x="6444" y="6344"/>
                      <a:pt x="5107" y="3578"/>
                      <a:pt x="5107" y="3578"/>
                    </a:cubicBezTo>
                    <a:cubicBezTo>
                      <a:pt x="6353" y="3000"/>
                      <a:pt x="8663" y="1450"/>
                      <a:pt x="8086" y="264"/>
                    </a:cubicBezTo>
                    <a:cubicBezTo>
                      <a:pt x="7996" y="79"/>
                      <a:pt x="7754" y="1"/>
                      <a:pt x="74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3520;p63">
                <a:extLst>
                  <a:ext uri="{FF2B5EF4-FFF2-40B4-BE49-F238E27FC236}">
                    <a16:creationId xmlns:a16="http://schemas.microsoft.com/office/drawing/2014/main" id="{00215860-1FE1-ADBE-BCB4-6EF87E28017E}"/>
                  </a:ext>
                </a:extLst>
              </p:cNvPr>
              <p:cNvSpPr/>
              <p:nvPr/>
            </p:nvSpPr>
            <p:spPr>
              <a:xfrm>
                <a:off x="7240168" y="2500324"/>
                <a:ext cx="366227" cy="32600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2996" extrusionOk="0">
                    <a:moveTo>
                      <a:pt x="8940" y="0"/>
                    </a:moveTo>
                    <a:cubicBezTo>
                      <a:pt x="7949" y="0"/>
                      <a:pt x="6752" y="2244"/>
                      <a:pt x="5684" y="3087"/>
                    </a:cubicBezTo>
                    <a:cubicBezTo>
                      <a:pt x="5411" y="3300"/>
                      <a:pt x="0" y="6826"/>
                      <a:pt x="0" y="6826"/>
                    </a:cubicBezTo>
                    <a:lnTo>
                      <a:pt x="4985" y="12996"/>
                    </a:lnTo>
                    <a:cubicBezTo>
                      <a:pt x="5897" y="12570"/>
                      <a:pt x="9970" y="10291"/>
                      <a:pt x="10973" y="9409"/>
                    </a:cubicBezTo>
                    <a:cubicBezTo>
                      <a:pt x="11976" y="8528"/>
                      <a:pt x="14651" y="5762"/>
                      <a:pt x="14013" y="4941"/>
                    </a:cubicBezTo>
                    <a:cubicBezTo>
                      <a:pt x="13794" y="4646"/>
                      <a:pt x="13544" y="4551"/>
                      <a:pt x="13313" y="4551"/>
                    </a:cubicBezTo>
                    <a:cubicBezTo>
                      <a:pt x="12902" y="4551"/>
                      <a:pt x="12554" y="4850"/>
                      <a:pt x="12554" y="4850"/>
                    </a:cubicBezTo>
                    <a:cubicBezTo>
                      <a:pt x="12554" y="4850"/>
                      <a:pt x="13526" y="3513"/>
                      <a:pt x="12827" y="2722"/>
                    </a:cubicBezTo>
                    <a:cubicBezTo>
                      <a:pt x="12665" y="2538"/>
                      <a:pt x="12467" y="2468"/>
                      <a:pt x="12260" y="2468"/>
                    </a:cubicBezTo>
                    <a:cubicBezTo>
                      <a:pt x="11614" y="2468"/>
                      <a:pt x="10882" y="3148"/>
                      <a:pt x="10882" y="3148"/>
                    </a:cubicBezTo>
                    <a:cubicBezTo>
                      <a:pt x="10882" y="3148"/>
                      <a:pt x="11733" y="1719"/>
                      <a:pt x="11004" y="990"/>
                    </a:cubicBezTo>
                    <a:cubicBezTo>
                      <a:pt x="10855" y="841"/>
                      <a:pt x="10692" y="782"/>
                      <a:pt x="10525" y="782"/>
                    </a:cubicBezTo>
                    <a:cubicBezTo>
                      <a:pt x="9874" y="782"/>
                      <a:pt x="9180" y="1689"/>
                      <a:pt x="9180" y="1689"/>
                    </a:cubicBezTo>
                    <a:cubicBezTo>
                      <a:pt x="9180" y="1689"/>
                      <a:pt x="10031" y="382"/>
                      <a:pt x="9180" y="47"/>
                    </a:cubicBezTo>
                    <a:cubicBezTo>
                      <a:pt x="9101" y="15"/>
                      <a:pt x="9021" y="0"/>
                      <a:pt x="8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3521;p63">
                <a:extLst>
                  <a:ext uri="{FF2B5EF4-FFF2-40B4-BE49-F238E27FC236}">
                    <a16:creationId xmlns:a16="http://schemas.microsoft.com/office/drawing/2014/main" id="{C4846408-B699-C7F1-EFE3-EEB29669AE06}"/>
                  </a:ext>
                </a:extLst>
              </p:cNvPr>
              <p:cNvSpPr/>
              <p:nvPr/>
            </p:nvSpPr>
            <p:spPr>
              <a:xfrm>
                <a:off x="7384065" y="2538253"/>
                <a:ext cx="91332" cy="92338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3681" extrusionOk="0">
                    <a:moveTo>
                      <a:pt x="3601" y="0"/>
                    </a:moveTo>
                    <a:cubicBezTo>
                      <a:pt x="3581" y="0"/>
                      <a:pt x="3557" y="17"/>
                      <a:pt x="3544" y="55"/>
                    </a:cubicBezTo>
                    <a:cubicBezTo>
                      <a:pt x="2572" y="1909"/>
                      <a:pt x="1812" y="2578"/>
                      <a:pt x="49" y="3642"/>
                    </a:cubicBezTo>
                    <a:cubicBezTo>
                      <a:pt x="0" y="3642"/>
                      <a:pt x="29" y="3681"/>
                      <a:pt x="43" y="3681"/>
                    </a:cubicBezTo>
                    <a:cubicBezTo>
                      <a:pt x="46" y="3681"/>
                      <a:pt x="49" y="3678"/>
                      <a:pt x="49" y="3672"/>
                    </a:cubicBezTo>
                    <a:cubicBezTo>
                      <a:pt x="1903" y="2821"/>
                      <a:pt x="2967" y="2122"/>
                      <a:pt x="3636" y="86"/>
                    </a:cubicBezTo>
                    <a:cubicBezTo>
                      <a:pt x="3653" y="33"/>
                      <a:pt x="3630" y="0"/>
                      <a:pt x="3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3522;p63">
                <a:extLst>
                  <a:ext uri="{FF2B5EF4-FFF2-40B4-BE49-F238E27FC236}">
                    <a16:creationId xmlns:a16="http://schemas.microsoft.com/office/drawing/2014/main" id="{94263E19-7291-88BD-7FF4-4F34EA8C3C5C}"/>
                  </a:ext>
                </a:extLst>
              </p:cNvPr>
              <p:cNvSpPr/>
              <p:nvPr/>
            </p:nvSpPr>
            <p:spPr>
              <a:xfrm>
                <a:off x="7419458" y="2574852"/>
                <a:ext cx="97605" cy="98233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3916" extrusionOk="0">
                    <a:moveTo>
                      <a:pt x="3835" y="0"/>
                    </a:moveTo>
                    <a:cubicBezTo>
                      <a:pt x="3822" y="0"/>
                      <a:pt x="3809" y="8"/>
                      <a:pt x="3800" y="25"/>
                    </a:cubicBezTo>
                    <a:cubicBezTo>
                      <a:pt x="2615" y="1909"/>
                      <a:pt x="1824" y="2608"/>
                      <a:pt x="1" y="3855"/>
                    </a:cubicBezTo>
                    <a:cubicBezTo>
                      <a:pt x="1" y="3855"/>
                      <a:pt x="1" y="3915"/>
                      <a:pt x="31" y="3915"/>
                    </a:cubicBezTo>
                    <a:cubicBezTo>
                      <a:pt x="1916" y="2821"/>
                      <a:pt x="2949" y="2122"/>
                      <a:pt x="3861" y="116"/>
                    </a:cubicBezTo>
                    <a:cubicBezTo>
                      <a:pt x="3905" y="50"/>
                      <a:pt x="3870" y="0"/>
                      <a:pt x="38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3523;p63">
                <a:extLst>
                  <a:ext uri="{FF2B5EF4-FFF2-40B4-BE49-F238E27FC236}">
                    <a16:creationId xmlns:a16="http://schemas.microsoft.com/office/drawing/2014/main" id="{2C8C885D-F115-C8CD-F447-F02463219E3B}"/>
                  </a:ext>
                </a:extLst>
              </p:cNvPr>
              <p:cNvSpPr/>
              <p:nvPr/>
            </p:nvSpPr>
            <p:spPr>
              <a:xfrm>
                <a:off x="7451376" y="2622163"/>
                <a:ext cx="103579" cy="92087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3671" extrusionOk="0">
                    <a:moveTo>
                      <a:pt x="4127" y="1"/>
                    </a:moveTo>
                    <a:cubicBezTo>
                      <a:pt x="4117" y="1"/>
                      <a:pt x="4097" y="18"/>
                      <a:pt x="4073" y="54"/>
                    </a:cubicBezTo>
                    <a:cubicBezTo>
                      <a:pt x="2797" y="1786"/>
                      <a:pt x="1946" y="2607"/>
                      <a:pt x="61" y="3580"/>
                    </a:cubicBezTo>
                    <a:cubicBezTo>
                      <a:pt x="0" y="3610"/>
                      <a:pt x="31" y="3671"/>
                      <a:pt x="91" y="3671"/>
                    </a:cubicBezTo>
                    <a:cubicBezTo>
                      <a:pt x="1824" y="3033"/>
                      <a:pt x="3283" y="1756"/>
                      <a:pt x="4104" y="115"/>
                    </a:cubicBezTo>
                    <a:cubicBezTo>
                      <a:pt x="4141" y="41"/>
                      <a:pt x="4144" y="1"/>
                      <a:pt x="4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3524;p63">
                <a:extLst>
                  <a:ext uri="{FF2B5EF4-FFF2-40B4-BE49-F238E27FC236}">
                    <a16:creationId xmlns:a16="http://schemas.microsoft.com/office/drawing/2014/main" id="{EF163E93-0DB7-2E85-B601-B58F813723C7}"/>
                  </a:ext>
                </a:extLst>
              </p:cNvPr>
              <p:cNvSpPr/>
              <p:nvPr/>
            </p:nvSpPr>
            <p:spPr>
              <a:xfrm>
                <a:off x="7321452" y="2558698"/>
                <a:ext cx="79809" cy="181039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7217" extrusionOk="0">
                    <a:moveTo>
                      <a:pt x="3192" y="0"/>
                    </a:moveTo>
                    <a:cubicBezTo>
                      <a:pt x="2919" y="1459"/>
                      <a:pt x="1247" y="2158"/>
                      <a:pt x="92" y="2827"/>
                    </a:cubicBezTo>
                    <a:cubicBezTo>
                      <a:pt x="31" y="2857"/>
                      <a:pt x="1" y="2979"/>
                      <a:pt x="61" y="3040"/>
                    </a:cubicBezTo>
                    <a:cubicBezTo>
                      <a:pt x="548" y="4225"/>
                      <a:pt x="882" y="6049"/>
                      <a:pt x="153" y="7173"/>
                    </a:cubicBezTo>
                    <a:cubicBezTo>
                      <a:pt x="131" y="7195"/>
                      <a:pt x="140" y="7216"/>
                      <a:pt x="158" y="7216"/>
                    </a:cubicBezTo>
                    <a:cubicBezTo>
                      <a:pt x="165" y="7216"/>
                      <a:pt x="174" y="7213"/>
                      <a:pt x="183" y="7204"/>
                    </a:cubicBezTo>
                    <a:cubicBezTo>
                      <a:pt x="1156" y="6110"/>
                      <a:pt x="973" y="4286"/>
                      <a:pt x="365" y="3040"/>
                    </a:cubicBezTo>
                    <a:cubicBezTo>
                      <a:pt x="1551" y="2371"/>
                      <a:pt x="3192" y="1581"/>
                      <a:pt x="3192" y="31"/>
                    </a:cubicBezTo>
                    <a:cubicBezTo>
                      <a:pt x="3192" y="0"/>
                      <a:pt x="3192" y="0"/>
                      <a:pt x="3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3525;p63">
                <a:extLst>
                  <a:ext uri="{FF2B5EF4-FFF2-40B4-BE49-F238E27FC236}">
                    <a16:creationId xmlns:a16="http://schemas.microsoft.com/office/drawing/2014/main" id="{1AD3D71F-0AAF-032B-5F67-87F584459402}"/>
                  </a:ext>
                </a:extLst>
              </p:cNvPr>
              <p:cNvSpPr/>
              <p:nvPr/>
            </p:nvSpPr>
            <p:spPr>
              <a:xfrm>
                <a:off x="6506341" y="2593466"/>
                <a:ext cx="351704" cy="258050"/>
              </a:xfrm>
              <a:custGeom>
                <a:avLst/>
                <a:gdLst/>
                <a:ahLst/>
                <a:cxnLst/>
                <a:rect l="l" t="t" r="r" b="b"/>
                <a:pathLst>
                  <a:path w="14071" h="10287" extrusionOk="0">
                    <a:moveTo>
                      <a:pt x="2822" y="1"/>
                    </a:moveTo>
                    <a:cubicBezTo>
                      <a:pt x="0" y="1"/>
                      <a:pt x="393" y="2181"/>
                      <a:pt x="2307" y="4146"/>
                    </a:cubicBezTo>
                    <a:cubicBezTo>
                      <a:pt x="4587" y="6487"/>
                      <a:pt x="9511" y="10286"/>
                      <a:pt x="9511" y="10286"/>
                    </a:cubicBezTo>
                    <a:lnTo>
                      <a:pt x="14070" y="3477"/>
                    </a:lnTo>
                    <a:cubicBezTo>
                      <a:pt x="14070" y="3477"/>
                      <a:pt x="8903" y="1167"/>
                      <a:pt x="4800" y="256"/>
                    </a:cubicBezTo>
                    <a:cubicBezTo>
                      <a:pt x="4015" y="80"/>
                      <a:pt x="3360" y="1"/>
                      <a:pt x="2822" y="1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3526;p63">
                <a:extLst>
                  <a:ext uri="{FF2B5EF4-FFF2-40B4-BE49-F238E27FC236}">
                    <a16:creationId xmlns:a16="http://schemas.microsoft.com/office/drawing/2014/main" id="{2F80A1CF-F1B1-5149-0CB3-DBB6E0F60F4F}"/>
                  </a:ext>
                </a:extLst>
              </p:cNvPr>
              <p:cNvSpPr/>
              <p:nvPr/>
            </p:nvSpPr>
            <p:spPr>
              <a:xfrm>
                <a:off x="6718223" y="2667918"/>
                <a:ext cx="96506" cy="146546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42" extrusionOk="0">
                    <a:moveTo>
                      <a:pt x="3846" y="0"/>
                    </a:moveTo>
                    <a:cubicBezTo>
                      <a:pt x="3838" y="0"/>
                      <a:pt x="3830" y="8"/>
                      <a:pt x="3830" y="23"/>
                    </a:cubicBezTo>
                    <a:cubicBezTo>
                      <a:pt x="3466" y="449"/>
                      <a:pt x="3131" y="935"/>
                      <a:pt x="2827" y="1421"/>
                    </a:cubicBezTo>
                    <a:cubicBezTo>
                      <a:pt x="2493" y="1877"/>
                      <a:pt x="2159" y="2364"/>
                      <a:pt x="1855" y="2850"/>
                    </a:cubicBezTo>
                    <a:cubicBezTo>
                      <a:pt x="1216" y="3823"/>
                      <a:pt x="608" y="4795"/>
                      <a:pt x="0" y="5798"/>
                    </a:cubicBezTo>
                    <a:cubicBezTo>
                      <a:pt x="0" y="5820"/>
                      <a:pt x="16" y="5841"/>
                      <a:pt x="35" y="5841"/>
                    </a:cubicBezTo>
                    <a:cubicBezTo>
                      <a:pt x="43" y="5841"/>
                      <a:pt x="52" y="5838"/>
                      <a:pt x="61" y="5829"/>
                    </a:cubicBezTo>
                    <a:cubicBezTo>
                      <a:pt x="760" y="4886"/>
                      <a:pt x="1399" y="3944"/>
                      <a:pt x="2067" y="2941"/>
                    </a:cubicBezTo>
                    <a:cubicBezTo>
                      <a:pt x="2371" y="2455"/>
                      <a:pt x="2675" y="1968"/>
                      <a:pt x="2979" y="1482"/>
                    </a:cubicBezTo>
                    <a:cubicBezTo>
                      <a:pt x="3314" y="1026"/>
                      <a:pt x="3587" y="540"/>
                      <a:pt x="3861" y="23"/>
                    </a:cubicBezTo>
                    <a:cubicBezTo>
                      <a:pt x="3861" y="8"/>
                      <a:pt x="3853" y="0"/>
                      <a:pt x="3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3527;p63">
                <a:extLst>
                  <a:ext uri="{FF2B5EF4-FFF2-40B4-BE49-F238E27FC236}">
                    <a16:creationId xmlns:a16="http://schemas.microsoft.com/office/drawing/2014/main" id="{57C4D691-1A2C-DB57-E561-6166D15C81DF}"/>
                  </a:ext>
                </a:extLst>
              </p:cNvPr>
              <p:cNvSpPr/>
              <p:nvPr/>
            </p:nvSpPr>
            <p:spPr>
              <a:xfrm>
                <a:off x="6507765" y="2594519"/>
                <a:ext cx="292541" cy="256996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0245" extrusionOk="0">
                    <a:moveTo>
                      <a:pt x="2098" y="1"/>
                    </a:moveTo>
                    <a:lnTo>
                      <a:pt x="2098" y="1"/>
                    </a:lnTo>
                    <a:cubicBezTo>
                      <a:pt x="1" y="335"/>
                      <a:pt x="487" y="2311"/>
                      <a:pt x="2250" y="4104"/>
                    </a:cubicBezTo>
                    <a:cubicBezTo>
                      <a:pt x="4530" y="6445"/>
                      <a:pt x="9454" y="10244"/>
                      <a:pt x="9454" y="10244"/>
                    </a:cubicBezTo>
                    <a:lnTo>
                      <a:pt x="11703" y="6901"/>
                    </a:lnTo>
                    <a:cubicBezTo>
                      <a:pt x="8785" y="4742"/>
                      <a:pt x="4439" y="1672"/>
                      <a:pt x="2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3528;p63">
                <a:extLst>
                  <a:ext uri="{FF2B5EF4-FFF2-40B4-BE49-F238E27FC236}">
                    <a16:creationId xmlns:a16="http://schemas.microsoft.com/office/drawing/2014/main" id="{272A0B6A-DC47-3A11-A7C6-17D04B7E4915}"/>
                  </a:ext>
                </a:extLst>
              </p:cNvPr>
              <p:cNvSpPr/>
              <p:nvPr/>
            </p:nvSpPr>
            <p:spPr>
              <a:xfrm>
                <a:off x="6145388" y="2586492"/>
                <a:ext cx="629074" cy="702681"/>
              </a:xfrm>
              <a:custGeom>
                <a:avLst/>
                <a:gdLst/>
                <a:ahLst/>
                <a:cxnLst/>
                <a:rect l="l" t="t" r="r" b="b"/>
                <a:pathLst>
                  <a:path w="25168" h="28012" extrusionOk="0">
                    <a:moveTo>
                      <a:pt x="16625" y="0"/>
                    </a:moveTo>
                    <a:cubicBezTo>
                      <a:pt x="15504" y="0"/>
                      <a:pt x="14275" y="423"/>
                      <a:pt x="13040" y="1385"/>
                    </a:cubicBezTo>
                    <a:cubicBezTo>
                      <a:pt x="7265" y="5883"/>
                      <a:pt x="0" y="26248"/>
                      <a:pt x="0" y="26248"/>
                    </a:cubicBezTo>
                    <a:cubicBezTo>
                      <a:pt x="4499" y="27342"/>
                      <a:pt x="22888" y="28011"/>
                      <a:pt x="22888" y="28011"/>
                    </a:cubicBezTo>
                    <a:lnTo>
                      <a:pt x="23131" y="18649"/>
                    </a:lnTo>
                    <a:cubicBezTo>
                      <a:pt x="23131" y="18649"/>
                      <a:pt x="25168" y="16218"/>
                      <a:pt x="25077" y="13664"/>
                    </a:cubicBezTo>
                    <a:cubicBezTo>
                      <a:pt x="24955" y="10777"/>
                      <a:pt x="20669" y="2540"/>
                      <a:pt x="20304" y="1992"/>
                    </a:cubicBezTo>
                    <a:cubicBezTo>
                      <a:pt x="19435" y="757"/>
                      <a:pt x="18127" y="0"/>
                      <a:pt x="16625" y="0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3529;p63">
                <a:extLst>
                  <a:ext uri="{FF2B5EF4-FFF2-40B4-BE49-F238E27FC236}">
                    <a16:creationId xmlns:a16="http://schemas.microsoft.com/office/drawing/2014/main" id="{B6D0C1C3-31DF-0AD2-361E-9D57F691F1FD}"/>
                  </a:ext>
                </a:extLst>
              </p:cNvPr>
              <p:cNvSpPr/>
              <p:nvPr/>
            </p:nvSpPr>
            <p:spPr>
              <a:xfrm>
                <a:off x="6527536" y="2826305"/>
                <a:ext cx="112453" cy="11669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4652" extrusionOk="0">
                    <a:moveTo>
                      <a:pt x="4164" y="1"/>
                    </a:moveTo>
                    <a:lnTo>
                      <a:pt x="0" y="366"/>
                    </a:lnTo>
                    <a:lnTo>
                      <a:pt x="304" y="3800"/>
                    </a:lnTo>
                    <a:lnTo>
                      <a:pt x="2827" y="4652"/>
                    </a:lnTo>
                    <a:lnTo>
                      <a:pt x="4499" y="3284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3530;p63">
                <a:extLst>
                  <a:ext uri="{FF2B5EF4-FFF2-40B4-BE49-F238E27FC236}">
                    <a16:creationId xmlns:a16="http://schemas.microsoft.com/office/drawing/2014/main" id="{F18C9DD5-9C63-DFB9-B6A0-3AB64B234BC9}"/>
                  </a:ext>
                </a:extLst>
              </p:cNvPr>
              <p:cNvSpPr/>
              <p:nvPr/>
            </p:nvSpPr>
            <p:spPr>
              <a:xfrm>
                <a:off x="6541958" y="2444310"/>
                <a:ext cx="128424" cy="253936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10123" extrusionOk="0">
                    <a:moveTo>
                      <a:pt x="1368" y="1"/>
                    </a:moveTo>
                    <a:cubicBezTo>
                      <a:pt x="1368" y="1"/>
                      <a:pt x="1125" y="821"/>
                      <a:pt x="852" y="1855"/>
                    </a:cubicBezTo>
                    <a:cubicBezTo>
                      <a:pt x="852" y="1916"/>
                      <a:pt x="821" y="1977"/>
                      <a:pt x="791" y="2007"/>
                    </a:cubicBezTo>
                    <a:cubicBezTo>
                      <a:pt x="791" y="2068"/>
                      <a:pt x="761" y="2128"/>
                      <a:pt x="761" y="2189"/>
                    </a:cubicBezTo>
                    <a:cubicBezTo>
                      <a:pt x="700" y="2341"/>
                      <a:pt x="669" y="2493"/>
                      <a:pt x="639" y="2645"/>
                    </a:cubicBezTo>
                    <a:cubicBezTo>
                      <a:pt x="578" y="2828"/>
                      <a:pt x="578" y="2888"/>
                      <a:pt x="548" y="3040"/>
                    </a:cubicBezTo>
                    <a:lnTo>
                      <a:pt x="457" y="3405"/>
                    </a:lnTo>
                    <a:cubicBezTo>
                      <a:pt x="244" y="4317"/>
                      <a:pt x="92" y="5229"/>
                      <a:pt x="1" y="6141"/>
                    </a:cubicBezTo>
                    <a:cubicBezTo>
                      <a:pt x="31" y="6536"/>
                      <a:pt x="2189" y="10123"/>
                      <a:pt x="3861" y="10123"/>
                    </a:cubicBezTo>
                    <a:cubicBezTo>
                      <a:pt x="4226" y="10123"/>
                      <a:pt x="4013" y="6293"/>
                      <a:pt x="4013" y="6293"/>
                    </a:cubicBezTo>
                    <a:lnTo>
                      <a:pt x="4104" y="6080"/>
                    </a:lnTo>
                    <a:lnTo>
                      <a:pt x="5138" y="3101"/>
                    </a:lnTo>
                    <a:lnTo>
                      <a:pt x="1855" y="366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3531;p63">
                <a:extLst>
                  <a:ext uri="{FF2B5EF4-FFF2-40B4-BE49-F238E27FC236}">
                    <a16:creationId xmlns:a16="http://schemas.microsoft.com/office/drawing/2014/main" id="{AF85ED82-0A5C-0AF3-B630-4D6728F64239}"/>
                  </a:ext>
                </a:extLst>
              </p:cNvPr>
              <p:cNvSpPr/>
              <p:nvPr/>
            </p:nvSpPr>
            <p:spPr>
              <a:xfrm>
                <a:off x="6563229" y="2444310"/>
                <a:ext cx="107154" cy="152517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6080" extrusionOk="0">
                    <a:moveTo>
                      <a:pt x="517" y="1"/>
                    </a:moveTo>
                    <a:cubicBezTo>
                      <a:pt x="517" y="1"/>
                      <a:pt x="274" y="852"/>
                      <a:pt x="1" y="1885"/>
                    </a:cubicBezTo>
                    <a:cubicBezTo>
                      <a:pt x="396" y="3679"/>
                      <a:pt x="1612" y="5229"/>
                      <a:pt x="3253" y="6080"/>
                    </a:cubicBezTo>
                    <a:lnTo>
                      <a:pt x="4287" y="3101"/>
                    </a:lnTo>
                    <a:lnTo>
                      <a:pt x="1004" y="366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3532;p63">
                <a:extLst>
                  <a:ext uri="{FF2B5EF4-FFF2-40B4-BE49-F238E27FC236}">
                    <a16:creationId xmlns:a16="http://schemas.microsoft.com/office/drawing/2014/main" id="{3A53320A-643D-CA30-48B5-4A35419E8F2B}"/>
                  </a:ext>
                </a:extLst>
              </p:cNvPr>
              <p:cNvSpPr/>
              <p:nvPr/>
            </p:nvSpPr>
            <p:spPr>
              <a:xfrm>
                <a:off x="6517638" y="2248195"/>
                <a:ext cx="294816" cy="324525"/>
              </a:xfrm>
              <a:custGeom>
                <a:avLst/>
                <a:gdLst/>
                <a:ahLst/>
                <a:cxnLst/>
                <a:rect l="l" t="t" r="r" b="b"/>
                <a:pathLst>
                  <a:path w="11795" h="12937" extrusionOk="0">
                    <a:moveTo>
                      <a:pt x="5770" y="1"/>
                    </a:moveTo>
                    <a:cubicBezTo>
                      <a:pt x="5420" y="1"/>
                      <a:pt x="5075" y="36"/>
                      <a:pt x="4743" y="98"/>
                    </a:cubicBezTo>
                    <a:cubicBezTo>
                      <a:pt x="2311" y="585"/>
                      <a:pt x="1" y="2682"/>
                      <a:pt x="1338" y="8032"/>
                    </a:cubicBezTo>
                    <a:cubicBezTo>
                      <a:pt x="2402" y="12312"/>
                      <a:pt x="4948" y="12937"/>
                      <a:pt x="6480" y="12937"/>
                    </a:cubicBezTo>
                    <a:cubicBezTo>
                      <a:pt x="6874" y="12937"/>
                      <a:pt x="7200" y="12896"/>
                      <a:pt x="7418" y="12864"/>
                    </a:cubicBezTo>
                    <a:cubicBezTo>
                      <a:pt x="8603" y="12712"/>
                      <a:pt x="11795" y="11618"/>
                      <a:pt x="11035" y="6147"/>
                    </a:cubicBezTo>
                    <a:cubicBezTo>
                      <a:pt x="10379" y="1398"/>
                      <a:pt x="7979" y="1"/>
                      <a:pt x="57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3533;p63">
                <a:extLst>
                  <a:ext uri="{FF2B5EF4-FFF2-40B4-BE49-F238E27FC236}">
                    <a16:creationId xmlns:a16="http://schemas.microsoft.com/office/drawing/2014/main" id="{B76341E3-3F12-868A-C320-BBE7FDC54C61}"/>
                  </a:ext>
                </a:extLst>
              </p:cNvPr>
              <p:cNvSpPr/>
              <p:nvPr/>
            </p:nvSpPr>
            <p:spPr>
              <a:xfrm>
                <a:off x="6741768" y="2360250"/>
                <a:ext cx="28145" cy="13948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556" extrusionOk="0">
                    <a:moveTo>
                      <a:pt x="427" y="1"/>
                    </a:moveTo>
                    <a:cubicBezTo>
                      <a:pt x="276" y="1"/>
                      <a:pt x="132" y="64"/>
                      <a:pt x="31" y="191"/>
                    </a:cubicBezTo>
                    <a:cubicBezTo>
                      <a:pt x="1" y="251"/>
                      <a:pt x="1" y="343"/>
                      <a:pt x="92" y="403"/>
                    </a:cubicBezTo>
                    <a:cubicBezTo>
                      <a:pt x="183" y="495"/>
                      <a:pt x="335" y="525"/>
                      <a:pt x="457" y="525"/>
                    </a:cubicBezTo>
                    <a:cubicBezTo>
                      <a:pt x="578" y="555"/>
                      <a:pt x="700" y="555"/>
                      <a:pt x="852" y="555"/>
                    </a:cubicBezTo>
                    <a:cubicBezTo>
                      <a:pt x="1034" y="525"/>
                      <a:pt x="1125" y="312"/>
                      <a:pt x="973" y="191"/>
                    </a:cubicBezTo>
                    <a:cubicBezTo>
                      <a:pt x="852" y="69"/>
                      <a:pt x="669" y="8"/>
                      <a:pt x="517" y="8"/>
                    </a:cubicBezTo>
                    <a:cubicBezTo>
                      <a:pt x="487" y="3"/>
                      <a:pt x="457" y="1"/>
                      <a:pt x="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3534;p63">
                <a:extLst>
                  <a:ext uri="{FF2B5EF4-FFF2-40B4-BE49-F238E27FC236}">
                    <a16:creationId xmlns:a16="http://schemas.microsoft.com/office/drawing/2014/main" id="{6C912B0B-474D-6BEF-98EF-45EA29B4E7F7}"/>
                  </a:ext>
                </a:extLst>
              </p:cNvPr>
              <p:cNvSpPr/>
              <p:nvPr/>
            </p:nvSpPr>
            <p:spPr>
              <a:xfrm>
                <a:off x="6664459" y="2370109"/>
                <a:ext cx="27194" cy="17133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683" extrusionOk="0">
                    <a:moveTo>
                      <a:pt x="710" y="1"/>
                    </a:moveTo>
                    <a:cubicBezTo>
                      <a:pt x="641" y="1"/>
                      <a:pt x="573" y="16"/>
                      <a:pt x="510" y="41"/>
                    </a:cubicBezTo>
                    <a:cubicBezTo>
                      <a:pt x="328" y="102"/>
                      <a:pt x="176" y="223"/>
                      <a:pt x="85" y="375"/>
                    </a:cubicBezTo>
                    <a:cubicBezTo>
                      <a:pt x="0" y="516"/>
                      <a:pt x="124" y="682"/>
                      <a:pt x="287" y="682"/>
                    </a:cubicBezTo>
                    <a:cubicBezTo>
                      <a:pt x="301" y="682"/>
                      <a:pt x="314" y="681"/>
                      <a:pt x="328" y="679"/>
                    </a:cubicBezTo>
                    <a:cubicBezTo>
                      <a:pt x="449" y="618"/>
                      <a:pt x="571" y="588"/>
                      <a:pt x="692" y="527"/>
                    </a:cubicBezTo>
                    <a:cubicBezTo>
                      <a:pt x="814" y="497"/>
                      <a:pt x="936" y="436"/>
                      <a:pt x="1027" y="345"/>
                    </a:cubicBezTo>
                    <a:cubicBezTo>
                      <a:pt x="1088" y="254"/>
                      <a:pt x="1057" y="162"/>
                      <a:pt x="996" y="102"/>
                    </a:cubicBezTo>
                    <a:cubicBezTo>
                      <a:pt x="907" y="30"/>
                      <a:pt x="808" y="1"/>
                      <a:pt x="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3535;p63">
                <a:extLst>
                  <a:ext uri="{FF2B5EF4-FFF2-40B4-BE49-F238E27FC236}">
                    <a16:creationId xmlns:a16="http://schemas.microsoft.com/office/drawing/2014/main" id="{0907D376-0A31-80F9-945C-517781CAE957}"/>
                  </a:ext>
                </a:extLst>
              </p:cNvPr>
              <p:cNvSpPr/>
              <p:nvPr/>
            </p:nvSpPr>
            <p:spPr>
              <a:xfrm>
                <a:off x="6692378" y="2419149"/>
                <a:ext cx="9923" cy="2596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035" extrusionOk="0">
                    <a:moveTo>
                      <a:pt x="244" y="1"/>
                    </a:moveTo>
                    <a:lnTo>
                      <a:pt x="244" y="1"/>
                    </a:lnTo>
                    <a:cubicBezTo>
                      <a:pt x="244" y="1"/>
                      <a:pt x="214" y="1"/>
                      <a:pt x="214" y="31"/>
                    </a:cubicBezTo>
                    <a:cubicBezTo>
                      <a:pt x="275" y="396"/>
                      <a:pt x="305" y="821"/>
                      <a:pt x="1" y="1004"/>
                    </a:cubicBezTo>
                    <a:lnTo>
                      <a:pt x="1" y="1034"/>
                    </a:lnTo>
                    <a:cubicBezTo>
                      <a:pt x="396" y="913"/>
                      <a:pt x="366" y="335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3536;p63">
                <a:extLst>
                  <a:ext uri="{FF2B5EF4-FFF2-40B4-BE49-F238E27FC236}">
                    <a16:creationId xmlns:a16="http://schemas.microsoft.com/office/drawing/2014/main" id="{30407026-DB9D-38B1-5F6E-DF5A72E5B94D}"/>
                  </a:ext>
                </a:extLst>
              </p:cNvPr>
              <p:cNvSpPr/>
              <p:nvPr/>
            </p:nvSpPr>
            <p:spPr>
              <a:xfrm>
                <a:off x="6673582" y="2410721"/>
                <a:ext cx="31418" cy="30579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219" extrusionOk="0">
                    <a:moveTo>
                      <a:pt x="636" y="0"/>
                    </a:moveTo>
                    <a:cubicBezTo>
                      <a:pt x="625" y="0"/>
                      <a:pt x="613" y="1"/>
                      <a:pt x="601" y="2"/>
                    </a:cubicBezTo>
                    <a:cubicBezTo>
                      <a:pt x="1" y="62"/>
                      <a:pt x="141" y="1219"/>
                      <a:pt x="701" y="1219"/>
                    </a:cubicBezTo>
                    <a:cubicBezTo>
                      <a:pt x="708" y="1219"/>
                      <a:pt x="715" y="1219"/>
                      <a:pt x="723" y="1218"/>
                    </a:cubicBezTo>
                    <a:cubicBezTo>
                      <a:pt x="1256" y="1159"/>
                      <a:pt x="1096" y="0"/>
                      <a:pt x="6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3537;p63">
                <a:extLst>
                  <a:ext uri="{FF2B5EF4-FFF2-40B4-BE49-F238E27FC236}">
                    <a16:creationId xmlns:a16="http://schemas.microsoft.com/office/drawing/2014/main" id="{39807172-D123-1563-1BC4-734861C3A269}"/>
                  </a:ext>
                </a:extLst>
              </p:cNvPr>
              <p:cNvSpPr/>
              <p:nvPr/>
            </p:nvSpPr>
            <p:spPr>
              <a:xfrm>
                <a:off x="6665033" y="2412854"/>
                <a:ext cx="19646" cy="1319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26" extrusionOk="0">
                    <a:moveTo>
                      <a:pt x="720" y="0"/>
                    </a:moveTo>
                    <a:cubicBezTo>
                      <a:pt x="713" y="0"/>
                      <a:pt x="706" y="3"/>
                      <a:pt x="700" y="9"/>
                    </a:cubicBezTo>
                    <a:cubicBezTo>
                      <a:pt x="609" y="100"/>
                      <a:pt x="517" y="221"/>
                      <a:pt x="396" y="252"/>
                    </a:cubicBezTo>
                    <a:cubicBezTo>
                      <a:pt x="383" y="255"/>
                      <a:pt x="370" y="257"/>
                      <a:pt x="356" y="257"/>
                    </a:cubicBezTo>
                    <a:cubicBezTo>
                      <a:pt x="242" y="257"/>
                      <a:pt x="109" y="151"/>
                      <a:pt x="1" y="69"/>
                    </a:cubicBezTo>
                    <a:lnTo>
                      <a:pt x="1" y="69"/>
                    </a:lnTo>
                    <a:cubicBezTo>
                      <a:pt x="31" y="282"/>
                      <a:pt x="153" y="525"/>
                      <a:pt x="396" y="525"/>
                    </a:cubicBezTo>
                    <a:cubicBezTo>
                      <a:pt x="639" y="525"/>
                      <a:pt x="761" y="313"/>
                      <a:pt x="761" y="69"/>
                    </a:cubicBezTo>
                    <a:cubicBezTo>
                      <a:pt x="785" y="45"/>
                      <a:pt x="750" y="0"/>
                      <a:pt x="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3538;p63">
                <a:extLst>
                  <a:ext uri="{FF2B5EF4-FFF2-40B4-BE49-F238E27FC236}">
                    <a16:creationId xmlns:a16="http://schemas.microsoft.com/office/drawing/2014/main" id="{AE3985CA-B6A4-D63A-9931-2479C171524F}"/>
                  </a:ext>
                </a:extLst>
              </p:cNvPr>
              <p:cNvSpPr/>
              <p:nvPr/>
            </p:nvSpPr>
            <p:spPr>
              <a:xfrm>
                <a:off x="6748617" y="2410771"/>
                <a:ext cx="13697" cy="22902"/>
              </a:xfrm>
              <a:custGeom>
                <a:avLst/>
                <a:gdLst/>
                <a:ahLst/>
                <a:cxnLst/>
                <a:rect l="l" t="t" r="r" b="b"/>
                <a:pathLst>
                  <a:path w="548" h="913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0" y="335"/>
                      <a:pt x="122" y="912"/>
                      <a:pt x="547" y="912"/>
                    </a:cubicBezTo>
                    <a:cubicBezTo>
                      <a:pt x="213" y="821"/>
                      <a:pt x="91" y="396"/>
                      <a:pt x="61" y="31"/>
                    </a:cubicBezTo>
                    <a:cubicBezTo>
                      <a:pt x="61" y="0"/>
                      <a:pt x="31" y="0"/>
                      <a:pt x="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3539;p63">
                <a:extLst>
                  <a:ext uri="{FF2B5EF4-FFF2-40B4-BE49-F238E27FC236}">
                    <a16:creationId xmlns:a16="http://schemas.microsoft.com/office/drawing/2014/main" id="{DB621C23-106C-DAAC-F088-0CD1852C75F3}"/>
                  </a:ext>
                </a:extLst>
              </p:cNvPr>
              <p:cNvSpPr/>
              <p:nvPr/>
            </p:nvSpPr>
            <p:spPr>
              <a:xfrm>
                <a:off x="6744543" y="2399207"/>
                <a:ext cx="31669" cy="30779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227" extrusionOk="0">
                    <a:moveTo>
                      <a:pt x="560" y="0"/>
                    </a:moveTo>
                    <a:cubicBezTo>
                      <a:pt x="540" y="0"/>
                      <a:pt x="519" y="2"/>
                      <a:pt x="498" y="5"/>
                    </a:cubicBezTo>
                    <a:cubicBezTo>
                      <a:pt x="0" y="123"/>
                      <a:pt x="151" y="1226"/>
                      <a:pt x="651" y="1226"/>
                    </a:cubicBezTo>
                    <a:cubicBezTo>
                      <a:pt x="670" y="1226"/>
                      <a:pt x="690" y="1225"/>
                      <a:pt x="710" y="1221"/>
                    </a:cubicBezTo>
                    <a:cubicBezTo>
                      <a:pt x="1267" y="1104"/>
                      <a:pt x="1090" y="0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3540;p63">
                <a:extLst>
                  <a:ext uri="{FF2B5EF4-FFF2-40B4-BE49-F238E27FC236}">
                    <a16:creationId xmlns:a16="http://schemas.microsoft.com/office/drawing/2014/main" id="{D8799003-984B-B2F8-2599-FE6F491FCC73}"/>
                  </a:ext>
                </a:extLst>
              </p:cNvPr>
              <p:cNvSpPr/>
              <p:nvPr/>
            </p:nvSpPr>
            <p:spPr>
              <a:xfrm>
                <a:off x="6761665" y="2397050"/>
                <a:ext cx="18121" cy="14073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61" extrusionOk="0">
                    <a:moveTo>
                      <a:pt x="664" y="0"/>
                    </a:moveTo>
                    <a:cubicBezTo>
                      <a:pt x="603" y="122"/>
                      <a:pt x="512" y="274"/>
                      <a:pt x="390" y="274"/>
                    </a:cubicBezTo>
                    <a:cubicBezTo>
                      <a:pt x="377" y="277"/>
                      <a:pt x="364" y="279"/>
                      <a:pt x="351" y="279"/>
                    </a:cubicBezTo>
                    <a:cubicBezTo>
                      <a:pt x="248" y="279"/>
                      <a:pt x="164" y="179"/>
                      <a:pt x="56" y="152"/>
                    </a:cubicBezTo>
                    <a:cubicBezTo>
                      <a:pt x="50" y="146"/>
                      <a:pt x="44" y="144"/>
                      <a:pt x="39" y="144"/>
                    </a:cubicBezTo>
                    <a:cubicBezTo>
                      <a:pt x="16" y="144"/>
                      <a:pt x="1" y="188"/>
                      <a:pt x="25" y="213"/>
                    </a:cubicBezTo>
                    <a:cubicBezTo>
                      <a:pt x="103" y="420"/>
                      <a:pt x="225" y="561"/>
                      <a:pt x="390" y="561"/>
                    </a:cubicBezTo>
                    <a:cubicBezTo>
                      <a:pt x="419" y="561"/>
                      <a:pt x="450" y="556"/>
                      <a:pt x="481" y="547"/>
                    </a:cubicBezTo>
                    <a:cubicBezTo>
                      <a:pt x="694" y="456"/>
                      <a:pt x="725" y="213"/>
                      <a:pt x="6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3541;p63">
                <a:extLst>
                  <a:ext uri="{FF2B5EF4-FFF2-40B4-BE49-F238E27FC236}">
                    <a16:creationId xmlns:a16="http://schemas.microsoft.com/office/drawing/2014/main" id="{7ED67782-5F4B-DA1A-594B-0D166378AC2F}"/>
                  </a:ext>
                </a:extLst>
              </p:cNvPr>
              <p:cNvSpPr/>
              <p:nvPr/>
            </p:nvSpPr>
            <p:spPr>
              <a:xfrm>
                <a:off x="6706826" y="2493878"/>
                <a:ext cx="19771" cy="852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40" extrusionOk="0">
                    <a:moveTo>
                      <a:pt x="61" y="1"/>
                    </a:moveTo>
                    <a:cubicBezTo>
                      <a:pt x="31" y="1"/>
                      <a:pt x="31" y="1"/>
                      <a:pt x="1" y="31"/>
                    </a:cubicBezTo>
                    <a:cubicBezTo>
                      <a:pt x="31" y="183"/>
                      <a:pt x="183" y="304"/>
                      <a:pt x="335" y="335"/>
                    </a:cubicBezTo>
                    <a:cubicBezTo>
                      <a:pt x="354" y="338"/>
                      <a:pt x="373" y="340"/>
                      <a:pt x="392" y="340"/>
                    </a:cubicBezTo>
                    <a:cubicBezTo>
                      <a:pt x="554" y="340"/>
                      <a:pt x="709" y="228"/>
                      <a:pt x="791" y="92"/>
                    </a:cubicBezTo>
                    <a:lnTo>
                      <a:pt x="791" y="92"/>
                    </a:lnTo>
                    <a:cubicBezTo>
                      <a:pt x="669" y="152"/>
                      <a:pt x="517" y="183"/>
                      <a:pt x="396" y="213"/>
                    </a:cubicBezTo>
                    <a:cubicBezTo>
                      <a:pt x="274" y="213"/>
                      <a:pt x="152" y="92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3542;p63">
                <a:extLst>
                  <a:ext uri="{FF2B5EF4-FFF2-40B4-BE49-F238E27FC236}">
                    <a16:creationId xmlns:a16="http://schemas.microsoft.com/office/drawing/2014/main" id="{A61FB07C-33A6-D17C-224C-0C7453D325B4}"/>
                  </a:ext>
                </a:extLst>
              </p:cNvPr>
              <p:cNvSpPr/>
              <p:nvPr/>
            </p:nvSpPr>
            <p:spPr>
              <a:xfrm>
                <a:off x="6711374" y="2364439"/>
                <a:ext cx="48165" cy="113986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4544" extrusionOk="0">
                    <a:moveTo>
                      <a:pt x="597" y="1"/>
                    </a:moveTo>
                    <a:cubicBezTo>
                      <a:pt x="586" y="1"/>
                      <a:pt x="578" y="8"/>
                      <a:pt x="578" y="24"/>
                    </a:cubicBezTo>
                    <a:cubicBezTo>
                      <a:pt x="852" y="1179"/>
                      <a:pt x="1308" y="2273"/>
                      <a:pt x="1612" y="3428"/>
                    </a:cubicBezTo>
                    <a:cubicBezTo>
                      <a:pt x="1399" y="3367"/>
                      <a:pt x="1186" y="3367"/>
                      <a:pt x="974" y="3367"/>
                    </a:cubicBezTo>
                    <a:cubicBezTo>
                      <a:pt x="943" y="3367"/>
                      <a:pt x="1247" y="4218"/>
                      <a:pt x="1247" y="4309"/>
                    </a:cubicBezTo>
                    <a:cubicBezTo>
                      <a:pt x="1141" y="4325"/>
                      <a:pt x="1036" y="4332"/>
                      <a:pt x="934" y="4332"/>
                    </a:cubicBezTo>
                    <a:cubicBezTo>
                      <a:pt x="626" y="4332"/>
                      <a:pt x="335" y="4264"/>
                      <a:pt x="62" y="4127"/>
                    </a:cubicBezTo>
                    <a:cubicBezTo>
                      <a:pt x="31" y="4127"/>
                      <a:pt x="1" y="4157"/>
                      <a:pt x="31" y="4188"/>
                    </a:cubicBezTo>
                    <a:cubicBezTo>
                      <a:pt x="272" y="4429"/>
                      <a:pt x="591" y="4543"/>
                      <a:pt x="922" y="4543"/>
                    </a:cubicBezTo>
                    <a:cubicBezTo>
                      <a:pt x="1050" y="4543"/>
                      <a:pt x="1180" y="4526"/>
                      <a:pt x="1308" y="4492"/>
                    </a:cubicBezTo>
                    <a:cubicBezTo>
                      <a:pt x="1399" y="4461"/>
                      <a:pt x="1429" y="4431"/>
                      <a:pt x="1429" y="4431"/>
                    </a:cubicBezTo>
                    <a:cubicBezTo>
                      <a:pt x="1399" y="4157"/>
                      <a:pt x="1338" y="3884"/>
                      <a:pt x="1247" y="3610"/>
                    </a:cubicBezTo>
                    <a:lnTo>
                      <a:pt x="1247" y="3610"/>
                    </a:lnTo>
                    <a:cubicBezTo>
                      <a:pt x="1324" y="3630"/>
                      <a:pt x="1583" y="3685"/>
                      <a:pt x="1755" y="3685"/>
                    </a:cubicBezTo>
                    <a:cubicBezTo>
                      <a:pt x="1856" y="3685"/>
                      <a:pt x="1927" y="3666"/>
                      <a:pt x="1916" y="3610"/>
                    </a:cubicBezTo>
                    <a:cubicBezTo>
                      <a:pt x="1612" y="2364"/>
                      <a:pt x="1186" y="1179"/>
                      <a:pt x="639" y="24"/>
                    </a:cubicBezTo>
                    <a:cubicBezTo>
                      <a:pt x="624" y="8"/>
                      <a:pt x="609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3543;p63">
                <a:extLst>
                  <a:ext uri="{FF2B5EF4-FFF2-40B4-BE49-F238E27FC236}">
                    <a16:creationId xmlns:a16="http://schemas.microsoft.com/office/drawing/2014/main" id="{ACB628BC-B23F-FFA5-9569-AFCA766AC7FD}"/>
                  </a:ext>
                </a:extLst>
              </p:cNvPr>
              <p:cNvSpPr/>
              <p:nvPr/>
            </p:nvSpPr>
            <p:spPr>
              <a:xfrm>
                <a:off x="6493043" y="2223185"/>
                <a:ext cx="292066" cy="238057"/>
              </a:xfrm>
              <a:custGeom>
                <a:avLst/>
                <a:gdLst/>
                <a:ahLst/>
                <a:cxnLst/>
                <a:rect l="l" t="t" r="r" b="b"/>
                <a:pathLst>
                  <a:path w="11685" h="9490" extrusionOk="0">
                    <a:moveTo>
                      <a:pt x="7537" y="1"/>
                    </a:moveTo>
                    <a:cubicBezTo>
                      <a:pt x="5455" y="1"/>
                      <a:pt x="3259" y="1641"/>
                      <a:pt x="2657" y="2494"/>
                    </a:cubicBezTo>
                    <a:cubicBezTo>
                      <a:pt x="2657" y="2494"/>
                      <a:pt x="1654" y="2889"/>
                      <a:pt x="803" y="4652"/>
                    </a:cubicBezTo>
                    <a:cubicBezTo>
                      <a:pt x="1" y="6404"/>
                      <a:pt x="2042" y="9490"/>
                      <a:pt x="2703" y="9490"/>
                    </a:cubicBezTo>
                    <a:cubicBezTo>
                      <a:pt x="2719" y="9490"/>
                      <a:pt x="2734" y="9488"/>
                      <a:pt x="2748" y="9485"/>
                    </a:cubicBezTo>
                    <a:cubicBezTo>
                      <a:pt x="3256" y="9332"/>
                      <a:pt x="4209" y="7928"/>
                      <a:pt x="4190" y="5750"/>
                    </a:cubicBezTo>
                    <a:lnTo>
                      <a:pt x="4190" y="5750"/>
                    </a:lnTo>
                    <a:cubicBezTo>
                      <a:pt x="4252" y="6477"/>
                      <a:pt x="4299" y="7264"/>
                      <a:pt x="4237" y="7478"/>
                    </a:cubicBezTo>
                    <a:cubicBezTo>
                      <a:pt x="4223" y="7532"/>
                      <a:pt x="4222" y="7558"/>
                      <a:pt x="4230" y="7558"/>
                    </a:cubicBezTo>
                    <a:cubicBezTo>
                      <a:pt x="4292" y="7558"/>
                      <a:pt x="4890" y="6102"/>
                      <a:pt x="4541" y="3983"/>
                    </a:cubicBezTo>
                    <a:lnTo>
                      <a:pt x="4541" y="3983"/>
                    </a:lnTo>
                    <a:cubicBezTo>
                      <a:pt x="5392" y="4378"/>
                      <a:pt x="6274" y="4621"/>
                      <a:pt x="7216" y="4743"/>
                    </a:cubicBezTo>
                    <a:cubicBezTo>
                      <a:pt x="7467" y="4763"/>
                      <a:pt x="7696" y="4771"/>
                      <a:pt x="7901" y="4771"/>
                    </a:cubicBezTo>
                    <a:cubicBezTo>
                      <a:pt x="8644" y="4771"/>
                      <a:pt x="9083" y="4662"/>
                      <a:pt x="9131" y="4591"/>
                    </a:cubicBezTo>
                    <a:cubicBezTo>
                      <a:pt x="9192" y="4500"/>
                      <a:pt x="7459" y="4317"/>
                      <a:pt x="6912" y="3892"/>
                    </a:cubicBezTo>
                    <a:lnTo>
                      <a:pt x="6912" y="3892"/>
                    </a:lnTo>
                    <a:cubicBezTo>
                      <a:pt x="6912" y="3892"/>
                      <a:pt x="9502" y="4527"/>
                      <a:pt x="11045" y="4527"/>
                    </a:cubicBezTo>
                    <a:cubicBezTo>
                      <a:pt x="11223" y="4527"/>
                      <a:pt x="11388" y="4518"/>
                      <a:pt x="11532" y="4500"/>
                    </a:cubicBezTo>
                    <a:cubicBezTo>
                      <a:pt x="11684" y="4469"/>
                      <a:pt x="11228" y="1187"/>
                      <a:pt x="8827" y="244"/>
                    </a:cubicBezTo>
                    <a:cubicBezTo>
                      <a:pt x="8413" y="74"/>
                      <a:pt x="7977" y="1"/>
                      <a:pt x="7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3544;p63">
                <a:extLst>
                  <a:ext uri="{FF2B5EF4-FFF2-40B4-BE49-F238E27FC236}">
                    <a16:creationId xmlns:a16="http://schemas.microsoft.com/office/drawing/2014/main" id="{3DD27C72-3595-6B68-FE12-4635EC612260}"/>
                  </a:ext>
                </a:extLst>
              </p:cNvPr>
              <p:cNvSpPr/>
              <p:nvPr/>
            </p:nvSpPr>
            <p:spPr>
              <a:xfrm>
                <a:off x="6516139" y="2415938"/>
                <a:ext cx="77510" cy="86017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3429" extrusionOk="0">
                    <a:moveTo>
                      <a:pt x="1055" y="1"/>
                    </a:moveTo>
                    <a:cubicBezTo>
                      <a:pt x="963" y="1"/>
                      <a:pt x="874" y="21"/>
                      <a:pt x="790" y="68"/>
                    </a:cubicBezTo>
                    <a:cubicBezTo>
                      <a:pt x="0" y="524"/>
                      <a:pt x="912" y="3016"/>
                      <a:pt x="1854" y="3351"/>
                    </a:cubicBezTo>
                    <a:cubicBezTo>
                      <a:pt x="1975" y="3403"/>
                      <a:pt x="2099" y="3428"/>
                      <a:pt x="2221" y="3428"/>
                    </a:cubicBezTo>
                    <a:cubicBezTo>
                      <a:pt x="2591" y="3428"/>
                      <a:pt x="2940" y="3200"/>
                      <a:pt x="3101" y="2834"/>
                    </a:cubicBezTo>
                    <a:lnTo>
                      <a:pt x="2797" y="1375"/>
                    </a:lnTo>
                    <a:cubicBezTo>
                      <a:pt x="2797" y="1375"/>
                      <a:pt x="1808" y="1"/>
                      <a:pt x="10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3545;p63">
                <a:extLst>
                  <a:ext uri="{FF2B5EF4-FFF2-40B4-BE49-F238E27FC236}">
                    <a16:creationId xmlns:a16="http://schemas.microsoft.com/office/drawing/2014/main" id="{21611BF4-137B-EDCB-AFA5-8C210FBF60C2}"/>
                  </a:ext>
                </a:extLst>
              </p:cNvPr>
              <p:cNvSpPr/>
              <p:nvPr/>
            </p:nvSpPr>
            <p:spPr>
              <a:xfrm>
                <a:off x="6541958" y="2435932"/>
                <a:ext cx="39992" cy="53457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2131" extrusionOk="0">
                    <a:moveTo>
                      <a:pt x="31" y="0"/>
                    </a:moveTo>
                    <a:cubicBezTo>
                      <a:pt x="31" y="0"/>
                      <a:pt x="1" y="0"/>
                      <a:pt x="31" y="31"/>
                    </a:cubicBezTo>
                    <a:cubicBezTo>
                      <a:pt x="639" y="304"/>
                      <a:pt x="1064" y="852"/>
                      <a:pt x="1277" y="1490"/>
                    </a:cubicBezTo>
                    <a:cubicBezTo>
                      <a:pt x="1169" y="1328"/>
                      <a:pt x="1008" y="1240"/>
                      <a:pt x="843" y="1240"/>
                    </a:cubicBezTo>
                    <a:cubicBezTo>
                      <a:pt x="731" y="1240"/>
                      <a:pt x="616" y="1282"/>
                      <a:pt x="517" y="1368"/>
                    </a:cubicBezTo>
                    <a:cubicBezTo>
                      <a:pt x="517" y="1368"/>
                      <a:pt x="517" y="1399"/>
                      <a:pt x="517" y="1399"/>
                    </a:cubicBezTo>
                    <a:cubicBezTo>
                      <a:pt x="583" y="1374"/>
                      <a:pt x="648" y="1363"/>
                      <a:pt x="711" y="1363"/>
                    </a:cubicBezTo>
                    <a:cubicBezTo>
                      <a:pt x="884" y="1363"/>
                      <a:pt x="1044" y="1448"/>
                      <a:pt x="1156" y="1581"/>
                    </a:cubicBezTo>
                    <a:cubicBezTo>
                      <a:pt x="1277" y="1733"/>
                      <a:pt x="1368" y="1915"/>
                      <a:pt x="1460" y="2098"/>
                    </a:cubicBezTo>
                    <a:cubicBezTo>
                      <a:pt x="1471" y="2121"/>
                      <a:pt x="1496" y="2131"/>
                      <a:pt x="1521" y="2131"/>
                    </a:cubicBezTo>
                    <a:cubicBezTo>
                      <a:pt x="1561" y="2131"/>
                      <a:pt x="1600" y="2105"/>
                      <a:pt x="1581" y="2067"/>
                    </a:cubicBezTo>
                    <a:cubicBezTo>
                      <a:pt x="1551" y="1216"/>
                      <a:pt x="943" y="61"/>
                      <a:pt x="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3546;p63">
                <a:extLst>
                  <a:ext uri="{FF2B5EF4-FFF2-40B4-BE49-F238E27FC236}">
                    <a16:creationId xmlns:a16="http://schemas.microsoft.com/office/drawing/2014/main" id="{28629E7E-5A20-4246-F8DE-64A5836CD7AC}"/>
                  </a:ext>
                </a:extLst>
              </p:cNvPr>
              <p:cNvSpPr/>
              <p:nvPr/>
            </p:nvSpPr>
            <p:spPr>
              <a:xfrm>
                <a:off x="6269213" y="2626427"/>
                <a:ext cx="421891" cy="865558"/>
              </a:xfrm>
              <a:custGeom>
                <a:avLst/>
                <a:gdLst/>
                <a:ahLst/>
                <a:cxnLst/>
                <a:rect l="l" t="t" r="r" b="b"/>
                <a:pathLst>
                  <a:path w="16879" h="34505" extrusionOk="0">
                    <a:moveTo>
                      <a:pt x="9204" y="1"/>
                    </a:moveTo>
                    <a:cubicBezTo>
                      <a:pt x="8308" y="1"/>
                      <a:pt x="7159" y="1153"/>
                      <a:pt x="6232" y="3197"/>
                    </a:cubicBezTo>
                    <a:cubicBezTo>
                      <a:pt x="3952" y="8273"/>
                      <a:pt x="1" y="19033"/>
                      <a:pt x="1308" y="22954"/>
                    </a:cubicBezTo>
                    <a:cubicBezTo>
                      <a:pt x="3010" y="28091"/>
                      <a:pt x="10821" y="34231"/>
                      <a:pt x="14256" y="34504"/>
                    </a:cubicBezTo>
                    <a:cubicBezTo>
                      <a:pt x="14261" y="34505"/>
                      <a:pt x="14266" y="34505"/>
                      <a:pt x="14271" y="34505"/>
                    </a:cubicBezTo>
                    <a:cubicBezTo>
                      <a:pt x="15464" y="34505"/>
                      <a:pt x="16879" y="23918"/>
                      <a:pt x="15714" y="23918"/>
                    </a:cubicBezTo>
                    <a:cubicBezTo>
                      <a:pt x="15695" y="23918"/>
                      <a:pt x="15675" y="23921"/>
                      <a:pt x="15654" y="23927"/>
                    </a:cubicBezTo>
                    <a:cubicBezTo>
                      <a:pt x="15613" y="23940"/>
                      <a:pt x="15563" y="23947"/>
                      <a:pt x="15505" y="23947"/>
                    </a:cubicBezTo>
                    <a:cubicBezTo>
                      <a:pt x="14395" y="23947"/>
                      <a:pt x="10309" y="21574"/>
                      <a:pt x="9818" y="20766"/>
                    </a:cubicBezTo>
                    <a:cubicBezTo>
                      <a:pt x="9302" y="19945"/>
                      <a:pt x="10244" y="9246"/>
                      <a:pt x="10609" y="4504"/>
                    </a:cubicBezTo>
                    <a:cubicBezTo>
                      <a:pt x="10863" y="1387"/>
                      <a:pt x="10186" y="1"/>
                      <a:pt x="92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3547;p63">
                <a:extLst>
                  <a:ext uri="{FF2B5EF4-FFF2-40B4-BE49-F238E27FC236}">
                    <a16:creationId xmlns:a16="http://schemas.microsoft.com/office/drawing/2014/main" id="{A2618D3E-37D3-0557-CCB6-4B463EF0E2D7}"/>
                  </a:ext>
                </a:extLst>
              </p:cNvPr>
              <p:cNvSpPr/>
              <p:nvPr/>
            </p:nvSpPr>
            <p:spPr>
              <a:xfrm>
                <a:off x="6333026" y="2614161"/>
                <a:ext cx="215032" cy="321214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12805" extrusionOk="0">
                    <a:moveTo>
                      <a:pt x="6543" y="1"/>
                    </a:moveTo>
                    <a:cubicBezTo>
                      <a:pt x="5794" y="1"/>
                      <a:pt x="4863" y="738"/>
                      <a:pt x="3831" y="2561"/>
                    </a:cubicBezTo>
                    <a:cubicBezTo>
                      <a:pt x="1764" y="6270"/>
                      <a:pt x="1" y="11650"/>
                      <a:pt x="1" y="11650"/>
                    </a:cubicBezTo>
                    <a:lnTo>
                      <a:pt x="8116" y="12805"/>
                    </a:lnTo>
                    <a:cubicBezTo>
                      <a:pt x="8116" y="12805"/>
                      <a:pt x="8603" y="6573"/>
                      <a:pt x="8390" y="3321"/>
                    </a:cubicBezTo>
                    <a:cubicBezTo>
                      <a:pt x="8266" y="1415"/>
                      <a:pt x="7579" y="1"/>
                      <a:pt x="6543" y="1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3548;p63">
                <a:extLst>
                  <a:ext uri="{FF2B5EF4-FFF2-40B4-BE49-F238E27FC236}">
                    <a16:creationId xmlns:a16="http://schemas.microsoft.com/office/drawing/2014/main" id="{C5F5A665-2475-A677-4B69-3D49D24AFF28}"/>
                  </a:ext>
                </a:extLst>
              </p:cNvPr>
              <p:cNvSpPr/>
              <p:nvPr/>
            </p:nvSpPr>
            <p:spPr>
              <a:xfrm>
                <a:off x="6355071" y="2866717"/>
                <a:ext cx="173240" cy="27493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1096" extrusionOk="0">
                    <a:moveTo>
                      <a:pt x="61" y="1"/>
                    </a:moveTo>
                    <a:cubicBezTo>
                      <a:pt x="0" y="1"/>
                      <a:pt x="0" y="62"/>
                      <a:pt x="61" y="62"/>
                    </a:cubicBezTo>
                    <a:cubicBezTo>
                      <a:pt x="1186" y="305"/>
                      <a:pt x="2341" y="487"/>
                      <a:pt x="3526" y="670"/>
                    </a:cubicBezTo>
                    <a:cubicBezTo>
                      <a:pt x="4073" y="761"/>
                      <a:pt x="4651" y="822"/>
                      <a:pt x="5228" y="913"/>
                    </a:cubicBezTo>
                    <a:cubicBezTo>
                      <a:pt x="5775" y="1004"/>
                      <a:pt x="6353" y="1065"/>
                      <a:pt x="6931" y="1095"/>
                    </a:cubicBezTo>
                    <a:cubicBezTo>
                      <a:pt x="6931" y="1095"/>
                      <a:pt x="6931" y="1065"/>
                      <a:pt x="6900" y="1034"/>
                    </a:cubicBezTo>
                    <a:cubicBezTo>
                      <a:pt x="6353" y="913"/>
                      <a:pt x="5775" y="791"/>
                      <a:pt x="5198" y="730"/>
                    </a:cubicBezTo>
                    <a:cubicBezTo>
                      <a:pt x="4651" y="609"/>
                      <a:pt x="4073" y="518"/>
                      <a:pt x="3496" y="457"/>
                    </a:cubicBezTo>
                    <a:cubicBezTo>
                      <a:pt x="2371" y="275"/>
                      <a:pt x="1216" y="123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3549;p63">
                <a:extLst>
                  <a:ext uri="{FF2B5EF4-FFF2-40B4-BE49-F238E27FC236}">
                    <a16:creationId xmlns:a16="http://schemas.microsoft.com/office/drawing/2014/main" id="{1F22B5C2-700C-8C26-A345-B4DB006D25DD}"/>
                  </a:ext>
                </a:extLst>
              </p:cNvPr>
              <p:cNvSpPr/>
              <p:nvPr/>
            </p:nvSpPr>
            <p:spPr>
              <a:xfrm>
                <a:off x="6519938" y="2746258"/>
                <a:ext cx="31169" cy="19077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7605" extrusionOk="0">
                    <a:moveTo>
                      <a:pt x="973" y="0"/>
                    </a:moveTo>
                    <a:cubicBezTo>
                      <a:pt x="882" y="1247"/>
                      <a:pt x="851" y="2523"/>
                      <a:pt x="790" y="3770"/>
                    </a:cubicBezTo>
                    <a:cubicBezTo>
                      <a:pt x="699" y="5046"/>
                      <a:pt x="638" y="6262"/>
                      <a:pt x="608" y="7508"/>
                    </a:cubicBezTo>
                    <a:cubicBezTo>
                      <a:pt x="578" y="7508"/>
                      <a:pt x="91" y="7447"/>
                      <a:pt x="31" y="7447"/>
                    </a:cubicBezTo>
                    <a:cubicBezTo>
                      <a:pt x="0" y="7447"/>
                      <a:pt x="0" y="7508"/>
                      <a:pt x="31" y="7508"/>
                    </a:cubicBezTo>
                    <a:cubicBezTo>
                      <a:pt x="58" y="7508"/>
                      <a:pt x="565" y="7604"/>
                      <a:pt x="677" y="7604"/>
                    </a:cubicBezTo>
                    <a:cubicBezTo>
                      <a:pt x="691" y="7604"/>
                      <a:pt x="699" y="7603"/>
                      <a:pt x="699" y="7599"/>
                    </a:cubicBezTo>
                    <a:cubicBezTo>
                      <a:pt x="699" y="7599"/>
                      <a:pt x="942" y="5077"/>
                      <a:pt x="1003" y="3800"/>
                    </a:cubicBezTo>
                    <a:lnTo>
                      <a:pt x="1003" y="3314"/>
                    </a:lnTo>
                    <a:cubicBezTo>
                      <a:pt x="1125" y="2736"/>
                      <a:pt x="1186" y="2159"/>
                      <a:pt x="1246" y="1581"/>
                    </a:cubicBezTo>
                    <a:cubicBezTo>
                      <a:pt x="1246" y="1566"/>
                      <a:pt x="1239" y="1558"/>
                      <a:pt x="1231" y="1558"/>
                    </a:cubicBezTo>
                    <a:cubicBezTo>
                      <a:pt x="1224" y="1558"/>
                      <a:pt x="1216" y="1566"/>
                      <a:pt x="1216" y="1581"/>
                    </a:cubicBezTo>
                    <a:cubicBezTo>
                      <a:pt x="1125" y="1976"/>
                      <a:pt x="1064" y="2341"/>
                      <a:pt x="1003" y="2736"/>
                    </a:cubicBezTo>
                    <a:cubicBezTo>
                      <a:pt x="1034" y="1824"/>
                      <a:pt x="1003" y="912"/>
                      <a:pt x="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3550;p63">
                <a:extLst>
                  <a:ext uri="{FF2B5EF4-FFF2-40B4-BE49-F238E27FC236}">
                    <a16:creationId xmlns:a16="http://schemas.microsoft.com/office/drawing/2014/main" id="{018B62BA-139F-08E6-705C-C567EF1CBA9D}"/>
                  </a:ext>
                </a:extLst>
              </p:cNvPr>
              <p:cNvSpPr/>
              <p:nvPr/>
            </p:nvSpPr>
            <p:spPr>
              <a:xfrm>
                <a:off x="6332275" y="2762463"/>
                <a:ext cx="53964" cy="146998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5860" extrusionOk="0">
                    <a:moveTo>
                      <a:pt x="2140" y="0"/>
                    </a:moveTo>
                    <a:cubicBezTo>
                      <a:pt x="2128" y="0"/>
                      <a:pt x="2113" y="8"/>
                      <a:pt x="2098" y="23"/>
                    </a:cubicBezTo>
                    <a:cubicBezTo>
                      <a:pt x="1915" y="449"/>
                      <a:pt x="1733" y="874"/>
                      <a:pt x="1581" y="1300"/>
                    </a:cubicBezTo>
                    <a:lnTo>
                      <a:pt x="1581" y="1209"/>
                    </a:lnTo>
                    <a:cubicBezTo>
                      <a:pt x="1611" y="996"/>
                      <a:pt x="1672" y="783"/>
                      <a:pt x="1703" y="570"/>
                    </a:cubicBezTo>
                    <a:cubicBezTo>
                      <a:pt x="1703" y="553"/>
                      <a:pt x="1692" y="535"/>
                      <a:pt x="1684" y="535"/>
                    </a:cubicBezTo>
                    <a:cubicBezTo>
                      <a:pt x="1678" y="535"/>
                      <a:pt x="1672" y="545"/>
                      <a:pt x="1672" y="570"/>
                    </a:cubicBezTo>
                    <a:cubicBezTo>
                      <a:pt x="1581" y="783"/>
                      <a:pt x="1551" y="996"/>
                      <a:pt x="1490" y="1209"/>
                    </a:cubicBezTo>
                    <a:cubicBezTo>
                      <a:pt x="1459" y="1361"/>
                      <a:pt x="1459" y="1482"/>
                      <a:pt x="1429" y="1634"/>
                    </a:cubicBezTo>
                    <a:cubicBezTo>
                      <a:pt x="1277" y="2029"/>
                      <a:pt x="1125" y="2424"/>
                      <a:pt x="973" y="2820"/>
                    </a:cubicBezTo>
                    <a:cubicBezTo>
                      <a:pt x="608" y="3762"/>
                      <a:pt x="0" y="5738"/>
                      <a:pt x="0" y="5768"/>
                    </a:cubicBezTo>
                    <a:cubicBezTo>
                      <a:pt x="31" y="5798"/>
                      <a:pt x="578" y="5829"/>
                      <a:pt x="578" y="5859"/>
                    </a:cubicBezTo>
                    <a:cubicBezTo>
                      <a:pt x="578" y="5859"/>
                      <a:pt x="578" y="5829"/>
                      <a:pt x="578" y="5829"/>
                    </a:cubicBezTo>
                    <a:cubicBezTo>
                      <a:pt x="578" y="5829"/>
                      <a:pt x="152" y="5738"/>
                      <a:pt x="122" y="5738"/>
                    </a:cubicBezTo>
                    <a:cubicBezTo>
                      <a:pt x="517" y="4826"/>
                      <a:pt x="791" y="3883"/>
                      <a:pt x="1125" y="2941"/>
                    </a:cubicBezTo>
                    <a:cubicBezTo>
                      <a:pt x="1459" y="1999"/>
                      <a:pt x="1794" y="996"/>
                      <a:pt x="2159" y="23"/>
                    </a:cubicBezTo>
                    <a:cubicBezTo>
                      <a:pt x="2159" y="8"/>
                      <a:pt x="2151" y="0"/>
                      <a:pt x="2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3551;p63">
                <a:extLst>
                  <a:ext uri="{FF2B5EF4-FFF2-40B4-BE49-F238E27FC236}">
                    <a16:creationId xmlns:a16="http://schemas.microsoft.com/office/drawing/2014/main" id="{798C0B3E-0FDE-562A-3406-29E8B0F6C0C1}"/>
                  </a:ext>
                </a:extLst>
              </p:cNvPr>
              <p:cNvSpPr/>
              <p:nvPr/>
            </p:nvSpPr>
            <p:spPr>
              <a:xfrm>
                <a:off x="6614894" y="3175964"/>
                <a:ext cx="504499" cy="316071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12600" extrusionOk="0">
                    <a:moveTo>
                      <a:pt x="10768" y="0"/>
                    </a:moveTo>
                    <a:cubicBezTo>
                      <a:pt x="9504" y="0"/>
                      <a:pt x="7613" y="352"/>
                      <a:pt x="6445" y="682"/>
                    </a:cubicBezTo>
                    <a:cubicBezTo>
                      <a:pt x="3952" y="1351"/>
                      <a:pt x="183" y="2567"/>
                      <a:pt x="183" y="2567"/>
                    </a:cubicBezTo>
                    <a:cubicBezTo>
                      <a:pt x="183" y="2567"/>
                      <a:pt x="1" y="12597"/>
                      <a:pt x="426" y="12597"/>
                    </a:cubicBezTo>
                    <a:cubicBezTo>
                      <a:pt x="505" y="12599"/>
                      <a:pt x="586" y="12599"/>
                      <a:pt x="668" y="12599"/>
                    </a:cubicBezTo>
                    <a:cubicBezTo>
                      <a:pt x="2504" y="12599"/>
                      <a:pt x="5015" y="12226"/>
                      <a:pt x="7721" y="9345"/>
                    </a:cubicBezTo>
                    <a:cubicBezTo>
                      <a:pt x="7721" y="9345"/>
                      <a:pt x="11104" y="11008"/>
                      <a:pt x="13048" y="11008"/>
                    </a:cubicBezTo>
                    <a:cubicBezTo>
                      <a:pt x="13583" y="11008"/>
                      <a:pt x="14009" y="10882"/>
                      <a:pt x="14226" y="10561"/>
                    </a:cubicBezTo>
                    <a:cubicBezTo>
                      <a:pt x="14645" y="9947"/>
                      <a:pt x="13749" y="9159"/>
                      <a:pt x="12658" y="8487"/>
                    </a:cubicBezTo>
                    <a:lnTo>
                      <a:pt x="12658" y="8487"/>
                    </a:lnTo>
                    <a:cubicBezTo>
                      <a:pt x="13757" y="8968"/>
                      <a:pt x="14934" y="9384"/>
                      <a:pt x="15713" y="9384"/>
                    </a:cubicBezTo>
                    <a:cubicBezTo>
                      <a:pt x="16061" y="9384"/>
                      <a:pt x="16330" y="9301"/>
                      <a:pt x="16475" y="9102"/>
                    </a:cubicBezTo>
                    <a:cubicBezTo>
                      <a:pt x="16934" y="8486"/>
                      <a:pt x="16386" y="7762"/>
                      <a:pt x="15511" y="7094"/>
                    </a:cubicBezTo>
                    <a:lnTo>
                      <a:pt x="15511" y="7094"/>
                    </a:lnTo>
                    <a:cubicBezTo>
                      <a:pt x="16289" y="7413"/>
                      <a:pt x="17042" y="7637"/>
                      <a:pt x="17621" y="7637"/>
                    </a:cubicBezTo>
                    <a:cubicBezTo>
                      <a:pt x="18062" y="7637"/>
                      <a:pt x="18402" y="7506"/>
                      <a:pt x="18572" y="7187"/>
                    </a:cubicBezTo>
                    <a:cubicBezTo>
                      <a:pt x="19157" y="6057"/>
                      <a:pt x="16868" y="4726"/>
                      <a:pt x="15150" y="3917"/>
                    </a:cubicBezTo>
                    <a:lnTo>
                      <a:pt x="15150" y="3917"/>
                    </a:lnTo>
                    <a:cubicBezTo>
                      <a:pt x="16288" y="4360"/>
                      <a:pt x="17731" y="4836"/>
                      <a:pt x="18676" y="4836"/>
                    </a:cubicBezTo>
                    <a:cubicBezTo>
                      <a:pt x="19176" y="4836"/>
                      <a:pt x="19536" y="4702"/>
                      <a:pt x="19636" y="4360"/>
                    </a:cubicBezTo>
                    <a:cubicBezTo>
                      <a:pt x="20183" y="2658"/>
                      <a:pt x="13162" y="348"/>
                      <a:pt x="11429" y="44"/>
                    </a:cubicBezTo>
                    <a:cubicBezTo>
                      <a:pt x="11240" y="14"/>
                      <a:pt x="11016" y="0"/>
                      <a:pt x="107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3552;p63">
                <a:extLst>
                  <a:ext uri="{FF2B5EF4-FFF2-40B4-BE49-F238E27FC236}">
                    <a16:creationId xmlns:a16="http://schemas.microsoft.com/office/drawing/2014/main" id="{D8326E7D-FC6A-26AE-D77A-0E946D3D01C5}"/>
                  </a:ext>
                </a:extLst>
              </p:cNvPr>
              <p:cNvSpPr/>
              <p:nvPr/>
            </p:nvSpPr>
            <p:spPr>
              <a:xfrm>
                <a:off x="6898287" y="3232707"/>
                <a:ext cx="167166" cy="86192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343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99" y="305"/>
                      <a:pt x="1368" y="670"/>
                      <a:pt x="2067" y="973"/>
                    </a:cubicBezTo>
                    <a:cubicBezTo>
                      <a:pt x="2766" y="1247"/>
                      <a:pt x="5259" y="2372"/>
                      <a:pt x="6687" y="3436"/>
                    </a:cubicBezTo>
                    <a:cubicBezTo>
                      <a:pt x="5927" y="2797"/>
                      <a:pt x="5107" y="2220"/>
                      <a:pt x="4225" y="1764"/>
                    </a:cubicBezTo>
                    <a:cubicBezTo>
                      <a:pt x="3557" y="1399"/>
                      <a:pt x="2857" y="1065"/>
                      <a:pt x="2158" y="761"/>
                    </a:cubicBezTo>
                    <a:cubicBezTo>
                      <a:pt x="1459" y="457"/>
                      <a:pt x="730" y="21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3553;p63">
                <a:extLst>
                  <a:ext uri="{FF2B5EF4-FFF2-40B4-BE49-F238E27FC236}">
                    <a16:creationId xmlns:a16="http://schemas.microsoft.com/office/drawing/2014/main" id="{198E2676-AE40-6F22-0F6F-3BCED7C515AF}"/>
                  </a:ext>
                </a:extLst>
              </p:cNvPr>
              <p:cNvSpPr/>
              <p:nvPr/>
            </p:nvSpPr>
            <p:spPr>
              <a:xfrm>
                <a:off x="6869418" y="3295244"/>
                <a:ext cx="134049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2354" extrusionOk="0">
                    <a:moveTo>
                      <a:pt x="31" y="0"/>
                    </a:moveTo>
                    <a:cubicBezTo>
                      <a:pt x="31" y="0"/>
                      <a:pt x="0" y="31"/>
                      <a:pt x="0" y="31"/>
                    </a:cubicBezTo>
                    <a:cubicBezTo>
                      <a:pt x="912" y="395"/>
                      <a:pt x="1794" y="821"/>
                      <a:pt x="2675" y="1216"/>
                    </a:cubicBezTo>
                    <a:cubicBezTo>
                      <a:pt x="3556" y="1611"/>
                      <a:pt x="4408" y="1915"/>
                      <a:pt x="5259" y="2341"/>
                    </a:cubicBezTo>
                    <a:cubicBezTo>
                      <a:pt x="5285" y="2350"/>
                      <a:pt x="5307" y="2353"/>
                      <a:pt x="5322" y="2353"/>
                    </a:cubicBezTo>
                    <a:cubicBezTo>
                      <a:pt x="5360" y="2353"/>
                      <a:pt x="5362" y="2332"/>
                      <a:pt x="5319" y="2310"/>
                    </a:cubicBezTo>
                    <a:cubicBezTo>
                      <a:pt x="4438" y="1854"/>
                      <a:pt x="3648" y="1429"/>
                      <a:pt x="2736" y="1034"/>
                    </a:cubicBezTo>
                    <a:cubicBezTo>
                      <a:pt x="1854" y="669"/>
                      <a:pt x="942" y="335"/>
                      <a:pt x="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3554;p63">
                <a:extLst>
                  <a:ext uri="{FF2B5EF4-FFF2-40B4-BE49-F238E27FC236}">
                    <a16:creationId xmlns:a16="http://schemas.microsoft.com/office/drawing/2014/main" id="{CDD921CE-A5FC-FF16-7392-EBFA8D2ECB5C}"/>
                  </a:ext>
                </a:extLst>
              </p:cNvPr>
              <p:cNvSpPr/>
              <p:nvPr/>
            </p:nvSpPr>
            <p:spPr>
              <a:xfrm>
                <a:off x="6835250" y="3344787"/>
                <a:ext cx="102680" cy="48941"/>
              </a:xfrm>
              <a:custGeom>
                <a:avLst/>
                <a:gdLst/>
                <a:ahLst/>
                <a:cxnLst/>
                <a:rect l="l" t="t" r="r" b="b"/>
                <a:pathLst>
                  <a:path w="4108" h="1951" extrusionOk="0">
                    <a:moveTo>
                      <a:pt x="30" y="1"/>
                    </a:moveTo>
                    <a:cubicBezTo>
                      <a:pt x="5" y="1"/>
                      <a:pt x="1" y="40"/>
                      <a:pt x="15" y="40"/>
                    </a:cubicBezTo>
                    <a:cubicBezTo>
                      <a:pt x="19" y="40"/>
                      <a:pt x="24" y="37"/>
                      <a:pt x="30" y="31"/>
                    </a:cubicBezTo>
                    <a:cubicBezTo>
                      <a:pt x="1641" y="730"/>
                      <a:pt x="2674" y="1278"/>
                      <a:pt x="4012" y="1916"/>
                    </a:cubicBezTo>
                    <a:cubicBezTo>
                      <a:pt x="4037" y="1942"/>
                      <a:pt x="4063" y="1951"/>
                      <a:pt x="4080" y="1951"/>
                    </a:cubicBezTo>
                    <a:cubicBezTo>
                      <a:pt x="4102" y="1951"/>
                      <a:pt x="4108" y="1933"/>
                      <a:pt x="4072" y="1916"/>
                    </a:cubicBezTo>
                    <a:cubicBezTo>
                      <a:pt x="2796" y="1126"/>
                      <a:pt x="1428" y="487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3555;p63">
                <a:extLst>
                  <a:ext uri="{FF2B5EF4-FFF2-40B4-BE49-F238E27FC236}">
                    <a16:creationId xmlns:a16="http://schemas.microsoft.com/office/drawing/2014/main" id="{460E297D-0082-C5A8-90F5-911C99DFAA89}"/>
                  </a:ext>
                </a:extLst>
              </p:cNvPr>
              <p:cNvSpPr/>
              <p:nvPr/>
            </p:nvSpPr>
            <p:spPr>
              <a:xfrm>
                <a:off x="7303231" y="3375290"/>
                <a:ext cx="1078860" cy="1351129"/>
              </a:xfrm>
              <a:custGeom>
                <a:avLst/>
                <a:gdLst/>
                <a:ahLst/>
                <a:cxnLst/>
                <a:rect l="l" t="t" r="r" b="b"/>
                <a:pathLst>
                  <a:path w="43163" h="53862" extrusionOk="0">
                    <a:moveTo>
                      <a:pt x="21581" y="2159"/>
                    </a:moveTo>
                    <a:cubicBezTo>
                      <a:pt x="32280" y="2159"/>
                      <a:pt x="41004" y="13284"/>
                      <a:pt x="41004" y="26931"/>
                    </a:cubicBezTo>
                    <a:cubicBezTo>
                      <a:pt x="41004" y="40579"/>
                      <a:pt x="32311" y="51704"/>
                      <a:pt x="21581" y="51704"/>
                    </a:cubicBezTo>
                    <a:cubicBezTo>
                      <a:pt x="10882" y="51704"/>
                      <a:pt x="2158" y="40579"/>
                      <a:pt x="2158" y="26931"/>
                    </a:cubicBezTo>
                    <a:cubicBezTo>
                      <a:pt x="2158" y="13253"/>
                      <a:pt x="10882" y="2159"/>
                      <a:pt x="21581" y="2159"/>
                    </a:cubicBezTo>
                    <a:close/>
                    <a:moveTo>
                      <a:pt x="21581" y="1"/>
                    </a:moveTo>
                    <a:cubicBezTo>
                      <a:pt x="9696" y="1"/>
                      <a:pt x="0" y="12068"/>
                      <a:pt x="0" y="26931"/>
                    </a:cubicBezTo>
                    <a:cubicBezTo>
                      <a:pt x="0" y="41795"/>
                      <a:pt x="9696" y="53862"/>
                      <a:pt x="21581" y="53862"/>
                    </a:cubicBezTo>
                    <a:cubicBezTo>
                      <a:pt x="33496" y="53862"/>
                      <a:pt x="43162" y="41795"/>
                      <a:pt x="43162" y="26931"/>
                    </a:cubicBezTo>
                    <a:cubicBezTo>
                      <a:pt x="43162" y="12068"/>
                      <a:pt x="33496" y="1"/>
                      <a:pt x="215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3556;p63">
                <a:extLst>
                  <a:ext uri="{FF2B5EF4-FFF2-40B4-BE49-F238E27FC236}">
                    <a16:creationId xmlns:a16="http://schemas.microsoft.com/office/drawing/2014/main" id="{8EBE5851-8DFF-8562-18F8-8920E52B45DB}"/>
                  </a:ext>
                </a:extLst>
              </p:cNvPr>
              <p:cNvSpPr/>
              <p:nvPr/>
            </p:nvSpPr>
            <p:spPr>
              <a:xfrm>
                <a:off x="7408060" y="3451549"/>
                <a:ext cx="954259" cy="1197860"/>
              </a:xfrm>
              <a:custGeom>
                <a:avLst/>
                <a:gdLst/>
                <a:ahLst/>
                <a:cxnLst/>
                <a:rect l="l" t="t" r="r" b="b"/>
                <a:pathLst>
                  <a:path w="38178" h="47752" extrusionOk="0">
                    <a:moveTo>
                      <a:pt x="19089" y="1551"/>
                    </a:moveTo>
                    <a:cubicBezTo>
                      <a:pt x="28785" y="1551"/>
                      <a:pt x="36658" y="11611"/>
                      <a:pt x="36658" y="23922"/>
                    </a:cubicBezTo>
                    <a:cubicBezTo>
                      <a:pt x="36658" y="36201"/>
                      <a:pt x="28755" y="46232"/>
                      <a:pt x="19089" y="46232"/>
                    </a:cubicBezTo>
                    <a:cubicBezTo>
                      <a:pt x="9423" y="46232"/>
                      <a:pt x="1551" y="36201"/>
                      <a:pt x="1551" y="23891"/>
                    </a:cubicBezTo>
                    <a:cubicBezTo>
                      <a:pt x="1551" y="11581"/>
                      <a:pt x="9423" y="1551"/>
                      <a:pt x="19089" y="1551"/>
                    </a:cubicBezTo>
                    <a:close/>
                    <a:moveTo>
                      <a:pt x="19089" y="0"/>
                    </a:moveTo>
                    <a:cubicBezTo>
                      <a:pt x="8572" y="0"/>
                      <a:pt x="1" y="10730"/>
                      <a:pt x="1" y="23891"/>
                    </a:cubicBezTo>
                    <a:cubicBezTo>
                      <a:pt x="1" y="37053"/>
                      <a:pt x="8572" y="47752"/>
                      <a:pt x="19089" y="47752"/>
                    </a:cubicBezTo>
                    <a:cubicBezTo>
                      <a:pt x="29637" y="47752"/>
                      <a:pt x="38178" y="37053"/>
                      <a:pt x="38178" y="23891"/>
                    </a:cubicBezTo>
                    <a:cubicBezTo>
                      <a:pt x="38178" y="10730"/>
                      <a:pt x="29606" y="0"/>
                      <a:pt x="19089" y="0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3557;p63">
                <a:extLst>
                  <a:ext uri="{FF2B5EF4-FFF2-40B4-BE49-F238E27FC236}">
                    <a16:creationId xmlns:a16="http://schemas.microsoft.com/office/drawing/2014/main" id="{F483D6BD-7C84-02ED-F89E-54344CE1144D}"/>
                  </a:ext>
                </a:extLst>
              </p:cNvPr>
              <p:cNvSpPr/>
              <p:nvPr/>
            </p:nvSpPr>
            <p:spPr>
              <a:xfrm>
                <a:off x="7095047" y="3247959"/>
                <a:ext cx="796990" cy="30882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12311" extrusionOk="0">
                    <a:moveTo>
                      <a:pt x="1" y="1"/>
                    </a:moveTo>
                    <a:lnTo>
                      <a:pt x="1" y="12311"/>
                    </a:lnTo>
                    <a:lnTo>
                      <a:pt x="31886" y="12311"/>
                    </a:lnTo>
                    <a:lnTo>
                      <a:pt x="31886" y="1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3558;p63">
                <a:extLst>
                  <a:ext uri="{FF2B5EF4-FFF2-40B4-BE49-F238E27FC236}">
                    <a16:creationId xmlns:a16="http://schemas.microsoft.com/office/drawing/2014/main" id="{8B5D1EE9-ADB5-DB6E-4F36-F3F659A405E7}"/>
                  </a:ext>
                </a:extLst>
              </p:cNvPr>
              <p:cNvSpPr/>
              <p:nvPr/>
            </p:nvSpPr>
            <p:spPr>
              <a:xfrm>
                <a:off x="7095047" y="2503786"/>
                <a:ext cx="1015047" cy="1795661"/>
              </a:xfrm>
              <a:custGeom>
                <a:avLst/>
                <a:gdLst/>
                <a:ahLst/>
                <a:cxnLst/>
                <a:rect l="l" t="t" r="r" b="b"/>
                <a:pathLst>
                  <a:path w="40610" h="71583" extrusionOk="0">
                    <a:moveTo>
                      <a:pt x="37023" y="1"/>
                    </a:moveTo>
                    <a:cubicBezTo>
                      <a:pt x="33740" y="31"/>
                      <a:pt x="31096" y="2675"/>
                      <a:pt x="31096" y="5928"/>
                    </a:cubicBezTo>
                    <a:lnTo>
                      <a:pt x="31096" y="65655"/>
                    </a:lnTo>
                    <a:cubicBezTo>
                      <a:pt x="31096" y="68087"/>
                      <a:pt x="29120" y="70032"/>
                      <a:pt x="26688" y="70062"/>
                    </a:cubicBezTo>
                    <a:lnTo>
                      <a:pt x="1" y="70062"/>
                    </a:lnTo>
                    <a:lnTo>
                      <a:pt x="1" y="71582"/>
                    </a:lnTo>
                    <a:lnTo>
                      <a:pt x="26719" y="71582"/>
                    </a:lnTo>
                    <a:cubicBezTo>
                      <a:pt x="29971" y="71582"/>
                      <a:pt x="32615" y="68938"/>
                      <a:pt x="32615" y="65655"/>
                    </a:cubicBezTo>
                    <a:lnTo>
                      <a:pt x="32615" y="5928"/>
                    </a:lnTo>
                    <a:cubicBezTo>
                      <a:pt x="32615" y="3527"/>
                      <a:pt x="34591" y="1551"/>
                      <a:pt x="37023" y="1551"/>
                    </a:cubicBezTo>
                    <a:lnTo>
                      <a:pt x="40609" y="1551"/>
                    </a:lnTo>
                    <a:lnTo>
                      <a:pt x="40609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3559;p63">
                <a:extLst>
                  <a:ext uri="{FF2B5EF4-FFF2-40B4-BE49-F238E27FC236}">
                    <a16:creationId xmlns:a16="http://schemas.microsoft.com/office/drawing/2014/main" id="{FAB84618-6D6B-2CF6-E1FF-D1611A80C6BE}"/>
                  </a:ext>
                </a:extLst>
              </p:cNvPr>
              <p:cNvSpPr/>
              <p:nvPr/>
            </p:nvSpPr>
            <p:spPr>
              <a:xfrm>
                <a:off x="7075302" y="3098527"/>
                <a:ext cx="815987" cy="1410606"/>
              </a:xfrm>
              <a:custGeom>
                <a:avLst/>
                <a:gdLst/>
                <a:ahLst/>
                <a:cxnLst/>
                <a:rect l="l" t="t" r="r" b="b"/>
                <a:pathLst>
                  <a:path w="32646" h="56233" extrusionOk="0">
                    <a:moveTo>
                      <a:pt x="5320" y="0"/>
                    </a:moveTo>
                    <a:cubicBezTo>
                      <a:pt x="2402" y="0"/>
                      <a:pt x="31" y="2371"/>
                      <a:pt x="0" y="5319"/>
                    </a:cubicBezTo>
                    <a:lnTo>
                      <a:pt x="0" y="56232"/>
                    </a:lnTo>
                    <a:lnTo>
                      <a:pt x="1551" y="56232"/>
                    </a:lnTo>
                    <a:lnTo>
                      <a:pt x="1551" y="5319"/>
                    </a:lnTo>
                    <a:cubicBezTo>
                      <a:pt x="1551" y="3192"/>
                      <a:pt x="3253" y="1520"/>
                      <a:pt x="5350" y="1520"/>
                    </a:cubicBezTo>
                    <a:lnTo>
                      <a:pt x="32645" y="1520"/>
                    </a:lnTo>
                    <a:lnTo>
                      <a:pt x="32645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3560;p63">
                <a:extLst>
                  <a:ext uri="{FF2B5EF4-FFF2-40B4-BE49-F238E27FC236}">
                    <a16:creationId xmlns:a16="http://schemas.microsoft.com/office/drawing/2014/main" id="{8FC38310-3A24-60E9-C41E-27D729A4EB36}"/>
                  </a:ext>
                </a:extLst>
              </p:cNvPr>
              <p:cNvSpPr/>
              <p:nvPr/>
            </p:nvSpPr>
            <p:spPr>
              <a:xfrm>
                <a:off x="7789459" y="3953249"/>
                <a:ext cx="155019" cy="19521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7782" extrusionOk="0">
                    <a:moveTo>
                      <a:pt x="3101" y="1"/>
                    </a:moveTo>
                    <a:cubicBezTo>
                      <a:pt x="1399" y="1"/>
                      <a:pt x="0" y="1733"/>
                      <a:pt x="0" y="3891"/>
                    </a:cubicBezTo>
                    <a:cubicBezTo>
                      <a:pt x="0" y="6049"/>
                      <a:pt x="1399" y="7782"/>
                      <a:pt x="3101" y="7782"/>
                    </a:cubicBezTo>
                    <a:cubicBezTo>
                      <a:pt x="4803" y="7782"/>
                      <a:pt x="6201" y="6049"/>
                      <a:pt x="6201" y="3891"/>
                    </a:cubicBezTo>
                    <a:cubicBezTo>
                      <a:pt x="6201" y="1733"/>
                      <a:pt x="4803" y="1"/>
                      <a:pt x="3101" y="1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3561;p63">
                <a:extLst>
                  <a:ext uri="{FF2B5EF4-FFF2-40B4-BE49-F238E27FC236}">
                    <a16:creationId xmlns:a16="http://schemas.microsoft.com/office/drawing/2014/main" id="{08604604-B448-A367-6EA6-C233D3FA5E72}"/>
                  </a:ext>
                </a:extLst>
              </p:cNvPr>
              <p:cNvSpPr/>
              <p:nvPr/>
            </p:nvSpPr>
            <p:spPr>
              <a:xfrm>
                <a:off x="7814528" y="3953249"/>
                <a:ext cx="154244" cy="195989"/>
              </a:xfrm>
              <a:custGeom>
                <a:avLst/>
                <a:gdLst/>
                <a:ahLst/>
                <a:cxnLst/>
                <a:rect l="l" t="t" r="r" b="b"/>
                <a:pathLst>
                  <a:path w="6171" h="7813" extrusionOk="0">
                    <a:moveTo>
                      <a:pt x="3101" y="1"/>
                    </a:moveTo>
                    <a:cubicBezTo>
                      <a:pt x="1368" y="1"/>
                      <a:pt x="0" y="1764"/>
                      <a:pt x="0" y="3922"/>
                    </a:cubicBezTo>
                    <a:cubicBezTo>
                      <a:pt x="0" y="6049"/>
                      <a:pt x="1368" y="7812"/>
                      <a:pt x="3101" y="7812"/>
                    </a:cubicBezTo>
                    <a:cubicBezTo>
                      <a:pt x="4803" y="7812"/>
                      <a:pt x="6171" y="6049"/>
                      <a:pt x="6171" y="3922"/>
                    </a:cubicBezTo>
                    <a:cubicBezTo>
                      <a:pt x="6171" y="1733"/>
                      <a:pt x="4803" y="1"/>
                      <a:pt x="3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3562;p63">
                <a:extLst>
                  <a:ext uri="{FF2B5EF4-FFF2-40B4-BE49-F238E27FC236}">
                    <a16:creationId xmlns:a16="http://schemas.microsoft.com/office/drawing/2014/main" id="{ECF8FAF9-BBD8-22FD-E1E5-15B8B52DA89B}"/>
                  </a:ext>
                </a:extLst>
              </p:cNvPr>
              <p:cNvSpPr/>
              <p:nvPr/>
            </p:nvSpPr>
            <p:spPr>
              <a:xfrm>
                <a:off x="7892014" y="4031790"/>
                <a:ext cx="700510" cy="38154"/>
              </a:xfrm>
              <a:custGeom>
                <a:avLst/>
                <a:gdLst/>
                <a:ahLst/>
                <a:cxnLst/>
                <a:rect l="l" t="t" r="r" b="b"/>
                <a:pathLst>
                  <a:path w="28026" h="1521" extrusionOk="0">
                    <a:moveTo>
                      <a:pt x="1" y="0"/>
                    </a:moveTo>
                    <a:lnTo>
                      <a:pt x="1" y="1520"/>
                    </a:lnTo>
                    <a:lnTo>
                      <a:pt x="28026" y="1520"/>
                    </a:lnTo>
                    <a:lnTo>
                      <a:pt x="2802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3563;p63">
                <a:extLst>
                  <a:ext uri="{FF2B5EF4-FFF2-40B4-BE49-F238E27FC236}">
                    <a16:creationId xmlns:a16="http://schemas.microsoft.com/office/drawing/2014/main" id="{DF51C26E-E99F-88AA-C2D4-552B2AB20076}"/>
                  </a:ext>
                </a:extLst>
              </p:cNvPr>
              <p:cNvSpPr/>
              <p:nvPr/>
            </p:nvSpPr>
            <p:spPr>
              <a:xfrm>
                <a:off x="6979571" y="4490043"/>
                <a:ext cx="201360" cy="254688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0153" extrusionOk="0">
                    <a:moveTo>
                      <a:pt x="4013" y="0"/>
                    </a:moveTo>
                    <a:cubicBezTo>
                      <a:pt x="1794" y="0"/>
                      <a:pt x="1" y="2280"/>
                      <a:pt x="1" y="5076"/>
                    </a:cubicBezTo>
                    <a:cubicBezTo>
                      <a:pt x="1" y="7903"/>
                      <a:pt x="1794" y="10152"/>
                      <a:pt x="4013" y="10152"/>
                    </a:cubicBezTo>
                    <a:cubicBezTo>
                      <a:pt x="6262" y="10152"/>
                      <a:pt x="8055" y="7903"/>
                      <a:pt x="8055" y="5076"/>
                    </a:cubicBezTo>
                    <a:cubicBezTo>
                      <a:pt x="8055" y="2280"/>
                      <a:pt x="6262" y="0"/>
                      <a:pt x="4013" y="0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3564;p63">
                <a:extLst>
                  <a:ext uri="{FF2B5EF4-FFF2-40B4-BE49-F238E27FC236}">
                    <a16:creationId xmlns:a16="http://schemas.microsoft.com/office/drawing/2014/main" id="{CDB1D381-F0FD-E6E6-0FDE-4AE9038524F0}"/>
                  </a:ext>
                </a:extLst>
              </p:cNvPr>
              <p:cNvSpPr/>
              <p:nvPr/>
            </p:nvSpPr>
            <p:spPr>
              <a:xfrm>
                <a:off x="7012240" y="4490043"/>
                <a:ext cx="201360" cy="254688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0153" extrusionOk="0">
                    <a:moveTo>
                      <a:pt x="4013" y="0"/>
                    </a:moveTo>
                    <a:cubicBezTo>
                      <a:pt x="1794" y="0"/>
                      <a:pt x="1" y="2280"/>
                      <a:pt x="1" y="5076"/>
                    </a:cubicBezTo>
                    <a:cubicBezTo>
                      <a:pt x="1" y="7903"/>
                      <a:pt x="1794" y="10152"/>
                      <a:pt x="4013" y="10152"/>
                    </a:cubicBezTo>
                    <a:cubicBezTo>
                      <a:pt x="6232" y="10152"/>
                      <a:pt x="8055" y="7903"/>
                      <a:pt x="8055" y="5076"/>
                    </a:cubicBezTo>
                    <a:cubicBezTo>
                      <a:pt x="8055" y="2280"/>
                      <a:pt x="6232" y="0"/>
                      <a:pt x="40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3565;p63">
                <a:extLst>
                  <a:ext uri="{FF2B5EF4-FFF2-40B4-BE49-F238E27FC236}">
                    <a16:creationId xmlns:a16="http://schemas.microsoft.com/office/drawing/2014/main" id="{E7B53532-EC38-5489-BAE7-F02C8711E917}"/>
                  </a:ext>
                </a:extLst>
              </p:cNvPr>
              <p:cNvSpPr/>
              <p:nvPr/>
            </p:nvSpPr>
            <p:spPr>
              <a:xfrm>
                <a:off x="7990794" y="2483969"/>
                <a:ext cx="238577" cy="76259"/>
              </a:xfrm>
              <a:custGeom>
                <a:avLst/>
                <a:gdLst/>
                <a:ahLst/>
                <a:cxnLst/>
                <a:rect l="l" t="t" r="r" b="b"/>
                <a:pathLst>
                  <a:path w="9545" h="3040" extrusionOk="0">
                    <a:moveTo>
                      <a:pt x="0" y="0"/>
                    </a:moveTo>
                    <a:lnTo>
                      <a:pt x="0" y="3040"/>
                    </a:lnTo>
                    <a:lnTo>
                      <a:pt x="9545" y="3040"/>
                    </a:lnTo>
                    <a:lnTo>
                      <a:pt x="95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3566;p63">
                <a:extLst>
                  <a:ext uri="{FF2B5EF4-FFF2-40B4-BE49-F238E27FC236}">
                    <a16:creationId xmlns:a16="http://schemas.microsoft.com/office/drawing/2014/main" id="{3F79162B-4354-31D2-A154-657FE421121E}"/>
                  </a:ext>
                </a:extLst>
              </p:cNvPr>
              <p:cNvSpPr/>
              <p:nvPr/>
            </p:nvSpPr>
            <p:spPr>
              <a:xfrm>
                <a:off x="7911010" y="2660869"/>
                <a:ext cx="681514" cy="741136"/>
              </a:xfrm>
              <a:custGeom>
                <a:avLst/>
                <a:gdLst/>
                <a:ahLst/>
                <a:cxnLst/>
                <a:rect l="l" t="t" r="r" b="b"/>
                <a:pathLst>
                  <a:path w="27266" h="29545" extrusionOk="0">
                    <a:moveTo>
                      <a:pt x="1" y="0"/>
                    </a:moveTo>
                    <a:lnTo>
                      <a:pt x="1" y="29545"/>
                    </a:lnTo>
                    <a:lnTo>
                      <a:pt x="27266" y="29545"/>
                    </a:lnTo>
                    <a:lnTo>
                      <a:pt x="272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3567;p63">
                <a:extLst>
                  <a:ext uri="{FF2B5EF4-FFF2-40B4-BE49-F238E27FC236}">
                    <a16:creationId xmlns:a16="http://schemas.microsoft.com/office/drawing/2014/main" id="{31662404-BAE5-2AA3-FB05-B07C1CCDFB5A}"/>
                  </a:ext>
                </a:extLst>
              </p:cNvPr>
              <p:cNvSpPr/>
              <p:nvPr/>
            </p:nvSpPr>
            <p:spPr>
              <a:xfrm>
                <a:off x="6919558" y="4550272"/>
                <a:ext cx="894996" cy="115165"/>
              </a:xfrm>
              <a:custGeom>
                <a:avLst/>
                <a:gdLst/>
                <a:ahLst/>
                <a:cxnLst/>
                <a:rect l="l" t="t" r="r" b="b"/>
                <a:pathLst>
                  <a:path w="35807" h="4591" extrusionOk="0">
                    <a:moveTo>
                      <a:pt x="0" y="0"/>
                    </a:moveTo>
                    <a:lnTo>
                      <a:pt x="0" y="4590"/>
                    </a:lnTo>
                    <a:lnTo>
                      <a:pt x="35806" y="4590"/>
                    </a:lnTo>
                    <a:lnTo>
                      <a:pt x="358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3568;p63">
                <a:extLst>
                  <a:ext uri="{FF2B5EF4-FFF2-40B4-BE49-F238E27FC236}">
                    <a16:creationId xmlns:a16="http://schemas.microsoft.com/office/drawing/2014/main" id="{62430E0B-9DB8-4387-0B8F-14394FE9083A}"/>
                  </a:ext>
                </a:extLst>
              </p:cNvPr>
              <p:cNvSpPr/>
              <p:nvPr/>
            </p:nvSpPr>
            <p:spPr>
              <a:xfrm>
                <a:off x="6816978" y="4265106"/>
                <a:ext cx="629849" cy="290936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11598" extrusionOk="0">
                    <a:moveTo>
                      <a:pt x="25199" y="0"/>
                    </a:moveTo>
                    <a:lnTo>
                      <a:pt x="10700" y="396"/>
                    </a:lnTo>
                    <a:lnTo>
                      <a:pt x="10761" y="3466"/>
                    </a:lnTo>
                    <a:cubicBezTo>
                      <a:pt x="10761" y="3466"/>
                      <a:pt x="2311" y="7599"/>
                      <a:pt x="1460" y="8329"/>
                    </a:cubicBezTo>
                    <a:cubicBezTo>
                      <a:pt x="609" y="9028"/>
                      <a:pt x="1" y="11308"/>
                      <a:pt x="791" y="11551"/>
                    </a:cubicBezTo>
                    <a:cubicBezTo>
                      <a:pt x="895" y="11583"/>
                      <a:pt x="1372" y="11597"/>
                      <a:pt x="2125" y="11597"/>
                    </a:cubicBezTo>
                    <a:cubicBezTo>
                      <a:pt x="7097" y="11597"/>
                      <a:pt x="24095" y="10958"/>
                      <a:pt x="24834" y="10457"/>
                    </a:cubicBezTo>
                    <a:lnTo>
                      <a:pt x="24834" y="10426"/>
                    </a:lnTo>
                    <a:cubicBezTo>
                      <a:pt x="24925" y="10153"/>
                      <a:pt x="24986" y="9849"/>
                      <a:pt x="25017" y="9575"/>
                    </a:cubicBezTo>
                    <a:cubicBezTo>
                      <a:pt x="25017" y="9545"/>
                      <a:pt x="25017" y="9545"/>
                      <a:pt x="25017" y="9545"/>
                    </a:cubicBezTo>
                    <a:cubicBezTo>
                      <a:pt x="25169" y="8268"/>
                      <a:pt x="25199" y="5806"/>
                      <a:pt x="25199" y="3010"/>
                    </a:cubicBezTo>
                    <a:lnTo>
                      <a:pt x="25199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3569;p63">
                <a:extLst>
                  <a:ext uri="{FF2B5EF4-FFF2-40B4-BE49-F238E27FC236}">
                    <a16:creationId xmlns:a16="http://schemas.microsoft.com/office/drawing/2014/main" id="{BF51C981-DB40-F303-4B03-5B716161FD1F}"/>
                  </a:ext>
                </a:extLst>
              </p:cNvPr>
              <p:cNvSpPr/>
              <p:nvPr/>
            </p:nvSpPr>
            <p:spPr>
              <a:xfrm>
                <a:off x="6816228" y="4337551"/>
                <a:ext cx="630599" cy="218490"/>
              </a:xfrm>
              <a:custGeom>
                <a:avLst/>
                <a:gdLst/>
                <a:ahLst/>
                <a:cxnLst/>
                <a:rect l="l" t="t" r="r" b="b"/>
                <a:pathLst>
                  <a:path w="25229" h="8710" extrusionOk="0">
                    <a:moveTo>
                      <a:pt x="25229" y="0"/>
                    </a:moveTo>
                    <a:lnTo>
                      <a:pt x="10761" y="304"/>
                    </a:lnTo>
                    <a:lnTo>
                      <a:pt x="10761" y="578"/>
                    </a:lnTo>
                    <a:cubicBezTo>
                      <a:pt x="10761" y="578"/>
                      <a:pt x="2311" y="4681"/>
                      <a:pt x="1459" y="5410"/>
                    </a:cubicBezTo>
                    <a:cubicBezTo>
                      <a:pt x="608" y="6140"/>
                      <a:pt x="0" y="8420"/>
                      <a:pt x="791" y="8663"/>
                    </a:cubicBezTo>
                    <a:cubicBezTo>
                      <a:pt x="895" y="8695"/>
                      <a:pt x="1372" y="8709"/>
                      <a:pt x="2125" y="8709"/>
                    </a:cubicBezTo>
                    <a:cubicBezTo>
                      <a:pt x="7104" y="8709"/>
                      <a:pt x="24121" y="8070"/>
                      <a:pt x="24834" y="7569"/>
                    </a:cubicBezTo>
                    <a:cubicBezTo>
                      <a:pt x="25168" y="7356"/>
                      <a:pt x="25229" y="4073"/>
                      <a:pt x="25229" y="122"/>
                    </a:cubicBezTo>
                    <a:lnTo>
                      <a:pt x="252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3570;p63">
                <a:extLst>
                  <a:ext uri="{FF2B5EF4-FFF2-40B4-BE49-F238E27FC236}">
                    <a16:creationId xmlns:a16="http://schemas.microsoft.com/office/drawing/2014/main" id="{384C1516-8F26-53F4-C5FE-428FD99143E4}"/>
                  </a:ext>
                </a:extLst>
              </p:cNvPr>
              <p:cNvSpPr/>
              <p:nvPr/>
            </p:nvSpPr>
            <p:spPr>
              <a:xfrm>
                <a:off x="6839774" y="4515078"/>
                <a:ext cx="572111" cy="19215"/>
              </a:xfrm>
              <a:custGeom>
                <a:avLst/>
                <a:gdLst/>
                <a:ahLst/>
                <a:cxnLst/>
                <a:rect l="l" t="t" r="r" b="b"/>
                <a:pathLst>
                  <a:path w="22889" h="766" extrusionOk="0">
                    <a:moveTo>
                      <a:pt x="22179" y="1"/>
                    </a:moveTo>
                    <a:cubicBezTo>
                      <a:pt x="17533" y="1"/>
                      <a:pt x="3665" y="503"/>
                      <a:pt x="92" y="704"/>
                    </a:cubicBezTo>
                    <a:cubicBezTo>
                      <a:pt x="1" y="704"/>
                      <a:pt x="1" y="765"/>
                      <a:pt x="92" y="765"/>
                    </a:cubicBezTo>
                    <a:cubicBezTo>
                      <a:pt x="3861" y="765"/>
                      <a:pt x="19120" y="340"/>
                      <a:pt x="22858" y="36"/>
                    </a:cubicBezTo>
                    <a:cubicBezTo>
                      <a:pt x="22889" y="36"/>
                      <a:pt x="22889" y="5"/>
                      <a:pt x="22858" y="5"/>
                    </a:cubicBezTo>
                    <a:cubicBezTo>
                      <a:pt x="22662" y="2"/>
                      <a:pt x="22434" y="1"/>
                      <a:pt x="22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3571;p63">
                <a:extLst>
                  <a:ext uri="{FF2B5EF4-FFF2-40B4-BE49-F238E27FC236}">
                    <a16:creationId xmlns:a16="http://schemas.microsoft.com/office/drawing/2014/main" id="{18078C93-C617-0E11-6C2A-1F5B8964F5AE}"/>
                  </a:ext>
                </a:extLst>
              </p:cNvPr>
              <p:cNvSpPr/>
              <p:nvPr/>
            </p:nvSpPr>
            <p:spPr>
              <a:xfrm>
                <a:off x="7051757" y="4350320"/>
                <a:ext cx="116252" cy="27644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1102" extrusionOk="0">
                    <a:moveTo>
                      <a:pt x="1553" y="1"/>
                    </a:moveTo>
                    <a:cubicBezTo>
                      <a:pt x="1064" y="1"/>
                      <a:pt x="577" y="57"/>
                      <a:pt x="122" y="160"/>
                    </a:cubicBezTo>
                    <a:cubicBezTo>
                      <a:pt x="0" y="160"/>
                      <a:pt x="0" y="342"/>
                      <a:pt x="152" y="342"/>
                    </a:cubicBezTo>
                    <a:cubicBezTo>
                      <a:pt x="1642" y="433"/>
                      <a:pt x="3101" y="676"/>
                      <a:pt x="4529" y="1102"/>
                    </a:cubicBezTo>
                    <a:cubicBezTo>
                      <a:pt x="4590" y="1102"/>
                      <a:pt x="4651" y="1041"/>
                      <a:pt x="4590" y="1011"/>
                    </a:cubicBezTo>
                    <a:cubicBezTo>
                      <a:pt x="3788" y="293"/>
                      <a:pt x="2664" y="1"/>
                      <a:pt x="1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3572;p63">
                <a:extLst>
                  <a:ext uri="{FF2B5EF4-FFF2-40B4-BE49-F238E27FC236}">
                    <a16:creationId xmlns:a16="http://schemas.microsoft.com/office/drawing/2014/main" id="{A492E6F3-A60F-F5AA-11F5-B4A7A53AFA05}"/>
                  </a:ext>
                </a:extLst>
              </p:cNvPr>
              <p:cNvSpPr/>
              <p:nvPr/>
            </p:nvSpPr>
            <p:spPr>
              <a:xfrm>
                <a:off x="7025411" y="4367252"/>
                <a:ext cx="115877" cy="2769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1104" extrusionOk="0">
                    <a:moveTo>
                      <a:pt x="1515" y="0"/>
                    </a:moveTo>
                    <a:cubicBezTo>
                      <a:pt x="1043" y="0"/>
                      <a:pt x="576" y="54"/>
                      <a:pt x="142" y="153"/>
                    </a:cubicBezTo>
                    <a:cubicBezTo>
                      <a:pt x="0" y="153"/>
                      <a:pt x="17" y="339"/>
                      <a:pt x="119" y="339"/>
                    </a:cubicBezTo>
                    <a:cubicBezTo>
                      <a:pt x="126" y="339"/>
                      <a:pt x="134" y="338"/>
                      <a:pt x="142" y="336"/>
                    </a:cubicBezTo>
                    <a:cubicBezTo>
                      <a:pt x="1632" y="457"/>
                      <a:pt x="3121" y="701"/>
                      <a:pt x="4550" y="1096"/>
                    </a:cubicBezTo>
                    <a:cubicBezTo>
                      <a:pt x="4561" y="1101"/>
                      <a:pt x="4571" y="1104"/>
                      <a:pt x="4580" y="1104"/>
                    </a:cubicBezTo>
                    <a:cubicBezTo>
                      <a:pt x="4620" y="1104"/>
                      <a:pt x="4635" y="1054"/>
                      <a:pt x="4610" y="1005"/>
                    </a:cubicBezTo>
                    <a:cubicBezTo>
                      <a:pt x="3778" y="300"/>
                      <a:pt x="2630" y="0"/>
                      <a:pt x="15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3573;p63">
                <a:extLst>
                  <a:ext uri="{FF2B5EF4-FFF2-40B4-BE49-F238E27FC236}">
                    <a16:creationId xmlns:a16="http://schemas.microsoft.com/office/drawing/2014/main" id="{01A34CEB-8F7F-84AD-C6E3-9760E098E883}"/>
                  </a:ext>
                </a:extLst>
              </p:cNvPr>
              <p:cNvSpPr/>
              <p:nvPr/>
            </p:nvSpPr>
            <p:spPr>
              <a:xfrm>
                <a:off x="6998567" y="4384636"/>
                <a:ext cx="116252" cy="27644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1102" extrusionOk="0">
                    <a:moveTo>
                      <a:pt x="1564" y="1"/>
                    </a:moveTo>
                    <a:cubicBezTo>
                      <a:pt x="1079" y="1"/>
                      <a:pt x="599" y="57"/>
                      <a:pt x="152" y="160"/>
                    </a:cubicBezTo>
                    <a:cubicBezTo>
                      <a:pt x="0" y="160"/>
                      <a:pt x="31" y="342"/>
                      <a:pt x="152" y="342"/>
                    </a:cubicBezTo>
                    <a:cubicBezTo>
                      <a:pt x="1642" y="433"/>
                      <a:pt x="3131" y="676"/>
                      <a:pt x="4560" y="1102"/>
                    </a:cubicBezTo>
                    <a:cubicBezTo>
                      <a:pt x="4621" y="1102"/>
                      <a:pt x="4651" y="1041"/>
                      <a:pt x="4621" y="1011"/>
                    </a:cubicBezTo>
                    <a:cubicBezTo>
                      <a:pt x="3798" y="293"/>
                      <a:pt x="2667" y="1"/>
                      <a:pt x="1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3574;p63">
                <a:extLst>
                  <a:ext uri="{FF2B5EF4-FFF2-40B4-BE49-F238E27FC236}">
                    <a16:creationId xmlns:a16="http://schemas.microsoft.com/office/drawing/2014/main" id="{7E9DA6B9-EB4A-4206-6C70-66C1DF280217}"/>
                  </a:ext>
                </a:extLst>
              </p:cNvPr>
              <p:cNvSpPr/>
              <p:nvPr/>
            </p:nvSpPr>
            <p:spPr>
              <a:xfrm>
                <a:off x="7041109" y="2892655"/>
                <a:ext cx="1433664" cy="1451770"/>
              </a:xfrm>
              <a:custGeom>
                <a:avLst/>
                <a:gdLst/>
                <a:ahLst/>
                <a:cxnLst/>
                <a:rect l="l" t="t" r="r" b="b"/>
                <a:pathLst>
                  <a:path w="57358" h="57874" extrusionOk="0">
                    <a:moveTo>
                      <a:pt x="40366" y="0"/>
                    </a:moveTo>
                    <a:lnTo>
                      <a:pt x="37995" y="3101"/>
                    </a:lnTo>
                    <a:cubicBezTo>
                      <a:pt x="37995" y="3101"/>
                      <a:pt x="13040" y="7204"/>
                      <a:pt x="7721" y="14043"/>
                    </a:cubicBezTo>
                    <a:cubicBezTo>
                      <a:pt x="1642" y="21916"/>
                      <a:pt x="1" y="57874"/>
                      <a:pt x="1" y="57874"/>
                    </a:cubicBezTo>
                    <a:lnTo>
                      <a:pt x="17478" y="57874"/>
                    </a:lnTo>
                    <a:cubicBezTo>
                      <a:pt x="17478" y="57874"/>
                      <a:pt x="19575" y="25472"/>
                      <a:pt x="21338" y="23131"/>
                    </a:cubicBezTo>
                    <a:cubicBezTo>
                      <a:pt x="23132" y="20791"/>
                      <a:pt x="47843" y="20365"/>
                      <a:pt x="52585" y="16779"/>
                    </a:cubicBezTo>
                    <a:cubicBezTo>
                      <a:pt x="57357" y="13222"/>
                      <a:pt x="53679" y="0"/>
                      <a:pt x="53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1" name="Google Shape;3575;p63">
                <a:extLst>
                  <a:ext uri="{FF2B5EF4-FFF2-40B4-BE49-F238E27FC236}">
                    <a16:creationId xmlns:a16="http://schemas.microsoft.com/office/drawing/2014/main" id="{29272F11-0B14-5479-8D58-A94B479B19DD}"/>
                  </a:ext>
                </a:extLst>
              </p:cNvPr>
              <p:cNvSpPr/>
              <p:nvPr/>
            </p:nvSpPr>
            <p:spPr>
              <a:xfrm>
                <a:off x="7057830" y="4260189"/>
                <a:ext cx="403444" cy="9833"/>
              </a:xfrm>
              <a:custGeom>
                <a:avLst/>
                <a:gdLst/>
                <a:ahLst/>
                <a:cxnLst/>
                <a:rect l="l" t="t" r="r" b="b"/>
                <a:pathLst>
                  <a:path w="16141" h="392" extrusionOk="0">
                    <a:moveTo>
                      <a:pt x="5662" y="1"/>
                    </a:moveTo>
                    <a:cubicBezTo>
                      <a:pt x="4958" y="1"/>
                      <a:pt x="4256" y="4"/>
                      <a:pt x="3557" y="14"/>
                    </a:cubicBezTo>
                    <a:lnTo>
                      <a:pt x="1794" y="14"/>
                    </a:lnTo>
                    <a:cubicBezTo>
                      <a:pt x="1216" y="44"/>
                      <a:pt x="608" y="44"/>
                      <a:pt x="31" y="105"/>
                    </a:cubicBezTo>
                    <a:cubicBezTo>
                      <a:pt x="0" y="105"/>
                      <a:pt x="0" y="166"/>
                      <a:pt x="31" y="166"/>
                    </a:cubicBezTo>
                    <a:cubicBezTo>
                      <a:pt x="1064" y="257"/>
                      <a:pt x="2098" y="318"/>
                      <a:pt x="3101" y="318"/>
                    </a:cubicBezTo>
                    <a:cubicBezTo>
                      <a:pt x="4165" y="318"/>
                      <a:pt x="5228" y="348"/>
                      <a:pt x="6262" y="348"/>
                    </a:cubicBezTo>
                    <a:cubicBezTo>
                      <a:pt x="7745" y="370"/>
                      <a:pt x="9228" y="391"/>
                      <a:pt x="10711" y="391"/>
                    </a:cubicBezTo>
                    <a:cubicBezTo>
                      <a:pt x="11325" y="391"/>
                      <a:pt x="11939" y="388"/>
                      <a:pt x="12554" y="379"/>
                    </a:cubicBezTo>
                    <a:cubicBezTo>
                      <a:pt x="13162" y="379"/>
                      <a:pt x="13739" y="379"/>
                      <a:pt x="14347" y="348"/>
                    </a:cubicBezTo>
                    <a:cubicBezTo>
                      <a:pt x="14502" y="357"/>
                      <a:pt x="14657" y="360"/>
                      <a:pt x="14812" y="360"/>
                    </a:cubicBezTo>
                    <a:cubicBezTo>
                      <a:pt x="15236" y="360"/>
                      <a:pt x="15665" y="332"/>
                      <a:pt x="16110" y="288"/>
                    </a:cubicBezTo>
                    <a:cubicBezTo>
                      <a:pt x="16140" y="288"/>
                      <a:pt x="16140" y="196"/>
                      <a:pt x="16080" y="196"/>
                    </a:cubicBezTo>
                    <a:cubicBezTo>
                      <a:pt x="15563" y="136"/>
                      <a:pt x="15046" y="105"/>
                      <a:pt x="14529" y="75"/>
                    </a:cubicBezTo>
                    <a:cubicBezTo>
                      <a:pt x="14043" y="75"/>
                      <a:pt x="13526" y="44"/>
                      <a:pt x="13010" y="44"/>
                    </a:cubicBezTo>
                    <a:cubicBezTo>
                      <a:pt x="11976" y="14"/>
                      <a:pt x="10912" y="14"/>
                      <a:pt x="9879" y="14"/>
                    </a:cubicBezTo>
                    <a:cubicBezTo>
                      <a:pt x="8481" y="14"/>
                      <a:pt x="7069" y="1"/>
                      <a:pt x="5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3576;p63">
                <a:extLst>
                  <a:ext uri="{FF2B5EF4-FFF2-40B4-BE49-F238E27FC236}">
                    <a16:creationId xmlns:a16="http://schemas.microsoft.com/office/drawing/2014/main" id="{FE094D5B-1F8E-9677-6DFF-DE5AD88AEEB7}"/>
                  </a:ext>
                </a:extLst>
              </p:cNvPr>
              <p:cNvSpPr/>
              <p:nvPr/>
            </p:nvSpPr>
            <p:spPr>
              <a:xfrm>
                <a:off x="7407310" y="3257114"/>
                <a:ext cx="917017" cy="972571"/>
              </a:xfrm>
              <a:custGeom>
                <a:avLst/>
                <a:gdLst/>
                <a:ahLst/>
                <a:cxnLst/>
                <a:rect l="l" t="t" r="r" b="b"/>
                <a:pathLst>
                  <a:path w="36688" h="38771" extrusionOk="0">
                    <a:moveTo>
                      <a:pt x="36627" y="0"/>
                    </a:moveTo>
                    <a:cubicBezTo>
                      <a:pt x="33010" y="1490"/>
                      <a:pt x="29180" y="2341"/>
                      <a:pt x="25320" y="3010"/>
                    </a:cubicBezTo>
                    <a:cubicBezTo>
                      <a:pt x="21460" y="3648"/>
                      <a:pt x="17539" y="4073"/>
                      <a:pt x="13648" y="4590"/>
                    </a:cubicBezTo>
                    <a:cubicBezTo>
                      <a:pt x="11672" y="4773"/>
                      <a:pt x="9727" y="5107"/>
                      <a:pt x="7812" y="5593"/>
                    </a:cubicBezTo>
                    <a:cubicBezTo>
                      <a:pt x="6931" y="5806"/>
                      <a:pt x="6140" y="6171"/>
                      <a:pt x="5441" y="6688"/>
                    </a:cubicBezTo>
                    <a:cubicBezTo>
                      <a:pt x="4803" y="7265"/>
                      <a:pt x="4377" y="8055"/>
                      <a:pt x="4256" y="8906"/>
                    </a:cubicBezTo>
                    <a:cubicBezTo>
                      <a:pt x="3800" y="10913"/>
                      <a:pt x="3465" y="12979"/>
                      <a:pt x="3101" y="14986"/>
                    </a:cubicBezTo>
                    <a:cubicBezTo>
                      <a:pt x="2736" y="17022"/>
                      <a:pt x="2432" y="19119"/>
                      <a:pt x="2128" y="21217"/>
                    </a:cubicBezTo>
                    <a:cubicBezTo>
                      <a:pt x="1490" y="25381"/>
                      <a:pt x="730" y="33010"/>
                      <a:pt x="183" y="37205"/>
                    </a:cubicBezTo>
                    <a:cubicBezTo>
                      <a:pt x="122" y="37721"/>
                      <a:pt x="61" y="38208"/>
                      <a:pt x="0" y="38724"/>
                    </a:cubicBezTo>
                    <a:cubicBezTo>
                      <a:pt x="0" y="38755"/>
                      <a:pt x="16" y="38770"/>
                      <a:pt x="31" y="38770"/>
                    </a:cubicBezTo>
                    <a:cubicBezTo>
                      <a:pt x="46" y="38770"/>
                      <a:pt x="61" y="38755"/>
                      <a:pt x="61" y="38724"/>
                    </a:cubicBezTo>
                    <a:cubicBezTo>
                      <a:pt x="699" y="34591"/>
                      <a:pt x="1490" y="27022"/>
                      <a:pt x="2098" y="22919"/>
                    </a:cubicBezTo>
                    <a:cubicBezTo>
                      <a:pt x="2736" y="18785"/>
                      <a:pt x="3405" y="14682"/>
                      <a:pt x="4165" y="10578"/>
                    </a:cubicBezTo>
                    <a:cubicBezTo>
                      <a:pt x="4347" y="9666"/>
                      <a:pt x="4438" y="8694"/>
                      <a:pt x="4833" y="7843"/>
                    </a:cubicBezTo>
                    <a:cubicBezTo>
                      <a:pt x="5228" y="7052"/>
                      <a:pt x="5958" y="6444"/>
                      <a:pt x="6809" y="6171"/>
                    </a:cubicBezTo>
                    <a:cubicBezTo>
                      <a:pt x="8633" y="5441"/>
                      <a:pt x="10639" y="5198"/>
                      <a:pt x="12584" y="4925"/>
                    </a:cubicBezTo>
                    <a:cubicBezTo>
                      <a:pt x="16414" y="4408"/>
                      <a:pt x="20274" y="3982"/>
                      <a:pt x="24104" y="3374"/>
                    </a:cubicBezTo>
                    <a:cubicBezTo>
                      <a:pt x="27904" y="2766"/>
                      <a:pt x="31673" y="1824"/>
                      <a:pt x="35320" y="517"/>
                    </a:cubicBezTo>
                    <a:cubicBezTo>
                      <a:pt x="35746" y="365"/>
                      <a:pt x="36202" y="213"/>
                      <a:pt x="36627" y="31"/>
                    </a:cubicBezTo>
                    <a:cubicBezTo>
                      <a:pt x="36688" y="31"/>
                      <a:pt x="36658" y="0"/>
                      <a:pt x="3662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3577;p63">
                <a:extLst>
                  <a:ext uri="{FF2B5EF4-FFF2-40B4-BE49-F238E27FC236}">
                    <a16:creationId xmlns:a16="http://schemas.microsoft.com/office/drawing/2014/main" id="{94D3CA3A-63C0-9292-4D3F-E086A9BD08EA}"/>
                  </a:ext>
                </a:extLst>
              </p:cNvPr>
              <p:cNvSpPr/>
              <p:nvPr/>
            </p:nvSpPr>
            <p:spPr>
              <a:xfrm>
                <a:off x="7145962" y="4284170"/>
                <a:ext cx="629849" cy="290159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11567" extrusionOk="0">
                    <a:moveTo>
                      <a:pt x="25198" y="0"/>
                    </a:moveTo>
                    <a:lnTo>
                      <a:pt x="10700" y="395"/>
                    </a:lnTo>
                    <a:lnTo>
                      <a:pt x="10760" y="3435"/>
                    </a:lnTo>
                    <a:cubicBezTo>
                      <a:pt x="10760" y="3435"/>
                      <a:pt x="2280" y="7569"/>
                      <a:pt x="1459" y="8298"/>
                    </a:cubicBezTo>
                    <a:cubicBezTo>
                      <a:pt x="608" y="8997"/>
                      <a:pt x="0" y="11277"/>
                      <a:pt x="791" y="11520"/>
                    </a:cubicBezTo>
                    <a:cubicBezTo>
                      <a:pt x="894" y="11552"/>
                      <a:pt x="1371" y="11567"/>
                      <a:pt x="2124" y="11567"/>
                    </a:cubicBezTo>
                    <a:cubicBezTo>
                      <a:pt x="7097" y="11567"/>
                      <a:pt x="24094" y="10928"/>
                      <a:pt x="24834" y="10426"/>
                    </a:cubicBezTo>
                    <a:cubicBezTo>
                      <a:pt x="24834" y="10426"/>
                      <a:pt x="24834" y="10396"/>
                      <a:pt x="24834" y="10396"/>
                    </a:cubicBezTo>
                    <a:cubicBezTo>
                      <a:pt x="24925" y="10122"/>
                      <a:pt x="24985" y="9818"/>
                      <a:pt x="25016" y="9545"/>
                    </a:cubicBezTo>
                    <a:cubicBezTo>
                      <a:pt x="25168" y="8268"/>
                      <a:pt x="25198" y="5806"/>
                      <a:pt x="25198" y="3009"/>
                    </a:cubicBezTo>
                    <a:lnTo>
                      <a:pt x="25198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3578;p63">
                <a:extLst>
                  <a:ext uri="{FF2B5EF4-FFF2-40B4-BE49-F238E27FC236}">
                    <a16:creationId xmlns:a16="http://schemas.microsoft.com/office/drawing/2014/main" id="{436B5960-999C-177E-1514-C96CA3419E49}"/>
                  </a:ext>
                </a:extLst>
              </p:cNvPr>
              <p:cNvSpPr/>
              <p:nvPr/>
            </p:nvSpPr>
            <p:spPr>
              <a:xfrm>
                <a:off x="7145188" y="4356591"/>
                <a:ext cx="630624" cy="218466"/>
              </a:xfrm>
              <a:custGeom>
                <a:avLst/>
                <a:gdLst/>
                <a:ahLst/>
                <a:cxnLst/>
                <a:rect l="l" t="t" r="r" b="b"/>
                <a:pathLst>
                  <a:path w="25230" h="8709" extrusionOk="0">
                    <a:moveTo>
                      <a:pt x="25229" y="1"/>
                    </a:moveTo>
                    <a:lnTo>
                      <a:pt x="10761" y="335"/>
                    </a:lnTo>
                    <a:lnTo>
                      <a:pt x="10761" y="578"/>
                    </a:lnTo>
                    <a:cubicBezTo>
                      <a:pt x="10761" y="578"/>
                      <a:pt x="2311" y="4712"/>
                      <a:pt x="1460" y="5411"/>
                    </a:cubicBezTo>
                    <a:cubicBezTo>
                      <a:pt x="609" y="6141"/>
                      <a:pt x="1" y="8420"/>
                      <a:pt x="791" y="8664"/>
                    </a:cubicBezTo>
                    <a:cubicBezTo>
                      <a:pt x="892" y="8695"/>
                      <a:pt x="1346" y="8709"/>
                      <a:pt x="2063" y="8709"/>
                    </a:cubicBezTo>
                    <a:cubicBezTo>
                      <a:pt x="6959" y="8709"/>
                      <a:pt x="24118" y="8047"/>
                      <a:pt x="24834" y="7569"/>
                    </a:cubicBezTo>
                    <a:cubicBezTo>
                      <a:pt x="25168" y="7357"/>
                      <a:pt x="25229" y="4074"/>
                      <a:pt x="25229" y="122"/>
                    </a:cubicBezTo>
                    <a:lnTo>
                      <a:pt x="25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3579;p63">
                <a:extLst>
                  <a:ext uri="{FF2B5EF4-FFF2-40B4-BE49-F238E27FC236}">
                    <a16:creationId xmlns:a16="http://schemas.microsoft.com/office/drawing/2014/main" id="{FF95D602-EDF6-5512-416D-DA0741674975}"/>
                  </a:ext>
                </a:extLst>
              </p:cNvPr>
              <p:cNvSpPr/>
              <p:nvPr/>
            </p:nvSpPr>
            <p:spPr>
              <a:xfrm>
                <a:off x="7168758" y="4534143"/>
                <a:ext cx="572111" cy="19190"/>
              </a:xfrm>
              <a:custGeom>
                <a:avLst/>
                <a:gdLst/>
                <a:ahLst/>
                <a:cxnLst/>
                <a:rect l="l" t="t" r="r" b="b"/>
                <a:pathLst>
                  <a:path w="22889" h="765" extrusionOk="0">
                    <a:moveTo>
                      <a:pt x="22178" y="0"/>
                    </a:moveTo>
                    <a:cubicBezTo>
                      <a:pt x="17533" y="0"/>
                      <a:pt x="3662" y="502"/>
                      <a:pt x="61" y="704"/>
                    </a:cubicBezTo>
                    <a:cubicBezTo>
                      <a:pt x="0" y="704"/>
                      <a:pt x="0" y="765"/>
                      <a:pt x="91" y="765"/>
                    </a:cubicBezTo>
                    <a:cubicBezTo>
                      <a:pt x="3860" y="735"/>
                      <a:pt x="19119" y="339"/>
                      <a:pt x="22858" y="35"/>
                    </a:cubicBezTo>
                    <a:cubicBezTo>
                      <a:pt x="22888" y="35"/>
                      <a:pt x="22888" y="5"/>
                      <a:pt x="22858" y="5"/>
                    </a:cubicBezTo>
                    <a:cubicBezTo>
                      <a:pt x="22661" y="2"/>
                      <a:pt x="22434" y="0"/>
                      <a:pt x="22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3580;p63">
                <a:extLst>
                  <a:ext uri="{FF2B5EF4-FFF2-40B4-BE49-F238E27FC236}">
                    <a16:creationId xmlns:a16="http://schemas.microsoft.com/office/drawing/2014/main" id="{3311FC22-C0E1-934D-1FE5-DCDBF18E004B}"/>
                  </a:ext>
                </a:extLst>
              </p:cNvPr>
              <p:cNvSpPr/>
              <p:nvPr/>
            </p:nvSpPr>
            <p:spPr>
              <a:xfrm>
                <a:off x="7380715" y="4369134"/>
                <a:ext cx="116277" cy="27894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1112" extrusionOk="0">
                    <a:moveTo>
                      <a:pt x="1493" y="0"/>
                    </a:moveTo>
                    <a:cubicBezTo>
                      <a:pt x="1024" y="0"/>
                      <a:pt x="559" y="50"/>
                      <a:pt x="122" y="139"/>
                    </a:cubicBezTo>
                    <a:cubicBezTo>
                      <a:pt x="1" y="170"/>
                      <a:pt x="1" y="352"/>
                      <a:pt x="152" y="352"/>
                    </a:cubicBezTo>
                    <a:cubicBezTo>
                      <a:pt x="1642" y="443"/>
                      <a:pt x="3101" y="686"/>
                      <a:pt x="4529" y="1112"/>
                    </a:cubicBezTo>
                    <a:cubicBezTo>
                      <a:pt x="4590" y="1112"/>
                      <a:pt x="4651" y="1051"/>
                      <a:pt x="4590" y="1021"/>
                    </a:cubicBezTo>
                    <a:cubicBezTo>
                      <a:pt x="3774" y="290"/>
                      <a:pt x="2623" y="0"/>
                      <a:pt x="1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3581;p63">
                <a:extLst>
                  <a:ext uri="{FF2B5EF4-FFF2-40B4-BE49-F238E27FC236}">
                    <a16:creationId xmlns:a16="http://schemas.microsoft.com/office/drawing/2014/main" id="{A46536DB-0F67-0E07-8D9D-CED9453D4AF9}"/>
                  </a:ext>
                </a:extLst>
              </p:cNvPr>
              <p:cNvSpPr/>
              <p:nvPr/>
            </p:nvSpPr>
            <p:spPr>
              <a:xfrm>
                <a:off x="7354121" y="4386317"/>
                <a:ext cx="116126" cy="27694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1104" extrusionOk="0">
                    <a:moveTo>
                      <a:pt x="1525" y="0"/>
                    </a:moveTo>
                    <a:cubicBezTo>
                      <a:pt x="1053" y="0"/>
                      <a:pt x="587" y="54"/>
                      <a:pt x="153" y="153"/>
                    </a:cubicBezTo>
                    <a:cubicBezTo>
                      <a:pt x="1" y="153"/>
                      <a:pt x="31" y="336"/>
                      <a:pt x="153" y="336"/>
                    </a:cubicBezTo>
                    <a:cubicBezTo>
                      <a:pt x="1642" y="427"/>
                      <a:pt x="3101" y="700"/>
                      <a:pt x="4560" y="1096"/>
                    </a:cubicBezTo>
                    <a:cubicBezTo>
                      <a:pt x="4571" y="1101"/>
                      <a:pt x="4581" y="1104"/>
                      <a:pt x="4590" y="1104"/>
                    </a:cubicBezTo>
                    <a:cubicBezTo>
                      <a:pt x="4630" y="1104"/>
                      <a:pt x="4646" y="1054"/>
                      <a:pt x="4621" y="1004"/>
                    </a:cubicBezTo>
                    <a:cubicBezTo>
                      <a:pt x="3788" y="300"/>
                      <a:pt x="2640" y="0"/>
                      <a:pt x="1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3582;p63">
                <a:extLst>
                  <a:ext uri="{FF2B5EF4-FFF2-40B4-BE49-F238E27FC236}">
                    <a16:creationId xmlns:a16="http://schemas.microsoft.com/office/drawing/2014/main" id="{2C8568C4-C3A0-41BD-2F8D-B0EC167A9F58}"/>
                  </a:ext>
                </a:extLst>
              </p:cNvPr>
              <p:cNvSpPr/>
              <p:nvPr/>
            </p:nvSpPr>
            <p:spPr>
              <a:xfrm>
                <a:off x="7328301" y="4403425"/>
                <a:ext cx="116252" cy="27920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1113" extrusionOk="0">
                    <a:moveTo>
                      <a:pt x="1493" y="1"/>
                    </a:moveTo>
                    <a:cubicBezTo>
                      <a:pt x="1024" y="1"/>
                      <a:pt x="558" y="51"/>
                      <a:pt x="122" y="140"/>
                    </a:cubicBezTo>
                    <a:cubicBezTo>
                      <a:pt x="0" y="170"/>
                      <a:pt x="0" y="353"/>
                      <a:pt x="122" y="353"/>
                    </a:cubicBezTo>
                    <a:cubicBezTo>
                      <a:pt x="1611" y="444"/>
                      <a:pt x="3101" y="687"/>
                      <a:pt x="4529" y="1113"/>
                    </a:cubicBezTo>
                    <a:cubicBezTo>
                      <a:pt x="4590" y="1113"/>
                      <a:pt x="4651" y="1052"/>
                      <a:pt x="4590" y="1021"/>
                    </a:cubicBezTo>
                    <a:cubicBezTo>
                      <a:pt x="3774" y="291"/>
                      <a:pt x="2623" y="1"/>
                      <a:pt x="14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3583;p63">
                <a:extLst>
                  <a:ext uri="{FF2B5EF4-FFF2-40B4-BE49-F238E27FC236}">
                    <a16:creationId xmlns:a16="http://schemas.microsoft.com/office/drawing/2014/main" id="{A3ABB8DF-303A-2A51-0077-0FF705893752}"/>
                  </a:ext>
                </a:extLst>
              </p:cNvPr>
              <p:cNvSpPr/>
              <p:nvPr/>
            </p:nvSpPr>
            <p:spPr>
              <a:xfrm>
                <a:off x="7304731" y="2891902"/>
                <a:ext cx="1258923" cy="1472340"/>
              </a:xfrm>
              <a:custGeom>
                <a:avLst/>
                <a:gdLst/>
                <a:ahLst/>
                <a:cxnLst/>
                <a:rect l="l" t="t" r="r" b="b"/>
                <a:pathLst>
                  <a:path w="50367" h="58694" extrusionOk="0">
                    <a:moveTo>
                      <a:pt x="30670" y="0"/>
                    </a:moveTo>
                    <a:cubicBezTo>
                      <a:pt x="30670" y="0"/>
                      <a:pt x="28694" y="2432"/>
                      <a:pt x="28330" y="3830"/>
                    </a:cubicBezTo>
                    <a:cubicBezTo>
                      <a:pt x="28330" y="3830"/>
                      <a:pt x="10609" y="9027"/>
                      <a:pt x="6080" y="14772"/>
                    </a:cubicBezTo>
                    <a:cubicBezTo>
                      <a:pt x="1" y="22462"/>
                      <a:pt x="2645" y="58694"/>
                      <a:pt x="2645" y="58694"/>
                    </a:cubicBezTo>
                    <a:lnTo>
                      <a:pt x="20427" y="58694"/>
                    </a:lnTo>
                    <a:cubicBezTo>
                      <a:pt x="20427" y="58694"/>
                      <a:pt x="18421" y="26383"/>
                      <a:pt x="21521" y="24073"/>
                    </a:cubicBezTo>
                    <a:cubicBezTo>
                      <a:pt x="25503" y="21125"/>
                      <a:pt x="37752" y="21611"/>
                      <a:pt x="44713" y="16778"/>
                    </a:cubicBezTo>
                    <a:cubicBezTo>
                      <a:pt x="50367" y="12857"/>
                      <a:pt x="46415" y="0"/>
                      <a:pt x="46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3584;p63">
                <a:extLst>
                  <a:ext uri="{FF2B5EF4-FFF2-40B4-BE49-F238E27FC236}">
                    <a16:creationId xmlns:a16="http://schemas.microsoft.com/office/drawing/2014/main" id="{F4362487-338B-D881-78FE-C40589F04386}"/>
                  </a:ext>
                </a:extLst>
              </p:cNvPr>
              <p:cNvSpPr/>
              <p:nvPr/>
            </p:nvSpPr>
            <p:spPr>
              <a:xfrm>
                <a:off x="7354121" y="2997711"/>
                <a:ext cx="644746" cy="1335100"/>
              </a:xfrm>
              <a:custGeom>
                <a:avLst/>
                <a:gdLst/>
                <a:ahLst/>
                <a:cxnLst/>
                <a:rect l="l" t="t" r="r" b="b"/>
                <a:pathLst>
                  <a:path w="25795" h="53223" extrusionOk="0">
                    <a:moveTo>
                      <a:pt x="25719" y="1"/>
                    </a:moveTo>
                    <a:cubicBezTo>
                      <a:pt x="25709" y="1"/>
                      <a:pt x="25697" y="3"/>
                      <a:pt x="25685" y="7"/>
                    </a:cubicBezTo>
                    <a:cubicBezTo>
                      <a:pt x="21794" y="1071"/>
                      <a:pt x="17965" y="2378"/>
                      <a:pt x="14226" y="3928"/>
                    </a:cubicBezTo>
                    <a:cubicBezTo>
                      <a:pt x="12402" y="4688"/>
                      <a:pt x="10609" y="5600"/>
                      <a:pt x="8907" y="6633"/>
                    </a:cubicBezTo>
                    <a:cubicBezTo>
                      <a:pt x="7235" y="7636"/>
                      <a:pt x="5563" y="8791"/>
                      <a:pt x="4286" y="10311"/>
                    </a:cubicBezTo>
                    <a:cubicBezTo>
                      <a:pt x="3162" y="11770"/>
                      <a:pt x="2341" y="13472"/>
                      <a:pt x="1916" y="15296"/>
                    </a:cubicBezTo>
                    <a:cubicBezTo>
                      <a:pt x="1429" y="17241"/>
                      <a:pt x="1065" y="19247"/>
                      <a:pt x="852" y="21254"/>
                    </a:cubicBezTo>
                    <a:cubicBezTo>
                      <a:pt x="335" y="25630"/>
                      <a:pt x="61" y="30068"/>
                      <a:pt x="31" y="34476"/>
                    </a:cubicBezTo>
                    <a:cubicBezTo>
                      <a:pt x="1" y="36694"/>
                      <a:pt x="31" y="38913"/>
                      <a:pt x="61" y="41132"/>
                    </a:cubicBezTo>
                    <a:cubicBezTo>
                      <a:pt x="92" y="43351"/>
                      <a:pt x="426" y="52652"/>
                      <a:pt x="487" y="53199"/>
                    </a:cubicBezTo>
                    <a:cubicBezTo>
                      <a:pt x="487" y="53214"/>
                      <a:pt x="495" y="53222"/>
                      <a:pt x="502" y="53222"/>
                    </a:cubicBezTo>
                    <a:cubicBezTo>
                      <a:pt x="510" y="53222"/>
                      <a:pt x="517" y="53214"/>
                      <a:pt x="517" y="53199"/>
                    </a:cubicBezTo>
                    <a:cubicBezTo>
                      <a:pt x="578" y="48822"/>
                      <a:pt x="396" y="40707"/>
                      <a:pt x="396" y="36299"/>
                    </a:cubicBezTo>
                    <a:cubicBezTo>
                      <a:pt x="365" y="31922"/>
                      <a:pt x="578" y="27576"/>
                      <a:pt x="1004" y="23229"/>
                    </a:cubicBezTo>
                    <a:cubicBezTo>
                      <a:pt x="1247" y="21132"/>
                      <a:pt x="1490" y="19035"/>
                      <a:pt x="1916" y="16968"/>
                    </a:cubicBezTo>
                    <a:cubicBezTo>
                      <a:pt x="2220" y="15114"/>
                      <a:pt x="2858" y="13320"/>
                      <a:pt x="3770" y="11709"/>
                    </a:cubicBezTo>
                    <a:cubicBezTo>
                      <a:pt x="4803" y="10007"/>
                      <a:pt x="6323" y="8791"/>
                      <a:pt x="7964" y="7697"/>
                    </a:cubicBezTo>
                    <a:cubicBezTo>
                      <a:pt x="9606" y="6603"/>
                      <a:pt x="11338" y="5630"/>
                      <a:pt x="13132" y="4779"/>
                    </a:cubicBezTo>
                    <a:cubicBezTo>
                      <a:pt x="16779" y="3138"/>
                      <a:pt x="20487" y="1740"/>
                      <a:pt x="24317" y="585"/>
                    </a:cubicBezTo>
                    <a:cubicBezTo>
                      <a:pt x="24773" y="433"/>
                      <a:pt x="25259" y="281"/>
                      <a:pt x="25715" y="129"/>
                    </a:cubicBezTo>
                    <a:cubicBezTo>
                      <a:pt x="25794" y="76"/>
                      <a:pt x="25782" y="1"/>
                      <a:pt x="25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3585;p63">
                <a:extLst>
                  <a:ext uri="{FF2B5EF4-FFF2-40B4-BE49-F238E27FC236}">
                    <a16:creationId xmlns:a16="http://schemas.microsoft.com/office/drawing/2014/main" id="{2D8EEF2D-FFD8-6673-A08A-F52442A493CD}"/>
                  </a:ext>
                </a:extLst>
              </p:cNvPr>
              <p:cNvSpPr/>
              <p:nvPr/>
            </p:nvSpPr>
            <p:spPr>
              <a:xfrm>
                <a:off x="7907210" y="2981856"/>
                <a:ext cx="152694" cy="2016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804" extrusionOk="0">
                    <a:moveTo>
                      <a:pt x="31" y="1"/>
                    </a:moveTo>
                    <a:cubicBezTo>
                      <a:pt x="1" y="1"/>
                      <a:pt x="1" y="31"/>
                      <a:pt x="31" y="31"/>
                    </a:cubicBezTo>
                    <a:cubicBezTo>
                      <a:pt x="1034" y="92"/>
                      <a:pt x="2037" y="274"/>
                      <a:pt x="3071" y="426"/>
                    </a:cubicBezTo>
                    <a:cubicBezTo>
                      <a:pt x="3557" y="487"/>
                      <a:pt x="4043" y="548"/>
                      <a:pt x="4530" y="639"/>
                    </a:cubicBezTo>
                    <a:cubicBezTo>
                      <a:pt x="4773" y="669"/>
                      <a:pt x="5016" y="730"/>
                      <a:pt x="5290" y="761"/>
                    </a:cubicBezTo>
                    <a:cubicBezTo>
                      <a:pt x="5411" y="776"/>
                      <a:pt x="5533" y="776"/>
                      <a:pt x="5651" y="776"/>
                    </a:cubicBezTo>
                    <a:cubicBezTo>
                      <a:pt x="5768" y="776"/>
                      <a:pt x="5882" y="776"/>
                      <a:pt x="5989" y="791"/>
                    </a:cubicBezTo>
                    <a:cubicBezTo>
                      <a:pt x="6006" y="800"/>
                      <a:pt x="6021" y="803"/>
                      <a:pt x="6033" y="803"/>
                    </a:cubicBezTo>
                    <a:cubicBezTo>
                      <a:pt x="6108" y="803"/>
                      <a:pt x="6097" y="665"/>
                      <a:pt x="6019" y="639"/>
                    </a:cubicBezTo>
                    <a:cubicBezTo>
                      <a:pt x="5776" y="578"/>
                      <a:pt x="5533" y="487"/>
                      <a:pt x="5290" y="426"/>
                    </a:cubicBezTo>
                    <a:cubicBezTo>
                      <a:pt x="5046" y="396"/>
                      <a:pt x="4803" y="365"/>
                      <a:pt x="4530" y="305"/>
                    </a:cubicBezTo>
                    <a:cubicBezTo>
                      <a:pt x="4043" y="244"/>
                      <a:pt x="3557" y="213"/>
                      <a:pt x="3071" y="153"/>
                    </a:cubicBezTo>
                    <a:cubicBezTo>
                      <a:pt x="2068" y="61"/>
                      <a:pt x="1034" y="6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3586;p63">
                <a:extLst>
                  <a:ext uri="{FF2B5EF4-FFF2-40B4-BE49-F238E27FC236}">
                    <a16:creationId xmlns:a16="http://schemas.microsoft.com/office/drawing/2014/main" id="{484EC6F3-8F2A-0923-2005-CFAF6CEB2C87}"/>
                  </a:ext>
                </a:extLst>
              </p:cNvPr>
              <p:cNvSpPr/>
              <p:nvPr/>
            </p:nvSpPr>
            <p:spPr>
              <a:xfrm>
                <a:off x="8006741" y="2892328"/>
                <a:ext cx="88682" cy="94219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3756" extrusionOk="0">
                    <a:moveTo>
                      <a:pt x="1789" y="1"/>
                    </a:moveTo>
                    <a:cubicBezTo>
                      <a:pt x="1781" y="1"/>
                      <a:pt x="1772" y="4"/>
                      <a:pt x="1764" y="13"/>
                    </a:cubicBezTo>
                    <a:cubicBezTo>
                      <a:pt x="1338" y="469"/>
                      <a:pt x="973" y="986"/>
                      <a:pt x="669" y="1533"/>
                    </a:cubicBezTo>
                    <a:cubicBezTo>
                      <a:pt x="396" y="1989"/>
                      <a:pt x="1" y="2567"/>
                      <a:pt x="153" y="3144"/>
                    </a:cubicBezTo>
                    <a:cubicBezTo>
                      <a:pt x="220" y="3524"/>
                      <a:pt x="549" y="3756"/>
                      <a:pt x="900" y="3756"/>
                    </a:cubicBezTo>
                    <a:cubicBezTo>
                      <a:pt x="1027" y="3756"/>
                      <a:pt x="1156" y="3725"/>
                      <a:pt x="1277" y="3661"/>
                    </a:cubicBezTo>
                    <a:cubicBezTo>
                      <a:pt x="1794" y="3448"/>
                      <a:pt x="2067" y="2810"/>
                      <a:pt x="2341" y="2354"/>
                    </a:cubicBezTo>
                    <a:cubicBezTo>
                      <a:pt x="2736" y="1655"/>
                      <a:pt x="3162" y="986"/>
                      <a:pt x="3526" y="287"/>
                    </a:cubicBezTo>
                    <a:cubicBezTo>
                      <a:pt x="3547" y="266"/>
                      <a:pt x="3525" y="231"/>
                      <a:pt x="3499" y="231"/>
                    </a:cubicBezTo>
                    <a:cubicBezTo>
                      <a:pt x="3487" y="231"/>
                      <a:pt x="3475" y="238"/>
                      <a:pt x="3466" y="257"/>
                    </a:cubicBezTo>
                    <a:cubicBezTo>
                      <a:pt x="3131" y="743"/>
                      <a:pt x="2797" y="1260"/>
                      <a:pt x="2493" y="1746"/>
                    </a:cubicBezTo>
                    <a:lnTo>
                      <a:pt x="2007" y="2475"/>
                    </a:lnTo>
                    <a:cubicBezTo>
                      <a:pt x="1885" y="2688"/>
                      <a:pt x="1733" y="2901"/>
                      <a:pt x="1551" y="3114"/>
                    </a:cubicBezTo>
                    <a:cubicBezTo>
                      <a:pt x="1401" y="3297"/>
                      <a:pt x="1132" y="3444"/>
                      <a:pt x="895" y="3444"/>
                    </a:cubicBezTo>
                    <a:cubicBezTo>
                      <a:pt x="699" y="3444"/>
                      <a:pt x="525" y="3344"/>
                      <a:pt x="456" y="3083"/>
                    </a:cubicBezTo>
                    <a:cubicBezTo>
                      <a:pt x="396" y="2840"/>
                      <a:pt x="426" y="2567"/>
                      <a:pt x="548" y="2354"/>
                    </a:cubicBezTo>
                    <a:cubicBezTo>
                      <a:pt x="639" y="2111"/>
                      <a:pt x="760" y="1868"/>
                      <a:pt x="882" y="1655"/>
                    </a:cubicBezTo>
                    <a:cubicBezTo>
                      <a:pt x="1156" y="1077"/>
                      <a:pt x="1490" y="561"/>
                      <a:pt x="1824" y="44"/>
                    </a:cubicBezTo>
                    <a:cubicBezTo>
                      <a:pt x="1824" y="22"/>
                      <a:pt x="1809" y="1"/>
                      <a:pt x="17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3587;p63">
                <a:extLst>
                  <a:ext uri="{FF2B5EF4-FFF2-40B4-BE49-F238E27FC236}">
                    <a16:creationId xmlns:a16="http://schemas.microsoft.com/office/drawing/2014/main" id="{188FBA1D-0B97-428C-9769-686A04F05768}"/>
                  </a:ext>
                </a:extLst>
              </p:cNvPr>
              <p:cNvSpPr/>
              <p:nvPr/>
            </p:nvSpPr>
            <p:spPr>
              <a:xfrm>
                <a:off x="8219473" y="2935224"/>
                <a:ext cx="177790" cy="160845"/>
              </a:xfrm>
              <a:custGeom>
                <a:avLst/>
                <a:gdLst/>
                <a:ahLst/>
                <a:cxnLst/>
                <a:rect l="l" t="t" r="r" b="b"/>
                <a:pathLst>
                  <a:path w="7113" h="6412" extrusionOk="0">
                    <a:moveTo>
                      <a:pt x="297" y="1"/>
                    </a:moveTo>
                    <a:cubicBezTo>
                      <a:pt x="285" y="1"/>
                      <a:pt x="274" y="10"/>
                      <a:pt x="274" y="36"/>
                    </a:cubicBezTo>
                    <a:cubicBezTo>
                      <a:pt x="92" y="310"/>
                      <a:pt x="0" y="613"/>
                      <a:pt x="0" y="948"/>
                    </a:cubicBezTo>
                    <a:cubicBezTo>
                      <a:pt x="0" y="1343"/>
                      <a:pt x="0" y="1708"/>
                      <a:pt x="31" y="2072"/>
                    </a:cubicBezTo>
                    <a:cubicBezTo>
                      <a:pt x="61" y="2802"/>
                      <a:pt x="274" y="3501"/>
                      <a:pt x="639" y="4139"/>
                    </a:cubicBezTo>
                    <a:cubicBezTo>
                      <a:pt x="1459" y="5325"/>
                      <a:pt x="3010" y="5842"/>
                      <a:pt x="4347" y="6145"/>
                    </a:cubicBezTo>
                    <a:cubicBezTo>
                      <a:pt x="4772" y="6237"/>
                      <a:pt x="5228" y="6328"/>
                      <a:pt x="5684" y="6358"/>
                    </a:cubicBezTo>
                    <a:cubicBezTo>
                      <a:pt x="5897" y="6389"/>
                      <a:pt x="6140" y="6389"/>
                      <a:pt x="6353" y="6389"/>
                    </a:cubicBezTo>
                    <a:cubicBezTo>
                      <a:pt x="6459" y="6404"/>
                      <a:pt x="6573" y="6411"/>
                      <a:pt x="6687" y="6411"/>
                    </a:cubicBezTo>
                    <a:cubicBezTo>
                      <a:pt x="6801" y="6411"/>
                      <a:pt x="6915" y="6404"/>
                      <a:pt x="7022" y="6389"/>
                    </a:cubicBezTo>
                    <a:cubicBezTo>
                      <a:pt x="7113" y="6358"/>
                      <a:pt x="7083" y="6237"/>
                      <a:pt x="7022" y="6206"/>
                    </a:cubicBezTo>
                    <a:cubicBezTo>
                      <a:pt x="6687" y="6115"/>
                      <a:pt x="6292" y="6085"/>
                      <a:pt x="5928" y="6024"/>
                    </a:cubicBezTo>
                    <a:cubicBezTo>
                      <a:pt x="5563" y="5963"/>
                      <a:pt x="5198" y="5902"/>
                      <a:pt x="4833" y="5811"/>
                    </a:cubicBezTo>
                    <a:cubicBezTo>
                      <a:pt x="4165" y="5629"/>
                      <a:pt x="3465" y="5416"/>
                      <a:pt x="2827" y="5142"/>
                    </a:cubicBezTo>
                    <a:cubicBezTo>
                      <a:pt x="2250" y="4930"/>
                      <a:pt x="1703" y="4595"/>
                      <a:pt x="1277" y="4170"/>
                    </a:cubicBezTo>
                    <a:cubicBezTo>
                      <a:pt x="821" y="3653"/>
                      <a:pt x="517" y="3045"/>
                      <a:pt x="426" y="2407"/>
                    </a:cubicBezTo>
                    <a:cubicBezTo>
                      <a:pt x="335" y="2012"/>
                      <a:pt x="274" y="1647"/>
                      <a:pt x="244" y="1252"/>
                    </a:cubicBezTo>
                    <a:cubicBezTo>
                      <a:pt x="152" y="857"/>
                      <a:pt x="183" y="461"/>
                      <a:pt x="304" y="97"/>
                    </a:cubicBezTo>
                    <a:lnTo>
                      <a:pt x="335" y="36"/>
                    </a:lnTo>
                    <a:cubicBezTo>
                      <a:pt x="335" y="18"/>
                      <a:pt x="314" y="1"/>
                      <a:pt x="2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3588;p63">
                <a:extLst>
                  <a:ext uri="{FF2B5EF4-FFF2-40B4-BE49-F238E27FC236}">
                    <a16:creationId xmlns:a16="http://schemas.microsoft.com/office/drawing/2014/main" id="{74AED5AD-305A-79BB-C068-7A8CA3AFB84B}"/>
                  </a:ext>
                </a:extLst>
              </p:cNvPr>
              <p:cNvSpPr/>
              <p:nvPr/>
            </p:nvSpPr>
            <p:spPr>
              <a:xfrm>
                <a:off x="7745392" y="2921276"/>
                <a:ext cx="730904" cy="1332792"/>
              </a:xfrm>
              <a:custGeom>
                <a:avLst/>
                <a:gdLst/>
                <a:ahLst/>
                <a:cxnLst/>
                <a:rect l="l" t="t" r="r" b="b"/>
                <a:pathLst>
                  <a:path w="29242" h="53131" extrusionOk="0">
                    <a:moveTo>
                      <a:pt x="27531" y="1"/>
                    </a:moveTo>
                    <a:cubicBezTo>
                      <a:pt x="27522" y="1"/>
                      <a:pt x="27509" y="14"/>
                      <a:pt x="27509" y="14"/>
                    </a:cubicBezTo>
                    <a:cubicBezTo>
                      <a:pt x="28360" y="4239"/>
                      <a:pt x="29241" y="9224"/>
                      <a:pt x="26505" y="12933"/>
                    </a:cubicBezTo>
                    <a:cubicBezTo>
                      <a:pt x="25259" y="14635"/>
                      <a:pt x="23375" y="15486"/>
                      <a:pt x="21399" y="16063"/>
                    </a:cubicBezTo>
                    <a:cubicBezTo>
                      <a:pt x="19271" y="16702"/>
                      <a:pt x="17052" y="17158"/>
                      <a:pt x="14864" y="17644"/>
                    </a:cubicBezTo>
                    <a:cubicBezTo>
                      <a:pt x="12706" y="18161"/>
                      <a:pt x="10426" y="18708"/>
                      <a:pt x="8268" y="19437"/>
                    </a:cubicBezTo>
                    <a:cubicBezTo>
                      <a:pt x="6384" y="20045"/>
                      <a:pt x="4377" y="20714"/>
                      <a:pt x="2827" y="22021"/>
                    </a:cubicBezTo>
                    <a:cubicBezTo>
                      <a:pt x="2098" y="22629"/>
                      <a:pt x="1520" y="23389"/>
                      <a:pt x="1155" y="24240"/>
                    </a:cubicBezTo>
                    <a:cubicBezTo>
                      <a:pt x="760" y="25182"/>
                      <a:pt x="548" y="26155"/>
                      <a:pt x="456" y="27158"/>
                    </a:cubicBezTo>
                    <a:cubicBezTo>
                      <a:pt x="335" y="28252"/>
                      <a:pt x="304" y="29346"/>
                      <a:pt x="274" y="30440"/>
                    </a:cubicBezTo>
                    <a:cubicBezTo>
                      <a:pt x="213" y="31687"/>
                      <a:pt x="152" y="32933"/>
                      <a:pt x="122" y="34179"/>
                    </a:cubicBezTo>
                    <a:cubicBezTo>
                      <a:pt x="0" y="39164"/>
                      <a:pt x="31" y="44118"/>
                      <a:pt x="213" y="49103"/>
                    </a:cubicBezTo>
                    <a:cubicBezTo>
                      <a:pt x="244" y="49711"/>
                      <a:pt x="335" y="52477"/>
                      <a:pt x="365" y="53085"/>
                    </a:cubicBezTo>
                    <a:cubicBezTo>
                      <a:pt x="380" y="53116"/>
                      <a:pt x="418" y="53131"/>
                      <a:pt x="453" y="53131"/>
                    </a:cubicBezTo>
                    <a:cubicBezTo>
                      <a:pt x="487" y="53131"/>
                      <a:pt x="517" y="53116"/>
                      <a:pt x="517" y="53085"/>
                    </a:cubicBezTo>
                    <a:cubicBezTo>
                      <a:pt x="365" y="48070"/>
                      <a:pt x="183" y="40957"/>
                      <a:pt x="304" y="35972"/>
                    </a:cubicBezTo>
                    <a:cubicBezTo>
                      <a:pt x="335" y="33510"/>
                      <a:pt x="426" y="31048"/>
                      <a:pt x="548" y="28586"/>
                    </a:cubicBezTo>
                    <a:cubicBezTo>
                      <a:pt x="639" y="26489"/>
                      <a:pt x="912" y="24270"/>
                      <a:pt x="2371" y="22720"/>
                    </a:cubicBezTo>
                    <a:cubicBezTo>
                      <a:pt x="3800" y="21200"/>
                      <a:pt x="5836" y="20471"/>
                      <a:pt x="7691" y="19832"/>
                    </a:cubicBezTo>
                    <a:cubicBezTo>
                      <a:pt x="9879" y="19103"/>
                      <a:pt x="12068" y="18495"/>
                      <a:pt x="14286" y="18009"/>
                    </a:cubicBezTo>
                    <a:cubicBezTo>
                      <a:pt x="16505" y="17492"/>
                      <a:pt x="18755" y="17006"/>
                      <a:pt x="20943" y="16428"/>
                    </a:cubicBezTo>
                    <a:cubicBezTo>
                      <a:pt x="22858" y="15911"/>
                      <a:pt x="24773" y="15212"/>
                      <a:pt x="26171" y="13723"/>
                    </a:cubicBezTo>
                    <a:cubicBezTo>
                      <a:pt x="29120" y="10562"/>
                      <a:pt x="28785" y="5729"/>
                      <a:pt x="27934" y="1747"/>
                    </a:cubicBezTo>
                    <a:cubicBezTo>
                      <a:pt x="27813" y="1169"/>
                      <a:pt x="27691" y="592"/>
                      <a:pt x="27539" y="14"/>
                    </a:cubicBezTo>
                    <a:cubicBezTo>
                      <a:pt x="27539" y="4"/>
                      <a:pt x="27536" y="1"/>
                      <a:pt x="27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3589;p63">
                <a:extLst>
                  <a:ext uri="{FF2B5EF4-FFF2-40B4-BE49-F238E27FC236}">
                    <a16:creationId xmlns:a16="http://schemas.microsoft.com/office/drawing/2014/main" id="{F51AB7B0-C7D8-0CC8-E785-B2E853AFEA7D}"/>
                  </a:ext>
                </a:extLst>
              </p:cNvPr>
              <p:cNvSpPr/>
              <p:nvPr/>
            </p:nvSpPr>
            <p:spPr>
              <a:xfrm>
                <a:off x="7382240" y="4278075"/>
                <a:ext cx="403444" cy="12668"/>
              </a:xfrm>
              <a:custGeom>
                <a:avLst/>
                <a:gdLst/>
                <a:ahLst/>
                <a:cxnLst/>
                <a:rect l="l" t="t" r="r" b="b"/>
                <a:pathLst>
                  <a:path w="16141" h="505" extrusionOk="0">
                    <a:moveTo>
                      <a:pt x="13010" y="0"/>
                    </a:moveTo>
                    <a:cubicBezTo>
                      <a:pt x="11976" y="0"/>
                      <a:pt x="10912" y="0"/>
                      <a:pt x="9879" y="31"/>
                    </a:cubicBezTo>
                    <a:cubicBezTo>
                      <a:pt x="7751" y="61"/>
                      <a:pt x="5654" y="122"/>
                      <a:pt x="3557" y="183"/>
                    </a:cubicBezTo>
                    <a:cubicBezTo>
                      <a:pt x="2979" y="213"/>
                      <a:pt x="2371" y="213"/>
                      <a:pt x="1794" y="243"/>
                    </a:cubicBezTo>
                    <a:cubicBezTo>
                      <a:pt x="1216" y="274"/>
                      <a:pt x="608" y="304"/>
                      <a:pt x="31" y="365"/>
                    </a:cubicBezTo>
                    <a:cubicBezTo>
                      <a:pt x="0" y="365"/>
                      <a:pt x="0" y="426"/>
                      <a:pt x="31" y="426"/>
                    </a:cubicBezTo>
                    <a:cubicBezTo>
                      <a:pt x="686" y="484"/>
                      <a:pt x="1341" y="505"/>
                      <a:pt x="1988" y="505"/>
                    </a:cubicBezTo>
                    <a:cubicBezTo>
                      <a:pt x="2362" y="505"/>
                      <a:pt x="2734" y="498"/>
                      <a:pt x="3101" y="486"/>
                    </a:cubicBezTo>
                    <a:lnTo>
                      <a:pt x="6262" y="486"/>
                    </a:lnTo>
                    <a:cubicBezTo>
                      <a:pt x="8359" y="486"/>
                      <a:pt x="10456" y="426"/>
                      <a:pt x="12554" y="395"/>
                    </a:cubicBezTo>
                    <a:cubicBezTo>
                      <a:pt x="13162" y="395"/>
                      <a:pt x="13739" y="335"/>
                      <a:pt x="14347" y="304"/>
                    </a:cubicBezTo>
                    <a:cubicBezTo>
                      <a:pt x="14925" y="304"/>
                      <a:pt x="15502" y="274"/>
                      <a:pt x="16110" y="183"/>
                    </a:cubicBezTo>
                    <a:cubicBezTo>
                      <a:pt x="16140" y="152"/>
                      <a:pt x="16140" y="91"/>
                      <a:pt x="16080" y="91"/>
                    </a:cubicBezTo>
                    <a:cubicBezTo>
                      <a:pt x="15563" y="31"/>
                      <a:pt x="15046" y="0"/>
                      <a:pt x="145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3590;p63">
                <a:extLst>
                  <a:ext uri="{FF2B5EF4-FFF2-40B4-BE49-F238E27FC236}">
                    <a16:creationId xmlns:a16="http://schemas.microsoft.com/office/drawing/2014/main" id="{55D6471C-FAD8-81CC-56C6-5DBB5CCE2823}"/>
                  </a:ext>
                </a:extLst>
              </p:cNvPr>
              <p:cNvSpPr/>
              <p:nvPr/>
            </p:nvSpPr>
            <p:spPr>
              <a:xfrm>
                <a:off x="7464649" y="2321719"/>
                <a:ext cx="604204" cy="719915"/>
              </a:xfrm>
              <a:custGeom>
                <a:avLst/>
                <a:gdLst/>
                <a:ahLst/>
                <a:cxnLst/>
                <a:rect l="l" t="t" r="r" b="b"/>
                <a:pathLst>
                  <a:path w="24173" h="28699" extrusionOk="0">
                    <a:moveTo>
                      <a:pt x="22989" y="0"/>
                    </a:moveTo>
                    <a:cubicBezTo>
                      <a:pt x="22339" y="0"/>
                      <a:pt x="21354" y="736"/>
                      <a:pt x="19956" y="2851"/>
                    </a:cubicBezTo>
                    <a:cubicBezTo>
                      <a:pt x="17312" y="6864"/>
                      <a:pt x="12600" y="13186"/>
                      <a:pt x="12266" y="13611"/>
                    </a:cubicBezTo>
                    <a:cubicBezTo>
                      <a:pt x="11810" y="14250"/>
                      <a:pt x="1232" y="19538"/>
                      <a:pt x="624" y="20663"/>
                    </a:cubicBezTo>
                    <a:cubicBezTo>
                      <a:pt x="0" y="21733"/>
                      <a:pt x="3414" y="28699"/>
                      <a:pt x="4618" y="28699"/>
                    </a:cubicBezTo>
                    <a:cubicBezTo>
                      <a:pt x="4646" y="28699"/>
                      <a:pt x="4672" y="28695"/>
                      <a:pt x="4697" y="28688"/>
                    </a:cubicBezTo>
                    <a:cubicBezTo>
                      <a:pt x="7372" y="27928"/>
                      <a:pt x="15822" y="23247"/>
                      <a:pt x="18375" y="19113"/>
                    </a:cubicBezTo>
                    <a:cubicBezTo>
                      <a:pt x="19318" y="17593"/>
                      <a:pt x="22418" y="9933"/>
                      <a:pt x="23938" y="2699"/>
                    </a:cubicBezTo>
                    <a:cubicBezTo>
                      <a:pt x="24172" y="1564"/>
                      <a:pt x="23936" y="0"/>
                      <a:pt x="229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3591;p63">
                <a:extLst>
                  <a:ext uri="{FF2B5EF4-FFF2-40B4-BE49-F238E27FC236}">
                    <a16:creationId xmlns:a16="http://schemas.microsoft.com/office/drawing/2014/main" id="{D7C78682-5488-20E6-FA3B-DE4751C77B7E}"/>
                  </a:ext>
                </a:extLst>
              </p:cNvPr>
              <p:cNvSpPr/>
              <p:nvPr/>
            </p:nvSpPr>
            <p:spPr>
              <a:xfrm>
                <a:off x="7196103" y="2811078"/>
                <a:ext cx="410293" cy="344367"/>
              </a:xfrm>
              <a:custGeom>
                <a:avLst/>
                <a:gdLst/>
                <a:ahLst/>
                <a:cxnLst/>
                <a:rect l="l" t="t" r="r" b="b"/>
                <a:pathLst>
                  <a:path w="16415" h="13728" extrusionOk="0">
                    <a:moveTo>
                      <a:pt x="13131" y="0"/>
                    </a:moveTo>
                    <a:cubicBezTo>
                      <a:pt x="13131" y="0"/>
                      <a:pt x="6140" y="3374"/>
                      <a:pt x="5776" y="3496"/>
                    </a:cubicBezTo>
                    <a:cubicBezTo>
                      <a:pt x="4134" y="4164"/>
                      <a:pt x="669" y="3921"/>
                      <a:pt x="456" y="5228"/>
                    </a:cubicBezTo>
                    <a:cubicBezTo>
                      <a:pt x="326" y="6166"/>
                      <a:pt x="1670" y="6233"/>
                      <a:pt x="2056" y="6233"/>
                    </a:cubicBezTo>
                    <a:cubicBezTo>
                      <a:pt x="2121" y="6233"/>
                      <a:pt x="2158" y="6231"/>
                      <a:pt x="2158" y="6231"/>
                    </a:cubicBezTo>
                    <a:lnTo>
                      <a:pt x="2158" y="6231"/>
                    </a:lnTo>
                    <a:cubicBezTo>
                      <a:pt x="2158" y="6231"/>
                      <a:pt x="0" y="6474"/>
                      <a:pt x="304" y="7690"/>
                    </a:cubicBezTo>
                    <a:cubicBezTo>
                      <a:pt x="608" y="8906"/>
                      <a:pt x="2614" y="8906"/>
                      <a:pt x="2614" y="8906"/>
                    </a:cubicBezTo>
                    <a:cubicBezTo>
                      <a:pt x="2614" y="8906"/>
                      <a:pt x="578" y="9453"/>
                      <a:pt x="973" y="10639"/>
                    </a:cubicBezTo>
                    <a:cubicBezTo>
                      <a:pt x="1276" y="11622"/>
                      <a:pt x="2688" y="11706"/>
                      <a:pt x="3159" y="11706"/>
                    </a:cubicBezTo>
                    <a:cubicBezTo>
                      <a:pt x="3256" y="11706"/>
                      <a:pt x="3313" y="11702"/>
                      <a:pt x="3313" y="11702"/>
                    </a:cubicBezTo>
                    <a:lnTo>
                      <a:pt x="3313" y="11702"/>
                    </a:lnTo>
                    <a:cubicBezTo>
                      <a:pt x="3313" y="11702"/>
                      <a:pt x="2037" y="12098"/>
                      <a:pt x="2493" y="13222"/>
                    </a:cubicBezTo>
                    <a:cubicBezTo>
                      <a:pt x="2652" y="13591"/>
                      <a:pt x="3243" y="13728"/>
                      <a:pt x="4020" y="13728"/>
                    </a:cubicBezTo>
                    <a:cubicBezTo>
                      <a:pt x="5610" y="13728"/>
                      <a:pt x="7976" y="13154"/>
                      <a:pt x="8997" y="12827"/>
                    </a:cubicBezTo>
                    <a:cubicBezTo>
                      <a:pt x="10517" y="12371"/>
                      <a:pt x="15411" y="9514"/>
                      <a:pt x="16414" y="8845"/>
                    </a:cubicBezTo>
                    <a:lnTo>
                      <a:pt x="131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3592;p63">
                <a:extLst>
                  <a:ext uri="{FF2B5EF4-FFF2-40B4-BE49-F238E27FC236}">
                    <a16:creationId xmlns:a16="http://schemas.microsoft.com/office/drawing/2014/main" id="{DD8B7F52-2466-D5B6-0CB6-FC0B6EB8C9F7}"/>
                  </a:ext>
                </a:extLst>
              </p:cNvPr>
              <p:cNvSpPr/>
              <p:nvPr/>
            </p:nvSpPr>
            <p:spPr>
              <a:xfrm>
                <a:off x="7241693" y="2932865"/>
                <a:ext cx="151819" cy="42920"/>
              </a:xfrm>
              <a:custGeom>
                <a:avLst/>
                <a:gdLst/>
                <a:ahLst/>
                <a:cxnLst/>
                <a:rect l="l" t="t" r="r" b="b"/>
                <a:pathLst>
                  <a:path w="6074" h="1711" extrusionOk="0">
                    <a:moveTo>
                      <a:pt x="6019" y="0"/>
                    </a:moveTo>
                    <a:cubicBezTo>
                      <a:pt x="6010" y="0"/>
                      <a:pt x="6000" y="3"/>
                      <a:pt x="5988" y="8"/>
                    </a:cubicBezTo>
                    <a:cubicBezTo>
                      <a:pt x="4150" y="1004"/>
                      <a:pt x="3063" y="1421"/>
                      <a:pt x="1267" y="1421"/>
                    </a:cubicBezTo>
                    <a:cubicBezTo>
                      <a:pt x="925" y="1421"/>
                      <a:pt x="556" y="1405"/>
                      <a:pt x="152" y="1376"/>
                    </a:cubicBezTo>
                    <a:cubicBezTo>
                      <a:pt x="30" y="1376"/>
                      <a:pt x="0" y="1467"/>
                      <a:pt x="122" y="1498"/>
                    </a:cubicBezTo>
                    <a:cubicBezTo>
                      <a:pt x="752" y="1642"/>
                      <a:pt x="1311" y="1711"/>
                      <a:pt x="1826" y="1711"/>
                    </a:cubicBezTo>
                    <a:cubicBezTo>
                      <a:pt x="3370" y="1711"/>
                      <a:pt x="4521" y="1095"/>
                      <a:pt x="6049" y="69"/>
                    </a:cubicBezTo>
                    <a:cubicBezTo>
                      <a:pt x="6073" y="45"/>
                      <a:pt x="6058" y="0"/>
                      <a:pt x="6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3593;p63">
                <a:extLst>
                  <a:ext uri="{FF2B5EF4-FFF2-40B4-BE49-F238E27FC236}">
                    <a16:creationId xmlns:a16="http://schemas.microsoft.com/office/drawing/2014/main" id="{93332FF0-D287-05A3-A942-B62D6775DD3F}"/>
                  </a:ext>
                </a:extLst>
              </p:cNvPr>
              <p:cNvSpPr/>
              <p:nvPr/>
            </p:nvSpPr>
            <p:spPr>
              <a:xfrm>
                <a:off x="7253841" y="2994826"/>
                <a:ext cx="161093" cy="43071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1717" extrusionOk="0">
                    <a:moveTo>
                      <a:pt x="6384" y="0"/>
                    </a:moveTo>
                    <a:cubicBezTo>
                      <a:pt x="3982" y="1095"/>
                      <a:pt x="2766" y="1459"/>
                      <a:pt x="122" y="1520"/>
                    </a:cubicBezTo>
                    <a:cubicBezTo>
                      <a:pt x="0" y="1520"/>
                      <a:pt x="31" y="1642"/>
                      <a:pt x="122" y="1642"/>
                    </a:cubicBezTo>
                    <a:cubicBezTo>
                      <a:pt x="561" y="1692"/>
                      <a:pt x="967" y="1717"/>
                      <a:pt x="1347" y="1717"/>
                    </a:cubicBezTo>
                    <a:cubicBezTo>
                      <a:pt x="3255" y="1717"/>
                      <a:pt x="4538" y="1100"/>
                      <a:pt x="6414" y="61"/>
                    </a:cubicBezTo>
                    <a:cubicBezTo>
                      <a:pt x="6444" y="61"/>
                      <a:pt x="6414" y="0"/>
                      <a:pt x="6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3594;p63">
                <a:extLst>
                  <a:ext uri="{FF2B5EF4-FFF2-40B4-BE49-F238E27FC236}">
                    <a16:creationId xmlns:a16="http://schemas.microsoft.com/office/drawing/2014/main" id="{7A7ADFC6-A244-25D9-E3B4-6114FC6F14CE}"/>
                  </a:ext>
                </a:extLst>
              </p:cNvPr>
              <p:cNvSpPr/>
              <p:nvPr/>
            </p:nvSpPr>
            <p:spPr>
              <a:xfrm>
                <a:off x="7278161" y="3053374"/>
                <a:ext cx="158694" cy="50973"/>
              </a:xfrm>
              <a:custGeom>
                <a:avLst/>
                <a:gdLst/>
                <a:ahLst/>
                <a:cxnLst/>
                <a:rect l="l" t="t" r="r" b="b"/>
                <a:pathLst>
                  <a:path w="6349" h="2032" extrusionOk="0">
                    <a:moveTo>
                      <a:pt x="6285" y="1"/>
                    </a:moveTo>
                    <a:cubicBezTo>
                      <a:pt x="6278" y="1"/>
                      <a:pt x="6270" y="3"/>
                      <a:pt x="6262" y="7"/>
                    </a:cubicBezTo>
                    <a:cubicBezTo>
                      <a:pt x="4073" y="1344"/>
                      <a:pt x="2705" y="1709"/>
                      <a:pt x="152" y="1952"/>
                    </a:cubicBezTo>
                    <a:cubicBezTo>
                      <a:pt x="0" y="1952"/>
                      <a:pt x="0" y="2013"/>
                      <a:pt x="152" y="2013"/>
                    </a:cubicBezTo>
                    <a:cubicBezTo>
                      <a:pt x="390" y="2025"/>
                      <a:pt x="622" y="2032"/>
                      <a:pt x="848" y="2032"/>
                    </a:cubicBezTo>
                    <a:cubicBezTo>
                      <a:pt x="2869" y="2032"/>
                      <a:pt x="4436" y="1520"/>
                      <a:pt x="6322" y="98"/>
                    </a:cubicBezTo>
                    <a:cubicBezTo>
                      <a:pt x="6349" y="72"/>
                      <a:pt x="6330" y="1"/>
                      <a:pt x="6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3595;p63">
                <a:extLst>
                  <a:ext uri="{FF2B5EF4-FFF2-40B4-BE49-F238E27FC236}">
                    <a16:creationId xmlns:a16="http://schemas.microsoft.com/office/drawing/2014/main" id="{5C17505F-4516-F4E5-7720-41AFA52B7F01}"/>
                  </a:ext>
                </a:extLst>
              </p:cNvPr>
              <p:cNvSpPr/>
              <p:nvPr/>
            </p:nvSpPr>
            <p:spPr>
              <a:xfrm>
                <a:off x="7276012" y="2769863"/>
                <a:ext cx="286192" cy="184726"/>
              </a:xfrm>
              <a:custGeom>
                <a:avLst/>
                <a:gdLst/>
                <a:ahLst/>
                <a:cxnLst/>
                <a:rect l="l" t="t" r="r" b="b"/>
                <a:pathLst>
                  <a:path w="11450" h="7364" extrusionOk="0">
                    <a:moveTo>
                      <a:pt x="6758" y="0"/>
                    </a:moveTo>
                    <a:cubicBezTo>
                      <a:pt x="5225" y="0"/>
                      <a:pt x="1" y="1724"/>
                      <a:pt x="329" y="2889"/>
                    </a:cubicBezTo>
                    <a:cubicBezTo>
                      <a:pt x="543" y="3711"/>
                      <a:pt x="1610" y="3973"/>
                      <a:pt x="2799" y="3973"/>
                    </a:cubicBezTo>
                    <a:cubicBezTo>
                      <a:pt x="3809" y="3973"/>
                      <a:pt x="4909" y="3784"/>
                      <a:pt x="5648" y="3588"/>
                    </a:cubicBezTo>
                    <a:cubicBezTo>
                      <a:pt x="5648" y="3588"/>
                      <a:pt x="6591" y="7145"/>
                      <a:pt x="9022" y="7357"/>
                    </a:cubicBezTo>
                    <a:cubicBezTo>
                      <a:pt x="9065" y="7362"/>
                      <a:pt x="9107" y="7364"/>
                      <a:pt x="9149" y="7364"/>
                    </a:cubicBezTo>
                    <a:cubicBezTo>
                      <a:pt x="11450" y="7364"/>
                      <a:pt x="11332" y="822"/>
                      <a:pt x="11332" y="822"/>
                    </a:cubicBezTo>
                    <a:cubicBezTo>
                      <a:pt x="11332" y="822"/>
                      <a:pt x="8263" y="32"/>
                      <a:pt x="6834" y="2"/>
                    </a:cubicBezTo>
                    <a:cubicBezTo>
                      <a:pt x="6810" y="1"/>
                      <a:pt x="6785" y="0"/>
                      <a:pt x="67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3596;p63">
                <a:extLst>
                  <a:ext uri="{FF2B5EF4-FFF2-40B4-BE49-F238E27FC236}">
                    <a16:creationId xmlns:a16="http://schemas.microsoft.com/office/drawing/2014/main" id="{756817FB-D462-F353-6FB3-ED7F09B92E32}"/>
                  </a:ext>
                </a:extLst>
              </p:cNvPr>
              <p:cNvSpPr/>
              <p:nvPr/>
            </p:nvSpPr>
            <p:spPr>
              <a:xfrm>
                <a:off x="7289558" y="2851490"/>
                <a:ext cx="211233" cy="106762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4256" extrusionOk="0">
                    <a:moveTo>
                      <a:pt x="30" y="0"/>
                    </a:moveTo>
                    <a:cubicBezTo>
                      <a:pt x="30" y="0"/>
                      <a:pt x="0" y="30"/>
                      <a:pt x="30" y="30"/>
                    </a:cubicBezTo>
                    <a:cubicBezTo>
                      <a:pt x="648" y="739"/>
                      <a:pt x="1467" y="954"/>
                      <a:pt x="2337" y="954"/>
                    </a:cubicBezTo>
                    <a:cubicBezTo>
                      <a:pt x="3221" y="954"/>
                      <a:pt x="4157" y="731"/>
                      <a:pt x="4985" y="578"/>
                    </a:cubicBezTo>
                    <a:cubicBezTo>
                      <a:pt x="5410" y="2189"/>
                      <a:pt x="6657" y="3982"/>
                      <a:pt x="8389" y="4255"/>
                    </a:cubicBezTo>
                    <a:cubicBezTo>
                      <a:pt x="8450" y="4255"/>
                      <a:pt x="8450" y="4164"/>
                      <a:pt x="8389" y="4164"/>
                    </a:cubicBezTo>
                    <a:cubicBezTo>
                      <a:pt x="6839" y="3708"/>
                      <a:pt x="5714" y="1793"/>
                      <a:pt x="5228" y="334"/>
                    </a:cubicBezTo>
                    <a:cubicBezTo>
                      <a:pt x="5228" y="255"/>
                      <a:pt x="5160" y="176"/>
                      <a:pt x="5082" y="176"/>
                    </a:cubicBezTo>
                    <a:cubicBezTo>
                      <a:pt x="5070" y="176"/>
                      <a:pt x="5058" y="178"/>
                      <a:pt x="5046" y="182"/>
                    </a:cubicBezTo>
                    <a:cubicBezTo>
                      <a:pt x="4129" y="341"/>
                      <a:pt x="3048" y="643"/>
                      <a:pt x="2035" y="643"/>
                    </a:cubicBezTo>
                    <a:cubicBezTo>
                      <a:pt x="1302" y="643"/>
                      <a:pt x="605" y="485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3597;p63">
                <a:extLst>
                  <a:ext uri="{FF2B5EF4-FFF2-40B4-BE49-F238E27FC236}">
                    <a16:creationId xmlns:a16="http://schemas.microsoft.com/office/drawing/2014/main" id="{245532EA-674C-505B-79C8-E1BD08293563}"/>
                  </a:ext>
                </a:extLst>
              </p:cNvPr>
              <p:cNvSpPr/>
              <p:nvPr/>
            </p:nvSpPr>
            <p:spPr>
              <a:xfrm>
                <a:off x="7559255" y="2317605"/>
                <a:ext cx="511022" cy="685623"/>
              </a:xfrm>
              <a:custGeom>
                <a:avLst/>
                <a:gdLst/>
                <a:ahLst/>
                <a:cxnLst/>
                <a:rect l="l" t="t" r="r" b="b"/>
                <a:pathLst>
                  <a:path w="20445" h="27332" extrusionOk="0">
                    <a:moveTo>
                      <a:pt x="19369" y="0"/>
                    </a:moveTo>
                    <a:cubicBezTo>
                      <a:pt x="18691" y="0"/>
                      <a:pt x="17613" y="895"/>
                      <a:pt x="16171" y="2620"/>
                    </a:cubicBezTo>
                    <a:cubicBezTo>
                      <a:pt x="12888" y="6511"/>
                      <a:pt x="8602" y="12985"/>
                      <a:pt x="8177" y="13441"/>
                    </a:cubicBezTo>
                    <a:cubicBezTo>
                      <a:pt x="7721" y="13927"/>
                      <a:pt x="0" y="18426"/>
                      <a:pt x="0" y="18426"/>
                    </a:cubicBezTo>
                    <a:lnTo>
                      <a:pt x="5016" y="27332"/>
                    </a:lnTo>
                    <a:cubicBezTo>
                      <a:pt x="5016" y="27332"/>
                      <a:pt x="13527" y="22803"/>
                      <a:pt x="14712" y="19854"/>
                    </a:cubicBezTo>
                    <a:cubicBezTo>
                      <a:pt x="15077" y="18973"/>
                      <a:pt x="19119" y="9672"/>
                      <a:pt x="19970" y="4353"/>
                    </a:cubicBezTo>
                    <a:cubicBezTo>
                      <a:pt x="20444" y="1409"/>
                      <a:pt x="20221" y="0"/>
                      <a:pt x="1936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3598;p63">
                <a:extLst>
                  <a:ext uri="{FF2B5EF4-FFF2-40B4-BE49-F238E27FC236}">
                    <a16:creationId xmlns:a16="http://schemas.microsoft.com/office/drawing/2014/main" id="{76458335-EFDE-60E3-A9FB-D77C4C20D915}"/>
                  </a:ext>
                </a:extLst>
              </p:cNvPr>
              <p:cNvSpPr/>
              <p:nvPr/>
            </p:nvSpPr>
            <p:spPr>
              <a:xfrm>
                <a:off x="7889738" y="2283340"/>
                <a:ext cx="621501" cy="767175"/>
              </a:xfrm>
              <a:custGeom>
                <a:avLst/>
                <a:gdLst/>
                <a:ahLst/>
                <a:cxnLst/>
                <a:rect l="l" t="t" r="r" b="b"/>
                <a:pathLst>
                  <a:path w="24865" h="30583" extrusionOk="0">
                    <a:moveTo>
                      <a:pt x="8628" y="0"/>
                    </a:moveTo>
                    <a:cubicBezTo>
                      <a:pt x="6882" y="0"/>
                      <a:pt x="5198" y="960"/>
                      <a:pt x="4347" y="2618"/>
                    </a:cubicBezTo>
                    <a:cubicBezTo>
                      <a:pt x="2827" y="5415"/>
                      <a:pt x="700" y="18758"/>
                      <a:pt x="213" y="26084"/>
                    </a:cubicBezTo>
                    <a:cubicBezTo>
                      <a:pt x="1" y="29336"/>
                      <a:pt x="2037" y="30491"/>
                      <a:pt x="2128" y="30582"/>
                    </a:cubicBezTo>
                    <a:lnTo>
                      <a:pt x="24044" y="29154"/>
                    </a:lnTo>
                    <a:cubicBezTo>
                      <a:pt x="24104" y="29093"/>
                      <a:pt x="24864" y="27543"/>
                      <a:pt x="24287" y="25324"/>
                    </a:cubicBezTo>
                    <a:cubicBezTo>
                      <a:pt x="22889" y="19944"/>
                      <a:pt x="18755" y="10156"/>
                      <a:pt x="14955" y="4655"/>
                    </a:cubicBezTo>
                    <a:cubicBezTo>
                      <a:pt x="13405" y="2406"/>
                      <a:pt x="12189" y="1342"/>
                      <a:pt x="10852" y="551"/>
                    </a:cubicBezTo>
                    <a:cubicBezTo>
                      <a:pt x="10140" y="177"/>
                      <a:pt x="9378" y="0"/>
                      <a:pt x="86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3599;p63">
                <a:extLst>
                  <a:ext uri="{FF2B5EF4-FFF2-40B4-BE49-F238E27FC236}">
                    <a16:creationId xmlns:a16="http://schemas.microsoft.com/office/drawing/2014/main" id="{7DEE6579-A66E-D7F9-2F10-6CB46C858DA1}"/>
                  </a:ext>
                </a:extLst>
              </p:cNvPr>
              <p:cNvSpPr/>
              <p:nvPr/>
            </p:nvSpPr>
            <p:spPr>
              <a:xfrm>
                <a:off x="7960400" y="2180992"/>
                <a:ext cx="165642" cy="234670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9355" extrusionOk="0">
                    <a:moveTo>
                      <a:pt x="4626" y="1"/>
                    </a:moveTo>
                    <a:cubicBezTo>
                      <a:pt x="4488" y="1"/>
                      <a:pt x="4165" y="346"/>
                      <a:pt x="4165" y="346"/>
                    </a:cubicBezTo>
                    <a:lnTo>
                      <a:pt x="3192" y="954"/>
                    </a:lnTo>
                    <a:lnTo>
                      <a:pt x="0" y="2869"/>
                    </a:lnTo>
                    <a:cubicBezTo>
                      <a:pt x="608" y="3780"/>
                      <a:pt x="1095" y="4783"/>
                      <a:pt x="1459" y="5817"/>
                    </a:cubicBezTo>
                    <a:cubicBezTo>
                      <a:pt x="1490" y="5938"/>
                      <a:pt x="1520" y="6060"/>
                      <a:pt x="1520" y="6151"/>
                    </a:cubicBezTo>
                    <a:lnTo>
                      <a:pt x="1520" y="6212"/>
                    </a:lnTo>
                    <a:cubicBezTo>
                      <a:pt x="1608" y="6855"/>
                      <a:pt x="3186" y="9355"/>
                      <a:pt x="3847" y="9355"/>
                    </a:cubicBezTo>
                    <a:cubicBezTo>
                      <a:pt x="3874" y="9355"/>
                      <a:pt x="3898" y="9351"/>
                      <a:pt x="3921" y="9343"/>
                    </a:cubicBezTo>
                    <a:cubicBezTo>
                      <a:pt x="4317" y="9252"/>
                      <a:pt x="6262" y="6607"/>
                      <a:pt x="6596" y="4875"/>
                    </a:cubicBezTo>
                    <a:cubicBezTo>
                      <a:pt x="6627" y="4753"/>
                      <a:pt x="6140" y="3750"/>
                      <a:pt x="5593" y="2473"/>
                    </a:cubicBezTo>
                    <a:cubicBezTo>
                      <a:pt x="5259" y="1713"/>
                      <a:pt x="4925" y="862"/>
                      <a:pt x="4681" y="42"/>
                    </a:cubicBezTo>
                    <a:cubicBezTo>
                      <a:pt x="4672" y="13"/>
                      <a:pt x="4652" y="1"/>
                      <a:pt x="46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3600;p63">
                <a:extLst>
                  <a:ext uri="{FF2B5EF4-FFF2-40B4-BE49-F238E27FC236}">
                    <a16:creationId xmlns:a16="http://schemas.microsoft.com/office/drawing/2014/main" id="{B6AB2662-59C0-F352-8FF1-32E32FCDEE77}"/>
                  </a:ext>
                </a:extLst>
              </p:cNvPr>
              <p:cNvSpPr/>
              <p:nvPr/>
            </p:nvSpPr>
            <p:spPr>
              <a:xfrm>
                <a:off x="7959650" y="2192708"/>
                <a:ext cx="136773" cy="144138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746" extrusionOk="0">
                    <a:moveTo>
                      <a:pt x="4529" y="0"/>
                    </a:moveTo>
                    <a:lnTo>
                      <a:pt x="3192" y="487"/>
                    </a:lnTo>
                    <a:lnTo>
                      <a:pt x="0" y="2402"/>
                    </a:lnTo>
                    <a:cubicBezTo>
                      <a:pt x="608" y="3313"/>
                      <a:pt x="1094" y="4316"/>
                      <a:pt x="1459" y="5350"/>
                    </a:cubicBezTo>
                    <a:cubicBezTo>
                      <a:pt x="1489" y="5471"/>
                      <a:pt x="1520" y="5593"/>
                      <a:pt x="1550" y="5715"/>
                    </a:cubicBezTo>
                    <a:lnTo>
                      <a:pt x="1550" y="5745"/>
                    </a:lnTo>
                    <a:cubicBezTo>
                      <a:pt x="1733" y="5715"/>
                      <a:pt x="1915" y="5684"/>
                      <a:pt x="2067" y="5623"/>
                    </a:cubicBezTo>
                    <a:cubicBezTo>
                      <a:pt x="5471" y="4499"/>
                      <a:pt x="4529" y="0"/>
                      <a:pt x="4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3601;p63">
                <a:extLst>
                  <a:ext uri="{FF2B5EF4-FFF2-40B4-BE49-F238E27FC236}">
                    <a16:creationId xmlns:a16="http://schemas.microsoft.com/office/drawing/2014/main" id="{B8C34E15-E0A1-1DE6-F9FE-4AB99041F3AA}"/>
                  </a:ext>
                </a:extLst>
              </p:cNvPr>
              <p:cNvSpPr/>
              <p:nvPr/>
            </p:nvSpPr>
            <p:spPr>
              <a:xfrm>
                <a:off x="8033335" y="231850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3602;p63">
                <a:extLst>
                  <a:ext uri="{FF2B5EF4-FFF2-40B4-BE49-F238E27FC236}">
                    <a16:creationId xmlns:a16="http://schemas.microsoft.com/office/drawing/2014/main" id="{5D20D27F-FE50-7FF7-140C-A565ABA9A830}"/>
                  </a:ext>
                </a:extLst>
              </p:cNvPr>
              <p:cNvSpPr/>
              <p:nvPr/>
            </p:nvSpPr>
            <p:spPr>
              <a:xfrm>
                <a:off x="7838074" y="2003516"/>
                <a:ext cx="237828" cy="326055"/>
              </a:xfrm>
              <a:custGeom>
                <a:avLst/>
                <a:gdLst/>
                <a:ahLst/>
                <a:cxnLst/>
                <a:rect l="l" t="t" r="r" b="b"/>
                <a:pathLst>
                  <a:path w="9515" h="12998" extrusionOk="0">
                    <a:moveTo>
                      <a:pt x="4536" y="1"/>
                    </a:moveTo>
                    <a:cubicBezTo>
                      <a:pt x="3354" y="1"/>
                      <a:pt x="2189" y="409"/>
                      <a:pt x="1399" y="1250"/>
                    </a:cubicBezTo>
                    <a:cubicBezTo>
                      <a:pt x="122" y="2618"/>
                      <a:pt x="1" y="9822"/>
                      <a:pt x="1824" y="11767"/>
                    </a:cubicBezTo>
                    <a:cubicBezTo>
                      <a:pt x="2603" y="12621"/>
                      <a:pt x="3589" y="12998"/>
                      <a:pt x="4590" y="12998"/>
                    </a:cubicBezTo>
                    <a:cubicBezTo>
                      <a:pt x="6012" y="12998"/>
                      <a:pt x="7462" y="12238"/>
                      <a:pt x="8390" y="11007"/>
                    </a:cubicBezTo>
                    <a:cubicBezTo>
                      <a:pt x="9515" y="9579"/>
                      <a:pt x="9515" y="4016"/>
                      <a:pt x="8603" y="2284"/>
                    </a:cubicBezTo>
                    <a:cubicBezTo>
                      <a:pt x="7844" y="784"/>
                      <a:pt x="6173" y="1"/>
                      <a:pt x="45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3603;p63">
                <a:extLst>
                  <a:ext uri="{FF2B5EF4-FFF2-40B4-BE49-F238E27FC236}">
                    <a16:creationId xmlns:a16="http://schemas.microsoft.com/office/drawing/2014/main" id="{DD3089EC-1185-60C4-F7E6-A1FCBD29A781}"/>
                  </a:ext>
                </a:extLst>
              </p:cNvPr>
              <p:cNvSpPr/>
              <p:nvPr/>
            </p:nvSpPr>
            <p:spPr>
              <a:xfrm>
                <a:off x="7935330" y="2165264"/>
                <a:ext cx="12172" cy="2440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973" extrusionOk="0">
                    <a:moveTo>
                      <a:pt x="61" y="0"/>
                    </a:moveTo>
                    <a:lnTo>
                      <a:pt x="61" y="0"/>
                    </a:lnTo>
                    <a:cubicBezTo>
                      <a:pt x="0" y="334"/>
                      <a:pt x="61" y="912"/>
                      <a:pt x="487" y="973"/>
                    </a:cubicBezTo>
                    <a:lnTo>
                      <a:pt x="487" y="942"/>
                    </a:lnTo>
                    <a:cubicBezTo>
                      <a:pt x="152" y="821"/>
                      <a:pt x="92" y="395"/>
                      <a:pt x="92" y="30"/>
                    </a:cubicBezTo>
                    <a:cubicBezTo>
                      <a:pt x="92" y="0"/>
                      <a:pt x="61" y="0"/>
                      <a:pt x="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3604;p63">
                <a:extLst>
                  <a:ext uri="{FF2B5EF4-FFF2-40B4-BE49-F238E27FC236}">
                    <a16:creationId xmlns:a16="http://schemas.microsoft.com/office/drawing/2014/main" id="{3BB2D0AD-3AEA-2D1A-08A2-BCCD41BE2200}"/>
                  </a:ext>
                </a:extLst>
              </p:cNvPr>
              <p:cNvSpPr/>
              <p:nvPr/>
            </p:nvSpPr>
            <p:spPr>
              <a:xfrm>
                <a:off x="7933355" y="2155280"/>
                <a:ext cx="28220" cy="2987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191" extrusionOk="0">
                    <a:moveTo>
                      <a:pt x="519" y="1"/>
                    </a:moveTo>
                    <a:cubicBezTo>
                      <a:pt x="505" y="1"/>
                      <a:pt x="490" y="1"/>
                      <a:pt x="475" y="3"/>
                    </a:cubicBezTo>
                    <a:cubicBezTo>
                      <a:pt x="0" y="33"/>
                      <a:pt x="17" y="1191"/>
                      <a:pt x="527" y="1191"/>
                    </a:cubicBezTo>
                    <a:cubicBezTo>
                      <a:pt x="539" y="1191"/>
                      <a:pt x="552" y="1190"/>
                      <a:pt x="566" y="1188"/>
                    </a:cubicBezTo>
                    <a:cubicBezTo>
                      <a:pt x="1129" y="1129"/>
                      <a:pt x="1085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3605;p63">
                <a:extLst>
                  <a:ext uri="{FF2B5EF4-FFF2-40B4-BE49-F238E27FC236}">
                    <a16:creationId xmlns:a16="http://schemas.microsoft.com/office/drawing/2014/main" id="{4B5FC470-23F1-0A95-DF94-6526DF416112}"/>
                  </a:ext>
                </a:extLst>
              </p:cNvPr>
              <p:cNvSpPr/>
              <p:nvPr/>
            </p:nvSpPr>
            <p:spPr>
              <a:xfrm>
                <a:off x="7873792" y="2168299"/>
                <a:ext cx="11423" cy="2518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004" extrusionOk="0">
                    <a:moveTo>
                      <a:pt x="365" y="1"/>
                    </a:moveTo>
                    <a:cubicBezTo>
                      <a:pt x="365" y="1"/>
                      <a:pt x="335" y="31"/>
                      <a:pt x="335" y="61"/>
                    </a:cubicBezTo>
                    <a:cubicBezTo>
                      <a:pt x="365" y="426"/>
                      <a:pt x="335" y="852"/>
                      <a:pt x="0" y="1004"/>
                    </a:cubicBezTo>
                    <a:cubicBezTo>
                      <a:pt x="426" y="943"/>
                      <a:pt x="456" y="365"/>
                      <a:pt x="3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3606;p63">
                <a:extLst>
                  <a:ext uri="{FF2B5EF4-FFF2-40B4-BE49-F238E27FC236}">
                    <a16:creationId xmlns:a16="http://schemas.microsoft.com/office/drawing/2014/main" id="{14C25F36-5302-1DEC-0E4B-34DB450BDF79}"/>
                  </a:ext>
                </a:extLst>
              </p:cNvPr>
              <p:cNvSpPr/>
              <p:nvPr/>
            </p:nvSpPr>
            <p:spPr>
              <a:xfrm>
                <a:off x="7859345" y="2159143"/>
                <a:ext cx="28145" cy="30528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217" extrusionOk="0">
                    <a:moveTo>
                      <a:pt x="609" y="1"/>
                    </a:moveTo>
                    <a:cubicBezTo>
                      <a:pt x="1" y="1"/>
                      <a:pt x="1" y="1186"/>
                      <a:pt x="578" y="1217"/>
                    </a:cubicBezTo>
                    <a:cubicBezTo>
                      <a:pt x="1125" y="1217"/>
                      <a:pt x="1125" y="31"/>
                      <a:pt x="6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3607;p63">
                <a:extLst>
                  <a:ext uri="{FF2B5EF4-FFF2-40B4-BE49-F238E27FC236}">
                    <a16:creationId xmlns:a16="http://schemas.microsoft.com/office/drawing/2014/main" id="{0C851A74-2FD1-B99F-E561-0574C04F30A4}"/>
                  </a:ext>
                </a:extLst>
              </p:cNvPr>
              <p:cNvSpPr/>
              <p:nvPr/>
            </p:nvSpPr>
            <p:spPr>
              <a:xfrm>
                <a:off x="7932280" y="2119735"/>
                <a:ext cx="34094" cy="21197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45" extrusionOk="0">
                    <a:moveTo>
                      <a:pt x="454" y="1"/>
                    </a:moveTo>
                    <a:cubicBezTo>
                      <a:pt x="318" y="1"/>
                      <a:pt x="187" y="48"/>
                      <a:pt x="92" y="143"/>
                    </a:cubicBezTo>
                    <a:cubicBezTo>
                      <a:pt x="1" y="234"/>
                      <a:pt x="1" y="356"/>
                      <a:pt x="62" y="447"/>
                    </a:cubicBezTo>
                    <a:cubicBezTo>
                      <a:pt x="183" y="569"/>
                      <a:pt x="335" y="660"/>
                      <a:pt x="518" y="690"/>
                    </a:cubicBezTo>
                    <a:cubicBezTo>
                      <a:pt x="669" y="751"/>
                      <a:pt x="821" y="812"/>
                      <a:pt x="973" y="842"/>
                    </a:cubicBezTo>
                    <a:cubicBezTo>
                      <a:pt x="987" y="844"/>
                      <a:pt x="1001" y="845"/>
                      <a:pt x="1015" y="845"/>
                    </a:cubicBezTo>
                    <a:cubicBezTo>
                      <a:pt x="1233" y="845"/>
                      <a:pt x="1363" y="619"/>
                      <a:pt x="1277" y="447"/>
                    </a:cubicBezTo>
                    <a:cubicBezTo>
                      <a:pt x="1125" y="234"/>
                      <a:pt x="943" y="113"/>
                      <a:pt x="700" y="52"/>
                    </a:cubicBezTo>
                    <a:cubicBezTo>
                      <a:pt x="620" y="18"/>
                      <a:pt x="536" y="1"/>
                      <a:pt x="454" y="1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3608;p63">
                <a:extLst>
                  <a:ext uri="{FF2B5EF4-FFF2-40B4-BE49-F238E27FC236}">
                    <a16:creationId xmlns:a16="http://schemas.microsoft.com/office/drawing/2014/main" id="{AD6724CA-A8DD-7B18-50FC-EFA54F81A463}"/>
                  </a:ext>
                </a:extLst>
              </p:cNvPr>
              <p:cNvSpPr/>
              <p:nvPr/>
            </p:nvSpPr>
            <p:spPr>
              <a:xfrm>
                <a:off x="7852646" y="2124326"/>
                <a:ext cx="34094" cy="21197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45" extrusionOk="0">
                    <a:moveTo>
                      <a:pt x="888" y="0"/>
                    </a:moveTo>
                    <a:cubicBezTo>
                      <a:pt x="809" y="0"/>
                      <a:pt x="732" y="17"/>
                      <a:pt x="664" y="51"/>
                    </a:cubicBezTo>
                    <a:cubicBezTo>
                      <a:pt x="421" y="82"/>
                      <a:pt x="238" y="234"/>
                      <a:pt x="86" y="416"/>
                    </a:cubicBezTo>
                    <a:cubicBezTo>
                      <a:pt x="0" y="617"/>
                      <a:pt x="131" y="844"/>
                      <a:pt x="349" y="844"/>
                    </a:cubicBezTo>
                    <a:cubicBezTo>
                      <a:pt x="363" y="844"/>
                      <a:pt x="376" y="843"/>
                      <a:pt x="390" y="842"/>
                    </a:cubicBezTo>
                    <a:cubicBezTo>
                      <a:pt x="542" y="781"/>
                      <a:pt x="694" y="720"/>
                      <a:pt x="846" y="690"/>
                    </a:cubicBezTo>
                    <a:cubicBezTo>
                      <a:pt x="1029" y="659"/>
                      <a:pt x="1181" y="568"/>
                      <a:pt x="1302" y="447"/>
                    </a:cubicBezTo>
                    <a:cubicBezTo>
                      <a:pt x="1363" y="355"/>
                      <a:pt x="1363" y="203"/>
                      <a:pt x="1272" y="143"/>
                    </a:cubicBezTo>
                    <a:cubicBezTo>
                      <a:pt x="1158" y="48"/>
                      <a:pt x="1020" y="0"/>
                      <a:pt x="888" y="0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3609;p63">
                <a:extLst>
                  <a:ext uri="{FF2B5EF4-FFF2-40B4-BE49-F238E27FC236}">
                    <a16:creationId xmlns:a16="http://schemas.microsoft.com/office/drawing/2014/main" id="{2E48D5ED-BFDC-A174-FFF6-5798ED81CADC}"/>
                  </a:ext>
                </a:extLst>
              </p:cNvPr>
              <p:cNvSpPr/>
              <p:nvPr/>
            </p:nvSpPr>
            <p:spPr>
              <a:xfrm>
                <a:off x="7930756" y="2251080"/>
                <a:ext cx="19796" cy="9658"/>
              </a:xfrm>
              <a:custGeom>
                <a:avLst/>
                <a:gdLst/>
                <a:ahLst/>
                <a:cxnLst/>
                <a:rect l="l" t="t" r="r" b="b"/>
                <a:pathLst>
                  <a:path w="792" h="385" extrusionOk="0">
                    <a:moveTo>
                      <a:pt x="769" y="0"/>
                    </a:moveTo>
                    <a:cubicBezTo>
                      <a:pt x="764" y="0"/>
                      <a:pt x="761" y="4"/>
                      <a:pt x="761" y="14"/>
                    </a:cubicBezTo>
                    <a:cubicBezTo>
                      <a:pt x="670" y="105"/>
                      <a:pt x="579" y="226"/>
                      <a:pt x="457" y="257"/>
                    </a:cubicBezTo>
                    <a:cubicBezTo>
                      <a:pt x="305" y="257"/>
                      <a:pt x="153" y="226"/>
                      <a:pt x="31" y="166"/>
                    </a:cubicBezTo>
                    <a:cubicBezTo>
                      <a:pt x="31" y="166"/>
                      <a:pt x="1" y="166"/>
                      <a:pt x="31" y="196"/>
                    </a:cubicBezTo>
                    <a:cubicBezTo>
                      <a:pt x="137" y="302"/>
                      <a:pt x="288" y="384"/>
                      <a:pt x="446" y="384"/>
                    </a:cubicBezTo>
                    <a:cubicBezTo>
                      <a:pt x="470" y="384"/>
                      <a:pt x="494" y="382"/>
                      <a:pt x="518" y="378"/>
                    </a:cubicBezTo>
                    <a:cubicBezTo>
                      <a:pt x="670" y="318"/>
                      <a:pt x="791" y="196"/>
                      <a:pt x="791" y="14"/>
                    </a:cubicBezTo>
                    <a:cubicBezTo>
                      <a:pt x="791" y="14"/>
                      <a:pt x="778" y="0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3610;p63">
                <a:extLst>
                  <a:ext uri="{FF2B5EF4-FFF2-40B4-BE49-F238E27FC236}">
                    <a16:creationId xmlns:a16="http://schemas.microsoft.com/office/drawing/2014/main" id="{4C1783D7-85D9-6EF7-CF35-2FED5CDD135E}"/>
                  </a:ext>
                </a:extLst>
              </p:cNvPr>
              <p:cNvSpPr/>
              <p:nvPr/>
            </p:nvSpPr>
            <p:spPr>
              <a:xfrm>
                <a:off x="7883665" y="2124451"/>
                <a:ext cx="55264" cy="115542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4606" extrusionOk="0">
                    <a:moveTo>
                      <a:pt x="396" y="1"/>
                    </a:moveTo>
                    <a:cubicBezTo>
                      <a:pt x="380" y="1"/>
                      <a:pt x="365" y="16"/>
                      <a:pt x="365" y="46"/>
                    </a:cubicBezTo>
                    <a:cubicBezTo>
                      <a:pt x="122" y="1293"/>
                      <a:pt x="0" y="2600"/>
                      <a:pt x="31" y="3907"/>
                    </a:cubicBezTo>
                    <a:cubicBezTo>
                      <a:pt x="31" y="3939"/>
                      <a:pt x="54" y="3952"/>
                      <a:pt x="92" y="3952"/>
                    </a:cubicBezTo>
                    <a:cubicBezTo>
                      <a:pt x="233" y="3952"/>
                      <a:pt x="573" y="3772"/>
                      <a:pt x="669" y="3724"/>
                    </a:cubicBezTo>
                    <a:lnTo>
                      <a:pt x="669" y="3724"/>
                    </a:lnTo>
                    <a:cubicBezTo>
                      <a:pt x="669" y="3724"/>
                      <a:pt x="639" y="4150"/>
                      <a:pt x="669" y="4454"/>
                    </a:cubicBezTo>
                    <a:lnTo>
                      <a:pt x="669" y="4484"/>
                    </a:lnTo>
                    <a:cubicBezTo>
                      <a:pt x="669" y="4484"/>
                      <a:pt x="669" y="4515"/>
                      <a:pt x="669" y="4515"/>
                    </a:cubicBezTo>
                    <a:cubicBezTo>
                      <a:pt x="669" y="4545"/>
                      <a:pt x="700" y="4606"/>
                      <a:pt x="730" y="4606"/>
                    </a:cubicBezTo>
                    <a:lnTo>
                      <a:pt x="912" y="4606"/>
                    </a:lnTo>
                    <a:cubicBezTo>
                      <a:pt x="1064" y="4606"/>
                      <a:pt x="1216" y="4606"/>
                      <a:pt x="1368" y="4545"/>
                    </a:cubicBezTo>
                    <a:cubicBezTo>
                      <a:pt x="1703" y="4484"/>
                      <a:pt x="2007" y="4271"/>
                      <a:pt x="2189" y="3967"/>
                    </a:cubicBezTo>
                    <a:cubicBezTo>
                      <a:pt x="2210" y="3946"/>
                      <a:pt x="2202" y="3924"/>
                      <a:pt x="2184" y="3924"/>
                    </a:cubicBezTo>
                    <a:cubicBezTo>
                      <a:pt x="2176" y="3924"/>
                      <a:pt x="2167" y="3928"/>
                      <a:pt x="2159" y="3937"/>
                    </a:cubicBezTo>
                    <a:cubicBezTo>
                      <a:pt x="1848" y="4219"/>
                      <a:pt x="1408" y="4396"/>
                      <a:pt x="982" y="4396"/>
                    </a:cubicBezTo>
                    <a:cubicBezTo>
                      <a:pt x="948" y="4396"/>
                      <a:pt x="915" y="4395"/>
                      <a:pt x="882" y="4393"/>
                    </a:cubicBezTo>
                    <a:cubicBezTo>
                      <a:pt x="852" y="4271"/>
                      <a:pt x="912" y="3420"/>
                      <a:pt x="882" y="3420"/>
                    </a:cubicBezTo>
                    <a:lnTo>
                      <a:pt x="882" y="3420"/>
                    </a:lnTo>
                    <a:cubicBezTo>
                      <a:pt x="669" y="3451"/>
                      <a:pt x="456" y="3512"/>
                      <a:pt x="274" y="3633"/>
                    </a:cubicBezTo>
                    <a:cubicBezTo>
                      <a:pt x="274" y="2417"/>
                      <a:pt x="456" y="1232"/>
                      <a:pt x="426" y="46"/>
                    </a:cubicBezTo>
                    <a:cubicBezTo>
                      <a:pt x="426" y="16"/>
                      <a:pt x="411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3611;p63">
                <a:extLst>
                  <a:ext uri="{FF2B5EF4-FFF2-40B4-BE49-F238E27FC236}">
                    <a16:creationId xmlns:a16="http://schemas.microsoft.com/office/drawing/2014/main" id="{AE96A4C2-4A6B-FAA8-BFE2-7E5FDC3A14E1}"/>
                  </a:ext>
                </a:extLst>
              </p:cNvPr>
              <p:cNvSpPr/>
              <p:nvPr/>
            </p:nvSpPr>
            <p:spPr>
              <a:xfrm>
                <a:off x="7910259" y="2223210"/>
                <a:ext cx="33443" cy="24784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988" extrusionOk="0">
                    <a:moveTo>
                      <a:pt x="1125" y="0"/>
                    </a:moveTo>
                    <a:cubicBezTo>
                      <a:pt x="821" y="274"/>
                      <a:pt x="426" y="456"/>
                      <a:pt x="0" y="517"/>
                    </a:cubicBezTo>
                    <a:cubicBezTo>
                      <a:pt x="183" y="699"/>
                      <a:pt x="395" y="851"/>
                      <a:pt x="639" y="942"/>
                    </a:cubicBezTo>
                    <a:cubicBezTo>
                      <a:pt x="699" y="973"/>
                      <a:pt x="768" y="988"/>
                      <a:pt x="836" y="988"/>
                    </a:cubicBezTo>
                    <a:cubicBezTo>
                      <a:pt x="905" y="988"/>
                      <a:pt x="973" y="973"/>
                      <a:pt x="1034" y="942"/>
                    </a:cubicBezTo>
                    <a:cubicBezTo>
                      <a:pt x="1338" y="851"/>
                      <a:pt x="1338" y="578"/>
                      <a:pt x="1277" y="365"/>
                    </a:cubicBezTo>
                    <a:cubicBezTo>
                      <a:pt x="1247" y="243"/>
                      <a:pt x="1186" y="122"/>
                      <a:pt x="1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3612;p63">
                <a:extLst>
                  <a:ext uri="{FF2B5EF4-FFF2-40B4-BE49-F238E27FC236}">
                    <a16:creationId xmlns:a16="http://schemas.microsoft.com/office/drawing/2014/main" id="{BC9B1AD9-951F-7F90-56DB-6FA1AD7A88E2}"/>
                  </a:ext>
                </a:extLst>
              </p:cNvPr>
              <p:cNvSpPr/>
              <p:nvPr/>
            </p:nvSpPr>
            <p:spPr>
              <a:xfrm>
                <a:off x="7926206" y="2232342"/>
                <a:ext cx="17497" cy="1565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24" extrusionOk="0">
                    <a:moveTo>
                      <a:pt x="639" y="1"/>
                    </a:moveTo>
                    <a:cubicBezTo>
                      <a:pt x="305" y="1"/>
                      <a:pt x="31" y="274"/>
                      <a:pt x="1" y="578"/>
                    </a:cubicBezTo>
                    <a:cubicBezTo>
                      <a:pt x="61" y="609"/>
                      <a:pt x="130" y="624"/>
                      <a:pt x="198" y="624"/>
                    </a:cubicBezTo>
                    <a:cubicBezTo>
                      <a:pt x="267" y="624"/>
                      <a:pt x="335" y="609"/>
                      <a:pt x="396" y="578"/>
                    </a:cubicBezTo>
                    <a:cubicBezTo>
                      <a:pt x="700" y="487"/>
                      <a:pt x="700" y="214"/>
                      <a:pt x="639" y="1"/>
                    </a:cubicBezTo>
                    <a:close/>
                  </a:path>
                </a:pathLst>
              </a:custGeom>
              <a:solidFill>
                <a:srgbClr val="FF99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3613;p63">
                <a:extLst>
                  <a:ext uri="{FF2B5EF4-FFF2-40B4-BE49-F238E27FC236}">
                    <a16:creationId xmlns:a16="http://schemas.microsoft.com/office/drawing/2014/main" id="{551FD6CB-6DA8-BE95-8D61-4CE25A28791B}"/>
                  </a:ext>
                </a:extLst>
              </p:cNvPr>
              <p:cNvSpPr/>
              <p:nvPr/>
            </p:nvSpPr>
            <p:spPr>
              <a:xfrm>
                <a:off x="7854796" y="1997997"/>
                <a:ext cx="228705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9150" h="8006" extrusionOk="0">
                    <a:moveTo>
                      <a:pt x="3943" y="0"/>
                    </a:moveTo>
                    <a:cubicBezTo>
                      <a:pt x="2896" y="0"/>
                      <a:pt x="1836" y="299"/>
                      <a:pt x="973" y="984"/>
                    </a:cubicBezTo>
                    <a:cubicBezTo>
                      <a:pt x="213" y="1592"/>
                      <a:pt x="0" y="3325"/>
                      <a:pt x="0" y="3325"/>
                    </a:cubicBezTo>
                    <a:cubicBezTo>
                      <a:pt x="183" y="2838"/>
                      <a:pt x="335" y="1896"/>
                      <a:pt x="821" y="1714"/>
                    </a:cubicBezTo>
                    <a:cubicBezTo>
                      <a:pt x="848" y="1704"/>
                      <a:pt x="874" y="1699"/>
                      <a:pt x="899" y="1699"/>
                    </a:cubicBezTo>
                    <a:cubicBezTo>
                      <a:pt x="1188" y="1699"/>
                      <a:pt x="1391" y="2291"/>
                      <a:pt x="2007" y="2291"/>
                    </a:cubicBezTo>
                    <a:cubicBezTo>
                      <a:pt x="2023" y="2292"/>
                      <a:pt x="2038" y="2292"/>
                      <a:pt x="2054" y="2292"/>
                    </a:cubicBezTo>
                    <a:cubicBezTo>
                      <a:pt x="2877" y="2292"/>
                      <a:pt x="3397" y="1528"/>
                      <a:pt x="4590" y="1379"/>
                    </a:cubicBezTo>
                    <a:cubicBezTo>
                      <a:pt x="4667" y="1371"/>
                      <a:pt x="4741" y="1367"/>
                      <a:pt x="4814" y="1367"/>
                    </a:cubicBezTo>
                    <a:cubicBezTo>
                      <a:pt x="6400" y="1367"/>
                      <a:pt x="6907" y="3251"/>
                      <a:pt x="7052" y="5635"/>
                    </a:cubicBezTo>
                    <a:cubicBezTo>
                      <a:pt x="7204" y="7853"/>
                      <a:pt x="8542" y="8005"/>
                      <a:pt x="8542" y="8005"/>
                    </a:cubicBezTo>
                    <a:cubicBezTo>
                      <a:pt x="8542" y="8005"/>
                      <a:pt x="9150" y="3051"/>
                      <a:pt x="7691" y="1501"/>
                    </a:cubicBezTo>
                    <a:cubicBezTo>
                      <a:pt x="6841" y="580"/>
                      <a:pt x="5404" y="0"/>
                      <a:pt x="3943" y="0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3614;p63">
                <a:extLst>
                  <a:ext uri="{FF2B5EF4-FFF2-40B4-BE49-F238E27FC236}">
                    <a16:creationId xmlns:a16="http://schemas.microsoft.com/office/drawing/2014/main" id="{2233AE04-F95A-DD2D-0822-5633AACCEC14}"/>
                  </a:ext>
                </a:extLst>
              </p:cNvPr>
              <p:cNvSpPr/>
              <p:nvPr/>
            </p:nvSpPr>
            <p:spPr>
              <a:xfrm>
                <a:off x="8031060" y="1971583"/>
                <a:ext cx="30419" cy="2603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038" extrusionOk="0">
                    <a:moveTo>
                      <a:pt x="699" y="1"/>
                    </a:moveTo>
                    <a:cubicBezTo>
                      <a:pt x="213" y="1"/>
                      <a:pt x="0" y="578"/>
                      <a:pt x="335" y="882"/>
                    </a:cubicBezTo>
                    <a:cubicBezTo>
                      <a:pt x="433" y="990"/>
                      <a:pt x="559" y="1038"/>
                      <a:pt x="685" y="1038"/>
                    </a:cubicBezTo>
                    <a:cubicBezTo>
                      <a:pt x="951" y="1038"/>
                      <a:pt x="1216" y="826"/>
                      <a:pt x="1216" y="517"/>
                    </a:cubicBezTo>
                    <a:cubicBezTo>
                      <a:pt x="1216" y="244"/>
                      <a:pt x="973" y="1"/>
                      <a:pt x="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3615;p63">
                <a:extLst>
                  <a:ext uri="{FF2B5EF4-FFF2-40B4-BE49-F238E27FC236}">
                    <a16:creationId xmlns:a16="http://schemas.microsoft.com/office/drawing/2014/main" id="{6BB01786-AB76-2B47-0F61-9E1DDC71377B}"/>
                  </a:ext>
                </a:extLst>
              </p:cNvPr>
              <p:cNvSpPr/>
              <p:nvPr/>
            </p:nvSpPr>
            <p:spPr>
              <a:xfrm>
                <a:off x="7835249" y="1979710"/>
                <a:ext cx="286993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11482" h="4996" extrusionOk="0">
                    <a:moveTo>
                      <a:pt x="6184" y="0"/>
                    </a:moveTo>
                    <a:cubicBezTo>
                      <a:pt x="4943" y="0"/>
                      <a:pt x="3717" y="223"/>
                      <a:pt x="3123" y="345"/>
                    </a:cubicBezTo>
                    <a:cubicBezTo>
                      <a:pt x="2120" y="528"/>
                      <a:pt x="478" y="649"/>
                      <a:pt x="205" y="1257"/>
                    </a:cubicBezTo>
                    <a:cubicBezTo>
                      <a:pt x="0" y="1754"/>
                      <a:pt x="780" y="2476"/>
                      <a:pt x="1300" y="2476"/>
                    </a:cubicBezTo>
                    <a:cubicBezTo>
                      <a:pt x="1320" y="2476"/>
                      <a:pt x="1340" y="2475"/>
                      <a:pt x="1360" y="2473"/>
                    </a:cubicBezTo>
                    <a:cubicBezTo>
                      <a:pt x="1852" y="2437"/>
                      <a:pt x="2348" y="2420"/>
                      <a:pt x="2845" y="2420"/>
                    </a:cubicBezTo>
                    <a:cubicBezTo>
                      <a:pt x="3609" y="2420"/>
                      <a:pt x="4374" y="2460"/>
                      <a:pt x="5129" y="2534"/>
                    </a:cubicBezTo>
                    <a:cubicBezTo>
                      <a:pt x="5919" y="2686"/>
                      <a:pt x="9080" y="4783"/>
                      <a:pt x="9293" y="4996"/>
                    </a:cubicBezTo>
                    <a:cubicBezTo>
                      <a:pt x="9293" y="4996"/>
                      <a:pt x="10965" y="4813"/>
                      <a:pt x="11208" y="3780"/>
                    </a:cubicBezTo>
                    <a:cubicBezTo>
                      <a:pt x="11482" y="2655"/>
                      <a:pt x="9992" y="1196"/>
                      <a:pt x="8716" y="497"/>
                    </a:cubicBezTo>
                    <a:cubicBezTo>
                      <a:pt x="8030" y="122"/>
                      <a:pt x="7103" y="0"/>
                      <a:pt x="6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3616;p63">
                <a:extLst>
                  <a:ext uri="{FF2B5EF4-FFF2-40B4-BE49-F238E27FC236}">
                    <a16:creationId xmlns:a16="http://schemas.microsoft.com/office/drawing/2014/main" id="{71BFB0C0-B860-0366-0DDE-4C9979A10D59}"/>
                  </a:ext>
                </a:extLst>
              </p:cNvPr>
              <p:cNvSpPr/>
              <p:nvPr/>
            </p:nvSpPr>
            <p:spPr>
              <a:xfrm>
                <a:off x="7857920" y="2094550"/>
                <a:ext cx="112377" cy="10059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01" extrusionOk="0">
                    <a:moveTo>
                      <a:pt x="3016" y="0"/>
                    </a:moveTo>
                    <a:cubicBezTo>
                      <a:pt x="2809" y="0"/>
                      <a:pt x="2602" y="18"/>
                      <a:pt x="2398" y="53"/>
                    </a:cubicBezTo>
                    <a:cubicBezTo>
                      <a:pt x="2185" y="83"/>
                      <a:pt x="2003" y="114"/>
                      <a:pt x="1790" y="114"/>
                    </a:cubicBezTo>
                    <a:cubicBezTo>
                      <a:pt x="1578" y="114"/>
                      <a:pt x="1365" y="83"/>
                      <a:pt x="1182" y="83"/>
                    </a:cubicBezTo>
                    <a:cubicBezTo>
                      <a:pt x="787" y="114"/>
                      <a:pt x="392" y="205"/>
                      <a:pt x="27" y="387"/>
                    </a:cubicBezTo>
                    <a:cubicBezTo>
                      <a:pt x="423" y="235"/>
                      <a:pt x="818" y="175"/>
                      <a:pt x="1243" y="175"/>
                    </a:cubicBezTo>
                    <a:cubicBezTo>
                      <a:pt x="1385" y="200"/>
                      <a:pt x="1526" y="210"/>
                      <a:pt x="1667" y="210"/>
                    </a:cubicBezTo>
                    <a:cubicBezTo>
                      <a:pt x="1860" y="210"/>
                      <a:pt x="2053" y="192"/>
                      <a:pt x="2246" y="175"/>
                    </a:cubicBezTo>
                    <a:cubicBezTo>
                      <a:pt x="2556" y="88"/>
                      <a:pt x="2870" y="47"/>
                      <a:pt x="3182" y="47"/>
                    </a:cubicBezTo>
                    <a:cubicBezTo>
                      <a:pt x="3635" y="47"/>
                      <a:pt x="4081" y="134"/>
                      <a:pt x="4496" y="296"/>
                    </a:cubicBezTo>
                    <a:cubicBezTo>
                      <a:pt x="4022" y="102"/>
                      <a:pt x="3518" y="0"/>
                      <a:pt x="3016" y="0"/>
                    </a:cubicBezTo>
                    <a:close/>
                    <a:moveTo>
                      <a:pt x="27" y="387"/>
                    </a:moveTo>
                    <a:cubicBezTo>
                      <a:pt x="7" y="387"/>
                      <a:pt x="0" y="401"/>
                      <a:pt x="7" y="401"/>
                    </a:cubicBezTo>
                    <a:cubicBezTo>
                      <a:pt x="11" y="401"/>
                      <a:pt x="17" y="398"/>
                      <a:pt x="27" y="38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3617;p63">
                <a:extLst>
                  <a:ext uri="{FF2B5EF4-FFF2-40B4-BE49-F238E27FC236}">
                    <a16:creationId xmlns:a16="http://schemas.microsoft.com/office/drawing/2014/main" id="{196BF016-CE99-3877-965B-CF2619867971}"/>
                  </a:ext>
                </a:extLst>
              </p:cNvPr>
              <p:cNvSpPr/>
              <p:nvPr/>
            </p:nvSpPr>
            <p:spPr>
              <a:xfrm>
                <a:off x="7860869" y="2080828"/>
                <a:ext cx="106379" cy="9733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88" extrusionOk="0">
                    <a:moveTo>
                      <a:pt x="2870" y="0"/>
                    </a:moveTo>
                    <a:cubicBezTo>
                      <a:pt x="2673" y="0"/>
                      <a:pt x="2475" y="17"/>
                      <a:pt x="2280" y="53"/>
                    </a:cubicBezTo>
                    <a:cubicBezTo>
                      <a:pt x="2067" y="83"/>
                      <a:pt x="1885" y="114"/>
                      <a:pt x="1703" y="114"/>
                    </a:cubicBezTo>
                    <a:cubicBezTo>
                      <a:pt x="1490" y="114"/>
                      <a:pt x="1308" y="83"/>
                      <a:pt x="1095" y="83"/>
                    </a:cubicBezTo>
                    <a:cubicBezTo>
                      <a:pt x="730" y="114"/>
                      <a:pt x="365" y="205"/>
                      <a:pt x="31" y="357"/>
                    </a:cubicBezTo>
                    <a:cubicBezTo>
                      <a:pt x="1" y="357"/>
                      <a:pt x="1" y="387"/>
                      <a:pt x="31" y="387"/>
                    </a:cubicBezTo>
                    <a:cubicBezTo>
                      <a:pt x="396" y="235"/>
                      <a:pt x="791" y="174"/>
                      <a:pt x="1186" y="174"/>
                    </a:cubicBezTo>
                    <a:cubicBezTo>
                      <a:pt x="1312" y="187"/>
                      <a:pt x="1443" y="194"/>
                      <a:pt x="1575" y="194"/>
                    </a:cubicBezTo>
                    <a:cubicBezTo>
                      <a:pt x="1762" y="194"/>
                      <a:pt x="1950" y="180"/>
                      <a:pt x="2128" y="144"/>
                    </a:cubicBezTo>
                    <a:cubicBezTo>
                      <a:pt x="2397" y="74"/>
                      <a:pt x="2674" y="40"/>
                      <a:pt x="2952" y="40"/>
                    </a:cubicBezTo>
                    <a:cubicBezTo>
                      <a:pt x="3398" y="40"/>
                      <a:pt x="3844" y="128"/>
                      <a:pt x="4256" y="296"/>
                    </a:cubicBezTo>
                    <a:cubicBezTo>
                      <a:pt x="3825" y="102"/>
                      <a:pt x="3349" y="0"/>
                      <a:pt x="28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3618;p63">
                <a:extLst>
                  <a:ext uri="{FF2B5EF4-FFF2-40B4-BE49-F238E27FC236}">
                    <a16:creationId xmlns:a16="http://schemas.microsoft.com/office/drawing/2014/main" id="{46F413CD-1A34-93D7-D867-194A4322A0C5}"/>
                  </a:ext>
                </a:extLst>
              </p:cNvPr>
              <p:cNvSpPr/>
              <p:nvPr/>
            </p:nvSpPr>
            <p:spPr>
              <a:xfrm>
                <a:off x="7832751" y="2141609"/>
                <a:ext cx="57014" cy="8544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3406" extrusionOk="0">
                    <a:moveTo>
                      <a:pt x="1126" y="244"/>
                    </a:moveTo>
                    <a:cubicBezTo>
                      <a:pt x="1642" y="244"/>
                      <a:pt x="2037" y="913"/>
                      <a:pt x="2037" y="1703"/>
                    </a:cubicBezTo>
                    <a:cubicBezTo>
                      <a:pt x="2037" y="2524"/>
                      <a:pt x="1642" y="3192"/>
                      <a:pt x="1126" y="3192"/>
                    </a:cubicBezTo>
                    <a:cubicBezTo>
                      <a:pt x="639" y="3192"/>
                      <a:pt x="214" y="2524"/>
                      <a:pt x="244" y="1703"/>
                    </a:cubicBezTo>
                    <a:cubicBezTo>
                      <a:pt x="244" y="913"/>
                      <a:pt x="639" y="244"/>
                      <a:pt x="1126" y="244"/>
                    </a:cubicBezTo>
                    <a:close/>
                    <a:moveTo>
                      <a:pt x="1126" y="1"/>
                    </a:moveTo>
                    <a:cubicBezTo>
                      <a:pt x="487" y="1"/>
                      <a:pt x="1" y="761"/>
                      <a:pt x="1" y="1703"/>
                    </a:cubicBezTo>
                    <a:cubicBezTo>
                      <a:pt x="1" y="2645"/>
                      <a:pt x="518" y="3405"/>
                      <a:pt x="1126" y="3405"/>
                    </a:cubicBezTo>
                    <a:cubicBezTo>
                      <a:pt x="1764" y="3405"/>
                      <a:pt x="2281" y="2645"/>
                      <a:pt x="2281" y="1703"/>
                    </a:cubicBezTo>
                    <a:cubicBezTo>
                      <a:pt x="2281" y="761"/>
                      <a:pt x="1764" y="1"/>
                      <a:pt x="1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3619;p63">
                <a:extLst>
                  <a:ext uri="{FF2B5EF4-FFF2-40B4-BE49-F238E27FC236}">
                    <a16:creationId xmlns:a16="http://schemas.microsoft.com/office/drawing/2014/main" id="{4D741089-C9EB-B97B-4000-8D6B510B76D5}"/>
                  </a:ext>
                </a:extLst>
              </p:cNvPr>
              <p:cNvSpPr/>
              <p:nvPr/>
            </p:nvSpPr>
            <p:spPr>
              <a:xfrm>
                <a:off x="7896662" y="2141859"/>
                <a:ext cx="100230" cy="85314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3401" extrusionOk="0">
                    <a:moveTo>
                      <a:pt x="2256" y="227"/>
                    </a:moveTo>
                    <a:cubicBezTo>
                      <a:pt x="2303" y="227"/>
                      <a:pt x="2350" y="230"/>
                      <a:pt x="2398" y="234"/>
                    </a:cubicBezTo>
                    <a:cubicBezTo>
                      <a:pt x="3189" y="264"/>
                      <a:pt x="3766" y="933"/>
                      <a:pt x="3766" y="1693"/>
                    </a:cubicBezTo>
                    <a:cubicBezTo>
                      <a:pt x="3746" y="2600"/>
                      <a:pt x="3018" y="3186"/>
                      <a:pt x="2264" y="3186"/>
                    </a:cubicBezTo>
                    <a:cubicBezTo>
                      <a:pt x="1880" y="3186"/>
                      <a:pt x="1490" y="3034"/>
                      <a:pt x="1183" y="2696"/>
                    </a:cubicBezTo>
                    <a:cubicBezTo>
                      <a:pt x="304" y="1758"/>
                      <a:pt x="1006" y="227"/>
                      <a:pt x="2256" y="227"/>
                    </a:cubicBezTo>
                    <a:close/>
                    <a:moveTo>
                      <a:pt x="2255" y="1"/>
                    </a:moveTo>
                    <a:cubicBezTo>
                      <a:pt x="1822" y="1"/>
                      <a:pt x="1382" y="167"/>
                      <a:pt x="1031" y="538"/>
                    </a:cubicBezTo>
                    <a:cubicBezTo>
                      <a:pt x="0" y="1627"/>
                      <a:pt x="795" y="3401"/>
                      <a:pt x="2254" y="3401"/>
                    </a:cubicBezTo>
                    <a:cubicBezTo>
                      <a:pt x="2302" y="3401"/>
                      <a:pt x="2350" y="3399"/>
                      <a:pt x="2398" y="3395"/>
                    </a:cubicBezTo>
                    <a:cubicBezTo>
                      <a:pt x="3310" y="3365"/>
                      <a:pt x="4009" y="2605"/>
                      <a:pt x="3979" y="1723"/>
                    </a:cubicBezTo>
                    <a:cubicBezTo>
                      <a:pt x="3979" y="685"/>
                      <a:pt x="3133" y="1"/>
                      <a:pt x="22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3620;p63">
                <a:extLst>
                  <a:ext uri="{FF2B5EF4-FFF2-40B4-BE49-F238E27FC236}">
                    <a16:creationId xmlns:a16="http://schemas.microsoft.com/office/drawing/2014/main" id="{5A375E68-0EC5-8D33-F95C-17A553A57D9B}"/>
                  </a:ext>
                </a:extLst>
              </p:cNvPr>
              <p:cNvSpPr/>
              <p:nvPr/>
            </p:nvSpPr>
            <p:spPr>
              <a:xfrm>
                <a:off x="7884415" y="2171510"/>
                <a:ext cx="36493" cy="9006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359" extrusionOk="0">
                    <a:moveTo>
                      <a:pt x="636" y="1"/>
                    </a:moveTo>
                    <a:cubicBezTo>
                      <a:pt x="203" y="1"/>
                      <a:pt x="1" y="177"/>
                      <a:pt x="1" y="177"/>
                    </a:cubicBezTo>
                    <a:lnTo>
                      <a:pt x="122" y="359"/>
                    </a:lnTo>
                    <a:cubicBezTo>
                      <a:pt x="122" y="359"/>
                      <a:pt x="298" y="237"/>
                      <a:pt x="667" y="237"/>
                    </a:cubicBezTo>
                    <a:cubicBezTo>
                      <a:pt x="852" y="237"/>
                      <a:pt x="1085" y="268"/>
                      <a:pt x="1369" y="359"/>
                    </a:cubicBezTo>
                    <a:lnTo>
                      <a:pt x="1460" y="177"/>
                    </a:lnTo>
                    <a:cubicBezTo>
                      <a:pt x="1125" y="45"/>
                      <a:pt x="852" y="1"/>
                      <a:pt x="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3621;p63">
                <a:extLst>
                  <a:ext uri="{FF2B5EF4-FFF2-40B4-BE49-F238E27FC236}">
                    <a16:creationId xmlns:a16="http://schemas.microsoft.com/office/drawing/2014/main" id="{6DEBF7B9-AB1F-5A2A-6F45-6E7F02F52C54}"/>
                  </a:ext>
                </a:extLst>
              </p:cNvPr>
              <p:cNvSpPr/>
              <p:nvPr/>
            </p:nvSpPr>
            <p:spPr>
              <a:xfrm>
                <a:off x="7992318" y="2162178"/>
                <a:ext cx="110928" cy="19115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762" extrusionOk="0">
                    <a:moveTo>
                      <a:pt x="3044" y="0"/>
                    </a:moveTo>
                    <a:cubicBezTo>
                      <a:pt x="3032" y="0"/>
                      <a:pt x="3020" y="1"/>
                      <a:pt x="3009" y="1"/>
                    </a:cubicBezTo>
                    <a:cubicBezTo>
                      <a:pt x="2644" y="32"/>
                      <a:pt x="152" y="488"/>
                      <a:pt x="0" y="518"/>
                    </a:cubicBezTo>
                    <a:lnTo>
                      <a:pt x="30" y="761"/>
                    </a:lnTo>
                    <a:cubicBezTo>
                      <a:pt x="1277" y="518"/>
                      <a:pt x="2736" y="245"/>
                      <a:pt x="3040" y="214"/>
                    </a:cubicBezTo>
                    <a:cubicBezTo>
                      <a:pt x="3496" y="336"/>
                      <a:pt x="3921" y="518"/>
                      <a:pt x="4316" y="761"/>
                    </a:cubicBezTo>
                    <a:lnTo>
                      <a:pt x="4438" y="549"/>
                    </a:lnTo>
                    <a:cubicBezTo>
                      <a:pt x="4349" y="490"/>
                      <a:pt x="3457" y="0"/>
                      <a:pt x="30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3622;p63">
                <a:extLst>
                  <a:ext uri="{FF2B5EF4-FFF2-40B4-BE49-F238E27FC236}">
                    <a16:creationId xmlns:a16="http://schemas.microsoft.com/office/drawing/2014/main" id="{30D62499-6F91-5248-19EF-29D5AB17A5EF}"/>
                  </a:ext>
                </a:extLst>
              </p:cNvPr>
              <p:cNvSpPr/>
              <p:nvPr/>
            </p:nvSpPr>
            <p:spPr>
              <a:xfrm>
                <a:off x="8043958" y="2134084"/>
                <a:ext cx="67662" cy="92338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3681" extrusionOk="0">
                    <a:moveTo>
                      <a:pt x="1679" y="0"/>
                    </a:moveTo>
                    <a:cubicBezTo>
                      <a:pt x="856" y="0"/>
                      <a:pt x="62" y="1669"/>
                      <a:pt x="62" y="1669"/>
                    </a:cubicBezTo>
                    <a:lnTo>
                      <a:pt x="1" y="3219"/>
                    </a:lnTo>
                    <a:cubicBezTo>
                      <a:pt x="178" y="3513"/>
                      <a:pt x="494" y="3681"/>
                      <a:pt x="818" y="3681"/>
                    </a:cubicBezTo>
                    <a:cubicBezTo>
                      <a:pt x="996" y="3681"/>
                      <a:pt x="1177" y="3630"/>
                      <a:pt x="1338" y="3523"/>
                    </a:cubicBezTo>
                    <a:cubicBezTo>
                      <a:pt x="2189" y="3006"/>
                      <a:pt x="2706" y="331"/>
                      <a:pt x="1855" y="27"/>
                    </a:cubicBezTo>
                    <a:cubicBezTo>
                      <a:pt x="1796" y="9"/>
                      <a:pt x="1737" y="0"/>
                      <a:pt x="1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3623;p63">
                <a:extLst>
                  <a:ext uri="{FF2B5EF4-FFF2-40B4-BE49-F238E27FC236}">
                    <a16:creationId xmlns:a16="http://schemas.microsoft.com/office/drawing/2014/main" id="{CDB5C55C-D08E-D849-FF26-D2EC0899CFFB}"/>
                  </a:ext>
                </a:extLst>
              </p:cNvPr>
              <p:cNvSpPr/>
              <p:nvPr/>
            </p:nvSpPr>
            <p:spPr>
              <a:xfrm>
                <a:off x="8053081" y="2154578"/>
                <a:ext cx="32693" cy="60329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2405" extrusionOk="0">
                    <a:moveTo>
                      <a:pt x="1308" y="0"/>
                    </a:moveTo>
                    <a:cubicBezTo>
                      <a:pt x="457" y="213"/>
                      <a:pt x="1" y="1490"/>
                      <a:pt x="153" y="2341"/>
                    </a:cubicBezTo>
                    <a:cubicBezTo>
                      <a:pt x="134" y="2379"/>
                      <a:pt x="173" y="2404"/>
                      <a:pt x="213" y="2404"/>
                    </a:cubicBezTo>
                    <a:cubicBezTo>
                      <a:pt x="238" y="2404"/>
                      <a:pt x="263" y="2395"/>
                      <a:pt x="274" y="2371"/>
                    </a:cubicBezTo>
                    <a:cubicBezTo>
                      <a:pt x="305" y="2159"/>
                      <a:pt x="396" y="1976"/>
                      <a:pt x="487" y="1794"/>
                    </a:cubicBezTo>
                    <a:cubicBezTo>
                      <a:pt x="596" y="1603"/>
                      <a:pt x="803" y="1485"/>
                      <a:pt x="1021" y="1485"/>
                    </a:cubicBezTo>
                    <a:cubicBezTo>
                      <a:pt x="1045" y="1485"/>
                      <a:pt x="1070" y="1487"/>
                      <a:pt x="1095" y="1490"/>
                    </a:cubicBezTo>
                    <a:cubicBezTo>
                      <a:pt x="1095" y="1490"/>
                      <a:pt x="1095" y="1459"/>
                      <a:pt x="1095" y="1459"/>
                    </a:cubicBezTo>
                    <a:cubicBezTo>
                      <a:pt x="1007" y="1401"/>
                      <a:pt x="910" y="1374"/>
                      <a:pt x="815" y="1374"/>
                    </a:cubicBezTo>
                    <a:cubicBezTo>
                      <a:pt x="613" y="1374"/>
                      <a:pt x="418" y="1496"/>
                      <a:pt x="335" y="1703"/>
                    </a:cubicBezTo>
                    <a:cubicBezTo>
                      <a:pt x="396" y="1034"/>
                      <a:pt x="761" y="426"/>
                      <a:pt x="1308" y="31"/>
                    </a:cubicBezTo>
                    <a:lnTo>
                      <a:pt x="1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3624;p63">
                <a:extLst>
                  <a:ext uri="{FF2B5EF4-FFF2-40B4-BE49-F238E27FC236}">
                    <a16:creationId xmlns:a16="http://schemas.microsoft.com/office/drawing/2014/main" id="{2E9B9F8B-55A4-AB7C-2521-3B545FA968DA}"/>
                  </a:ext>
                </a:extLst>
              </p:cNvPr>
              <p:cNvSpPr/>
              <p:nvPr/>
            </p:nvSpPr>
            <p:spPr>
              <a:xfrm>
                <a:off x="7991543" y="2284192"/>
                <a:ext cx="161843" cy="195989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7813" extrusionOk="0">
                    <a:moveTo>
                      <a:pt x="5077" y="1"/>
                    </a:moveTo>
                    <a:lnTo>
                      <a:pt x="2402" y="4864"/>
                    </a:lnTo>
                    <a:lnTo>
                      <a:pt x="305" y="2189"/>
                    </a:lnTo>
                    <a:lnTo>
                      <a:pt x="1" y="3223"/>
                    </a:lnTo>
                    <a:lnTo>
                      <a:pt x="1156" y="7812"/>
                    </a:lnTo>
                    <a:lnTo>
                      <a:pt x="2432" y="5502"/>
                    </a:lnTo>
                    <a:lnTo>
                      <a:pt x="4408" y="7752"/>
                    </a:lnTo>
                    <a:cubicBezTo>
                      <a:pt x="4410" y="7757"/>
                      <a:pt x="4412" y="7759"/>
                      <a:pt x="4415" y="7759"/>
                    </a:cubicBezTo>
                    <a:cubicBezTo>
                      <a:pt x="4573" y="7759"/>
                      <a:pt x="6475" y="913"/>
                      <a:pt x="6475" y="913"/>
                    </a:cubicBezTo>
                    <a:lnTo>
                      <a:pt x="507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3625;p63">
                <a:extLst>
                  <a:ext uri="{FF2B5EF4-FFF2-40B4-BE49-F238E27FC236}">
                    <a16:creationId xmlns:a16="http://schemas.microsoft.com/office/drawing/2014/main" id="{307C211C-5DD2-C14D-6BB9-4A8E723FA2A7}"/>
                  </a:ext>
                </a:extLst>
              </p:cNvPr>
              <p:cNvSpPr/>
              <p:nvPr/>
            </p:nvSpPr>
            <p:spPr>
              <a:xfrm>
                <a:off x="7990794" y="2315649"/>
                <a:ext cx="160318" cy="171456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6835" extrusionOk="0">
                    <a:moveTo>
                      <a:pt x="6383" y="1"/>
                    </a:moveTo>
                    <a:cubicBezTo>
                      <a:pt x="6368" y="1"/>
                      <a:pt x="6353" y="8"/>
                      <a:pt x="6353" y="23"/>
                    </a:cubicBezTo>
                    <a:cubicBezTo>
                      <a:pt x="5927" y="1118"/>
                      <a:pt x="4681" y="5251"/>
                      <a:pt x="4377" y="6406"/>
                    </a:cubicBezTo>
                    <a:cubicBezTo>
                      <a:pt x="4286" y="6254"/>
                      <a:pt x="2827" y="4613"/>
                      <a:pt x="2432" y="4248"/>
                    </a:cubicBezTo>
                    <a:cubicBezTo>
                      <a:pt x="2402" y="4248"/>
                      <a:pt x="1246" y="6194"/>
                      <a:pt x="1186" y="6315"/>
                    </a:cubicBezTo>
                    <a:cubicBezTo>
                      <a:pt x="1003" y="5616"/>
                      <a:pt x="395" y="2698"/>
                      <a:pt x="61" y="1999"/>
                    </a:cubicBezTo>
                    <a:cubicBezTo>
                      <a:pt x="52" y="1990"/>
                      <a:pt x="43" y="1986"/>
                      <a:pt x="35" y="1986"/>
                    </a:cubicBezTo>
                    <a:cubicBezTo>
                      <a:pt x="15" y="1986"/>
                      <a:pt x="0" y="2008"/>
                      <a:pt x="0" y="2029"/>
                    </a:cubicBezTo>
                    <a:cubicBezTo>
                      <a:pt x="122" y="2820"/>
                      <a:pt x="304" y="3580"/>
                      <a:pt x="487" y="4340"/>
                    </a:cubicBezTo>
                    <a:cubicBezTo>
                      <a:pt x="639" y="5160"/>
                      <a:pt x="851" y="6011"/>
                      <a:pt x="1094" y="6832"/>
                    </a:cubicBezTo>
                    <a:cubicBezTo>
                      <a:pt x="1095" y="6834"/>
                      <a:pt x="1096" y="6835"/>
                      <a:pt x="1098" y="6835"/>
                    </a:cubicBezTo>
                    <a:cubicBezTo>
                      <a:pt x="1171" y="6835"/>
                      <a:pt x="2253" y="4757"/>
                      <a:pt x="2432" y="4370"/>
                    </a:cubicBezTo>
                    <a:cubicBezTo>
                      <a:pt x="3101" y="5191"/>
                      <a:pt x="3800" y="5981"/>
                      <a:pt x="4529" y="6741"/>
                    </a:cubicBezTo>
                    <a:cubicBezTo>
                      <a:pt x="4560" y="6741"/>
                      <a:pt x="6201" y="1178"/>
                      <a:pt x="6414" y="23"/>
                    </a:cubicBezTo>
                    <a:cubicBezTo>
                      <a:pt x="6414" y="8"/>
                      <a:pt x="6399" y="1"/>
                      <a:pt x="6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3626;p63">
                <a:extLst>
                  <a:ext uri="{FF2B5EF4-FFF2-40B4-BE49-F238E27FC236}">
                    <a16:creationId xmlns:a16="http://schemas.microsoft.com/office/drawing/2014/main" id="{BC6C3A09-B1C3-3E97-A02D-A7633FADF9F7}"/>
                  </a:ext>
                </a:extLst>
              </p:cNvPr>
              <p:cNvSpPr/>
              <p:nvPr/>
            </p:nvSpPr>
            <p:spPr>
              <a:xfrm>
                <a:off x="7549382" y="2829365"/>
                <a:ext cx="609328" cy="353197"/>
              </a:xfrm>
              <a:custGeom>
                <a:avLst/>
                <a:gdLst/>
                <a:ahLst/>
                <a:cxnLst/>
                <a:rect l="l" t="t" r="r" b="b"/>
                <a:pathLst>
                  <a:path w="24378" h="14080" extrusionOk="0">
                    <a:moveTo>
                      <a:pt x="19849" y="1"/>
                    </a:moveTo>
                    <a:cubicBezTo>
                      <a:pt x="19849" y="1"/>
                      <a:pt x="15502" y="973"/>
                      <a:pt x="12797" y="1247"/>
                    </a:cubicBezTo>
                    <a:cubicBezTo>
                      <a:pt x="11277" y="1399"/>
                      <a:pt x="8694" y="1885"/>
                      <a:pt x="7630" y="2493"/>
                    </a:cubicBezTo>
                    <a:cubicBezTo>
                      <a:pt x="6049" y="3435"/>
                      <a:pt x="0" y="8329"/>
                      <a:pt x="1155" y="9818"/>
                    </a:cubicBezTo>
                    <a:cubicBezTo>
                      <a:pt x="1283" y="9987"/>
                      <a:pt x="1465" y="10061"/>
                      <a:pt x="1687" y="10061"/>
                    </a:cubicBezTo>
                    <a:cubicBezTo>
                      <a:pt x="2594" y="10061"/>
                      <a:pt x="4162" y="8825"/>
                      <a:pt x="5330" y="7775"/>
                    </a:cubicBezTo>
                    <a:lnTo>
                      <a:pt x="5330" y="7775"/>
                    </a:lnTo>
                    <a:cubicBezTo>
                      <a:pt x="3955" y="9207"/>
                      <a:pt x="2276" y="11308"/>
                      <a:pt x="3253" y="12189"/>
                    </a:cubicBezTo>
                    <a:cubicBezTo>
                      <a:pt x="3413" y="12331"/>
                      <a:pt x="3603" y="12395"/>
                      <a:pt x="3816" y="12395"/>
                    </a:cubicBezTo>
                    <a:cubicBezTo>
                      <a:pt x="4488" y="12395"/>
                      <a:pt x="5383" y="11762"/>
                      <a:pt x="6257" y="10946"/>
                    </a:cubicBezTo>
                    <a:lnTo>
                      <a:pt x="6257" y="10946"/>
                    </a:lnTo>
                    <a:cubicBezTo>
                      <a:pt x="5629" y="11942"/>
                      <a:pt x="5341" y="12873"/>
                      <a:pt x="6019" y="13314"/>
                    </a:cubicBezTo>
                    <a:cubicBezTo>
                      <a:pt x="6128" y="13385"/>
                      <a:pt x="6256" y="13418"/>
                      <a:pt x="6398" y="13418"/>
                    </a:cubicBezTo>
                    <a:cubicBezTo>
                      <a:pt x="7186" y="13418"/>
                      <a:pt x="8429" y="12412"/>
                      <a:pt x="9526" y="11344"/>
                    </a:cubicBezTo>
                    <a:lnTo>
                      <a:pt x="9526" y="11344"/>
                    </a:lnTo>
                    <a:cubicBezTo>
                      <a:pt x="8726" y="12391"/>
                      <a:pt x="8167" y="13469"/>
                      <a:pt x="8785" y="13922"/>
                    </a:cubicBezTo>
                    <a:cubicBezTo>
                      <a:pt x="8940" y="14030"/>
                      <a:pt x="9125" y="14079"/>
                      <a:pt x="9333" y="14079"/>
                    </a:cubicBezTo>
                    <a:cubicBezTo>
                      <a:pt x="11164" y="14079"/>
                      <a:pt x="14742" y="10305"/>
                      <a:pt x="14742" y="10305"/>
                    </a:cubicBezTo>
                    <a:cubicBezTo>
                      <a:pt x="16106" y="10960"/>
                      <a:pt x="17411" y="11196"/>
                      <a:pt x="18610" y="11196"/>
                    </a:cubicBezTo>
                    <a:cubicBezTo>
                      <a:pt x="20858" y="11196"/>
                      <a:pt x="22732" y="10365"/>
                      <a:pt x="23922" y="9910"/>
                    </a:cubicBezTo>
                    <a:cubicBezTo>
                      <a:pt x="24378" y="9727"/>
                      <a:pt x="19849" y="1"/>
                      <a:pt x="198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3627;p63">
                <a:extLst>
                  <a:ext uri="{FF2B5EF4-FFF2-40B4-BE49-F238E27FC236}">
                    <a16:creationId xmlns:a16="http://schemas.microsoft.com/office/drawing/2014/main" id="{6A22A6AB-7FC0-7526-2216-8E8FF843B17F}"/>
                  </a:ext>
                </a:extLst>
              </p:cNvPr>
              <p:cNvSpPr/>
              <p:nvPr/>
            </p:nvSpPr>
            <p:spPr>
              <a:xfrm>
                <a:off x="7630665" y="2952131"/>
                <a:ext cx="125375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5654" extrusionOk="0">
                    <a:moveTo>
                      <a:pt x="4986" y="0"/>
                    </a:moveTo>
                    <a:cubicBezTo>
                      <a:pt x="2645" y="1885"/>
                      <a:pt x="730" y="4286"/>
                      <a:pt x="122" y="5380"/>
                    </a:cubicBezTo>
                    <a:cubicBezTo>
                      <a:pt x="61" y="5532"/>
                      <a:pt x="1" y="5654"/>
                      <a:pt x="1" y="5654"/>
                    </a:cubicBezTo>
                    <a:cubicBezTo>
                      <a:pt x="1065" y="4408"/>
                      <a:pt x="4438" y="578"/>
                      <a:pt x="5016" y="31"/>
                    </a:cubicBezTo>
                    <a:cubicBezTo>
                      <a:pt x="5016" y="31"/>
                      <a:pt x="5016" y="0"/>
                      <a:pt x="49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3628;p63">
                <a:extLst>
                  <a:ext uri="{FF2B5EF4-FFF2-40B4-BE49-F238E27FC236}">
                    <a16:creationId xmlns:a16="http://schemas.microsoft.com/office/drawing/2014/main" id="{D76BDD13-8E3F-BBEE-C1C7-D942B75B3EAC}"/>
                  </a:ext>
                </a:extLst>
              </p:cNvPr>
              <p:cNvSpPr/>
              <p:nvPr/>
            </p:nvSpPr>
            <p:spPr>
              <a:xfrm>
                <a:off x="7705126" y="2997108"/>
                <a:ext cx="109428" cy="107916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4302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2402" y="1156"/>
                      <a:pt x="700" y="3496"/>
                      <a:pt x="31" y="4256"/>
                    </a:cubicBezTo>
                    <a:cubicBezTo>
                      <a:pt x="0" y="4286"/>
                      <a:pt x="0" y="4302"/>
                      <a:pt x="12" y="4302"/>
                    </a:cubicBezTo>
                    <a:cubicBezTo>
                      <a:pt x="23" y="4302"/>
                      <a:pt x="46" y="4286"/>
                      <a:pt x="61" y="4256"/>
                    </a:cubicBezTo>
                    <a:cubicBezTo>
                      <a:pt x="791" y="3526"/>
                      <a:pt x="3648" y="700"/>
                      <a:pt x="4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3629;p63">
                <a:extLst>
                  <a:ext uri="{FF2B5EF4-FFF2-40B4-BE49-F238E27FC236}">
                    <a16:creationId xmlns:a16="http://schemas.microsoft.com/office/drawing/2014/main" id="{01798BA6-6D50-4D93-871A-7572692C91A9}"/>
                  </a:ext>
                </a:extLst>
              </p:cNvPr>
              <p:cNvSpPr/>
              <p:nvPr/>
            </p:nvSpPr>
            <p:spPr>
              <a:xfrm>
                <a:off x="7784135" y="3037520"/>
                <a:ext cx="78284" cy="82003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3269" extrusionOk="0">
                    <a:moveTo>
                      <a:pt x="3101" y="1"/>
                    </a:moveTo>
                    <a:cubicBezTo>
                      <a:pt x="1855" y="852"/>
                      <a:pt x="821" y="1946"/>
                      <a:pt x="31" y="3222"/>
                    </a:cubicBezTo>
                    <a:cubicBezTo>
                      <a:pt x="1" y="3253"/>
                      <a:pt x="1" y="3268"/>
                      <a:pt x="16" y="3268"/>
                    </a:cubicBezTo>
                    <a:cubicBezTo>
                      <a:pt x="31" y="3268"/>
                      <a:pt x="61" y="3253"/>
                      <a:pt x="92" y="3222"/>
                    </a:cubicBezTo>
                    <a:cubicBezTo>
                      <a:pt x="1156" y="2067"/>
                      <a:pt x="1794" y="1338"/>
                      <a:pt x="3131" y="31"/>
                    </a:cubicBezTo>
                    <a:cubicBezTo>
                      <a:pt x="3131" y="31"/>
                      <a:pt x="3131" y="1"/>
                      <a:pt x="3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3630;p63">
                <a:extLst>
                  <a:ext uri="{FF2B5EF4-FFF2-40B4-BE49-F238E27FC236}">
                    <a16:creationId xmlns:a16="http://schemas.microsoft.com/office/drawing/2014/main" id="{8DD92CE8-B3EC-CFD8-0A0A-482E87122AD8}"/>
                  </a:ext>
                </a:extLst>
              </p:cNvPr>
              <p:cNvSpPr/>
              <p:nvPr/>
            </p:nvSpPr>
            <p:spPr>
              <a:xfrm>
                <a:off x="7927707" y="2326234"/>
                <a:ext cx="623026" cy="775202"/>
              </a:xfrm>
              <a:custGeom>
                <a:avLst/>
                <a:gdLst/>
                <a:ahLst/>
                <a:cxnLst/>
                <a:rect l="l" t="t" r="r" b="b"/>
                <a:pathLst>
                  <a:path w="24926" h="30903" extrusionOk="0">
                    <a:moveTo>
                      <a:pt x="10595" y="1"/>
                    </a:moveTo>
                    <a:cubicBezTo>
                      <a:pt x="9849" y="1"/>
                      <a:pt x="9447" y="1037"/>
                      <a:pt x="9698" y="3644"/>
                    </a:cubicBezTo>
                    <a:cubicBezTo>
                      <a:pt x="10002" y="6532"/>
                      <a:pt x="13923" y="16896"/>
                      <a:pt x="13831" y="17444"/>
                    </a:cubicBezTo>
                    <a:cubicBezTo>
                      <a:pt x="13771" y="17991"/>
                      <a:pt x="3467" y="20179"/>
                      <a:pt x="1369" y="21061"/>
                    </a:cubicBezTo>
                    <a:cubicBezTo>
                      <a:pt x="0" y="21643"/>
                      <a:pt x="3291" y="30903"/>
                      <a:pt x="6002" y="30903"/>
                    </a:cubicBezTo>
                    <a:cubicBezTo>
                      <a:pt x="6121" y="30903"/>
                      <a:pt x="6238" y="30885"/>
                      <a:pt x="6354" y="30848"/>
                    </a:cubicBezTo>
                    <a:cubicBezTo>
                      <a:pt x="10579" y="29419"/>
                      <a:pt x="22646" y="25742"/>
                      <a:pt x="23801" y="21760"/>
                    </a:cubicBezTo>
                    <a:cubicBezTo>
                      <a:pt x="24926" y="17808"/>
                      <a:pt x="14926" y="4221"/>
                      <a:pt x="12950" y="1790"/>
                    </a:cubicBezTo>
                    <a:cubicBezTo>
                      <a:pt x="12047" y="695"/>
                      <a:pt x="11205" y="1"/>
                      <a:pt x="105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3631;p63">
                <a:extLst>
                  <a:ext uri="{FF2B5EF4-FFF2-40B4-BE49-F238E27FC236}">
                    <a16:creationId xmlns:a16="http://schemas.microsoft.com/office/drawing/2014/main" id="{C696E814-F080-975E-247A-DC54F59FC5ED}"/>
                  </a:ext>
                </a:extLst>
              </p:cNvPr>
              <p:cNvSpPr/>
              <p:nvPr/>
            </p:nvSpPr>
            <p:spPr>
              <a:xfrm>
                <a:off x="7964199" y="2322021"/>
                <a:ext cx="607053" cy="795596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31716" extrusionOk="0">
                    <a:moveTo>
                      <a:pt x="9209" y="1"/>
                    </a:moveTo>
                    <a:cubicBezTo>
                      <a:pt x="8338" y="1"/>
                      <a:pt x="7818" y="1208"/>
                      <a:pt x="8268" y="4663"/>
                    </a:cubicBezTo>
                    <a:cubicBezTo>
                      <a:pt x="9028" y="10499"/>
                      <a:pt x="12402" y="17064"/>
                      <a:pt x="12067" y="17429"/>
                    </a:cubicBezTo>
                    <a:cubicBezTo>
                      <a:pt x="11764" y="17794"/>
                      <a:pt x="0" y="20378"/>
                      <a:pt x="0" y="20378"/>
                    </a:cubicBezTo>
                    <a:lnTo>
                      <a:pt x="6991" y="31715"/>
                    </a:lnTo>
                    <a:cubicBezTo>
                      <a:pt x="6991" y="31715"/>
                      <a:pt x="20821" y="26609"/>
                      <a:pt x="22615" y="22444"/>
                    </a:cubicBezTo>
                    <a:cubicBezTo>
                      <a:pt x="24287" y="18645"/>
                      <a:pt x="13131" y="3356"/>
                      <a:pt x="11308" y="1380"/>
                    </a:cubicBezTo>
                    <a:cubicBezTo>
                      <a:pt x="10576" y="574"/>
                      <a:pt x="9809" y="1"/>
                      <a:pt x="920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3632;p63">
                <a:extLst>
                  <a:ext uri="{FF2B5EF4-FFF2-40B4-BE49-F238E27FC236}">
                    <a16:creationId xmlns:a16="http://schemas.microsoft.com/office/drawing/2014/main" id="{462C5FFF-C056-0111-492A-EE0B07A6D235}"/>
                  </a:ext>
                </a:extLst>
              </p:cNvPr>
              <p:cNvSpPr/>
              <p:nvPr/>
            </p:nvSpPr>
            <p:spPr>
              <a:xfrm>
                <a:off x="7795533" y="3247959"/>
                <a:ext cx="798515" cy="308822"/>
              </a:xfrm>
              <a:custGeom>
                <a:avLst/>
                <a:gdLst/>
                <a:ahLst/>
                <a:cxnLst/>
                <a:rect l="l" t="t" r="r" b="b"/>
                <a:pathLst>
                  <a:path w="31947" h="12311" extrusionOk="0">
                    <a:moveTo>
                      <a:pt x="1" y="1"/>
                    </a:moveTo>
                    <a:lnTo>
                      <a:pt x="1" y="12311"/>
                    </a:lnTo>
                    <a:lnTo>
                      <a:pt x="31946" y="12311"/>
                    </a:lnTo>
                    <a:lnTo>
                      <a:pt x="31946" y="1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3633;p63">
                <a:extLst>
                  <a:ext uri="{FF2B5EF4-FFF2-40B4-BE49-F238E27FC236}">
                    <a16:creationId xmlns:a16="http://schemas.microsoft.com/office/drawing/2014/main" id="{98757130-3FF6-2886-8CF3-4594D29D9A90}"/>
                  </a:ext>
                </a:extLst>
              </p:cNvPr>
              <p:cNvSpPr/>
              <p:nvPr/>
            </p:nvSpPr>
            <p:spPr>
              <a:xfrm>
                <a:off x="7795533" y="2503786"/>
                <a:ext cx="1015797" cy="1795661"/>
              </a:xfrm>
              <a:custGeom>
                <a:avLst/>
                <a:gdLst/>
                <a:ahLst/>
                <a:cxnLst/>
                <a:rect l="l" t="t" r="r" b="b"/>
                <a:pathLst>
                  <a:path w="40640" h="71583" extrusionOk="0">
                    <a:moveTo>
                      <a:pt x="37023" y="1"/>
                    </a:moveTo>
                    <a:cubicBezTo>
                      <a:pt x="33740" y="31"/>
                      <a:pt x="31095" y="2675"/>
                      <a:pt x="31095" y="5928"/>
                    </a:cubicBezTo>
                    <a:lnTo>
                      <a:pt x="31095" y="65655"/>
                    </a:lnTo>
                    <a:cubicBezTo>
                      <a:pt x="31095" y="68087"/>
                      <a:pt x="29150" y="70032"/>
                      <a:pt x="26718" y="70062"/>
                    </a:cubicBezTo>
                    <a:lnTo>
                      <a:pt x="1" y="70062"/>
                    </a:lnTo>
                    <a:lnTo>
                      <a:pt x="1" y="71582"/>
                    </a:lnTo>
                    <a:lnTo>
                      <a:pt x="26718" y="71582"/>
                    </a:lnTo>
                    <a:cubicBezTo>
                      <a:pt x="30001" y="71582"/>
                      <a:pt x="32646" y="68938"/>
                      <a:pt x="32646" y="65655"/>
                    </a:cubicBezTo>
                    <a:lnTo>
                      <a:pt x="32646" y="5928"/>
                    </a:lnTo>
                    <a:cubicBezTo>
                      <a:pt x="32646" y="3527"/>
                      <a:pt x="34591" y="1551"/>
                      <a:pt x="37023" y="1551"/>
                    </a:cubicBezTo>
                    <a:lnTo>
                      <a:pt x="40640" y="1551"/>
                    </a:lnTo>
                    <a:lnTo>
                      <a:pt x="40640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3634;p63">
                <a:extLst>
                  <a:ext uri="{FF2B5EF4-FFF2-40B4-BE49-F238E27FC236}">
                    <a16:creationId xmlns:a16="http://schemas.microsoft.com/office/drawing/2014/main" id="{ECAAEEE1-3E08-9BCB-E31A-F23A4561E1EE}"/>
                  </a:ext>
                </a:extLst>
              </p:cNvPr>
              <p:cNvSpPr/>
              <p:nvPr/>
            </p:nvSpPr>
            <p:spPr>
              <a:xfrm>
                <a:off x="7776537" y="3098527"/>
                <a:ext cx="815237" cy="1410606"/>
              </a:xfrm>
              <a:custGeom>
                <a:avLst/>
                <a:gdLst/>
                <a:ahLst/>
                <a:cxnLst/>
                <a:rect l="l" t="t" r="r" b="b"/>
                <a:pathLst>
                  <a:path w="32616" h="56233" extrusionOk="0">
                    <a:moveTo>
                      <a:pt x="5320" y="0"/>
                    </a:moveTo>
                    <a:cubicBezTo>
                      <a:pt x="2372" y="0"/>
                      <a:pt x="1" y="2371"/>
                      <a:pt x="1" y="5319"/>
                    </a:cubicBezTo>
                    <a:lnTo>
                      <a:pt x="1" y="56232"/>
                    </a:lnTo>
                    <a:lnTo>
                      <a:pt x="1551" y="56232"/>
                    </a:lnTo>
                    <a:lnTo>
                      <a:pt x="1520" y="5319"/>
                    </a:lnTo>
                    <a:cubicBezTo>
                      <a:pt x="1520" y="3192"/>
                      <a:pt x="3223" y="1520"/>
                      <a:pt x="5320" y="1520"/>
                    </a:cubicBezTo>
                    <a:lnTo>
                      <a:pt x="32615" y="1520"/>
                    </a:lnTo>
                    <a:lnTo>
                      <a:pt x="32615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3635;p63">
                <a:extLst>
                  <a:ext uri="{FF2B5EF4-FFF2-40B4-BE49-F238E27FC236}">
                    <a16:creationId xmlns:a16="http://schemas.microsoft.com/office/drawing/2014/main" id="{D0D69319-CE2C-6837-389C-76221050F406}"/>
                  </a:ext>
                </a:extLst>
              </p:cNvPr>
              <p:cNvSpPr/>
              <p:nvPr/>
            </p:nvSpPr>
            <p:spPr>
              <a:xfrm>
                <a:off x="8691278" y="2483969"/>
                <a:ext cx="239327" cy="76259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3040" extrusionOk="0">
                    <a:moveTo>
                      <a:pt x="0" y="0"/>
                    </a:moveTo>
                    <a:lnTo>
                      <a:pt x="0" y="3040"/>
                    </a:lnTo>
                    <a:lnTo>
                      <a:pt x="9575" y="3040"/>
                    </a:lnTo>
                    <a:lnTo>
                      <a:pt x="9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3636;p63">
                <a:extLst>
                  <a:ext uri="{FF2B5EF4-FFF2-40B4-BE49-F238E27FC236}">
                    <a16:creationId xmlns:a16="http://schemas.microsoft.com/office/drawing/2014/main" id="{A36CA7BF-ED26-D942-D95E-ACFB7E93B831}"/>
                  </a:ext>
                </a:extLst>
              </p:cNvPr>
              <p:cNvSpPr/>
              <p:nvPr/>
            </p:nvSpPr>
            <p:spPr>
              <a:xfrm>
                <a:off x="8012064" y="3375290"/>
                <a:ext cx="1078860" cy="1351129"/>
              </a:xfrm>
              <a:custGeom>
                <a:avLst/>
                <a:gdLst/>
                <a:ahLst/>
                <a:cxnLst/>
                <a:rect l="l" t="t" r="r" b="b"/>
                <a:pathLst>
                  <a:path w="43163" h="53862" extrusionOk="0">
                    <a:moveTo>
                      <a:pt x="21581" y="2159"/>
                    </a:moveTo>
                    <a:cubicBezTo>
                      <a:pt x="32281" y="2159"/>
                      <a:pt x="40974" y="13284"/>
                      <a:pt x="40974" y="26962"/>
                    </a:cubicBezTo>
                    <a:cubicBezTo>
                      <a:pt x="40974" y="40609"/>
                      <a:pt x="32281" y="51734"/>
                      <a:pt x="21581" y="51734"/>
                    </a:cubicBezTo>
                    <a:cubicBezTo>
                      <a:pt x="10852" y="51734"/>
                      <a:pt x="2158" y="40640"/>
                      <a:pt x="2158" y="26962"/>
                    </a:cubicBezTo>
                    <a:cubicBezTo>
                      <a:pt x="2158" y="13284"/>
                      <a:pt x="10882" y="2159"/>
                      <a:pt x="21581" y="2159"/>
                    </a:cubicBezTo>
                    <a:close/>
                    <a:moveTo>
                      <a:pt x="21581" y="1"/>
                    </a:moveTo>
                    <a:cubicBezTo>
                      <a:pt x="9666" y="1"/>
                      <a:pt x="0" y="12068"/>
                      <a:pt x="0" y="26931"/>
                    </a:cubicBezTo>
                    <a:cubicBezTo>
                      <a:pt x="0" y="41795"/>
                      <a:pt x="9666" y="53862"/>
                      <a:pt x="21581" y="53862"/>
                    </a:cubicBezTo>
                    <a:cubicBezTo>
                      <a:pt x="33466" y="53862"/>
                      <a:pt x="43162" y="41795"/>
                      <a:pt x="43162" y="26931"/>
                    </a:cubicBezTo>
                    <a:cubicBezTo>
                      <a:pt x="43162" y="12068"/>
                      <a:pt x="33466" y="1"/>
                      <a:pt x="215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3637;p63">
                <a:extLst>
                  <a:ext uri="{FF2B5EF4-FFF2-40B4-BE49-F238E27FC236}">
                    <a16:creationId xmlns:a16="http://schemas.microsoft.com/office/drawing/2014/main" id="{8E49EC2E-5761-3B6B-5566-2CE82D23027C}"/>
                  </a:ext>
                </a:extLst>
              </p:cNvPr>
              <p:cNvSpPr/>
              <p:nvPr/>
            </p:nvSpPr>
            <p:spPr>
              <a:xfrm>
                <a:off x="8116893" y="3451549"/>
                <a:ext cx="954259" cy="1197860"/>
              </a:xfrm>
              <a:custGeom>
                <a:avLst/>
                <a:gdLst/>
                <a:ahLst/>
                <a:cxnLst/>
                <a:rect l="l" t="t" r="r" b="b"/>
                <a:pathLst>
                  <a:path w="38178" h="47752" extrusionOk="0">
                    <a:moveTo>
                      <a:pt x="19089" y="1551"/>
                    </a:moveTo>
                    <a:cubicBezTo>
                      <a:pt x="28755" y="1551"/>
                      <a:pt x="36628" y="11581"/>
                      <a:pt x="36628" y="23891"/>
                    </a:cubicBezTo>
                    <a:cubicBezTo>
                      <a:pt x="36628" y="36201"/>
                      <a:pt x="28755" y="46232"/>
                      <a:pt x="19089" y="46232"/>
                    </a:cubicBezTo>
                    <a:cubicBezTo>
                      <a:pt x="9393" y="46232"/>
                      <a:pt x="1521" y="36201"/>
                      <a:pt x="1521" y="23891"/>
                    </a:cubicBezTo>
                    <a:cubicBezTo>
                      <a:pt x="1521" y="11581"/>
                      <a:pt x="9393" y="1551"/>
                      <a:pt x="19089" y="1551"/>
                    </a:cubicBezTo>
                    <a:close/>
                    <a:moveTo>
                      <a:pt x="19089" y="0"/>
                    </a:moveTo>
                    <a:cubicBezTo>
                      <a:pt x="8542" y="0"/>
                      <a:pt x="1" y="10730"/>
                      <a:pt x="1" y="23891"/>
                    </a:cubicBezTo>
                    <a:cubicBezTo>
                      <a:pt x="1" y="37053"/>
                      <a:pt x="8542" y="47752"/>
                      <a:pt x="19089" y="47752"/>
                    </a:cubicBezTo>
                    <a:cubicBezTo>
                      <a:pt x="29606" y="47752"/>
                      <a:pt x="38178" y="37053"/>
                      <a:pt x="38178" y="23891"/>
                    </a:cubicBezTo>
                    <a:cubicBezTo>
                      <a:pt x="38178" y="10730"/>
                      <a:pt x="29606" y="0"/>
                      <a:pt x="19089" y="0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3638;p63">
                <a:extLst>
                  <a:ext uri="{FF2B5EF4-FFF2-40B4-BE49-F238E27FC236}">
                    <a16:creationId xmlns:a16="http://schemas.microsoft.com/office/drawing/2014/main" id="{0FE3FD26-BE53-2E5E-4BDF-472D642A9A6F}"/>
                  </a:ext>
                </a:extLst>
              </p:cNvPr>
              <p:cNvSpPr/>
              <p:nvPr/>
            </p:nvSpPr>
            <p:spPr>
              <a:xfrm>
                <a:off x="8498292" y="3953249"/>
                <a:ext cx="155019" cy="19521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7782" extrusionOk="0">
                    <a:moveTo>
                      <a:pt x="3101" y="1"/>
                    </a:moveTo>
                    <a:cubicBezTo>
                      <a:pt x="1368" y="1"/>
                      <a:pt x="1" y="1733"/>
                      <a:pt x="1" y="3891"/>
                    </a:cubicBezTo>
                    <a:cubicBezTo>
                      <a:pt x="1" y="6049"/>
                      <a:pt x="1368" y="7782"/>
                      <a:pt x="3101" y="7782"/>
                    </a:cubicBezTo>
                    <a:cubicBezTo>
                      <a:pt x="4803" y="7782"/>
                      <a:pt x="6201" y="6049"/>
                      <a:pt x="6201" y="3891"/>
                    </a:cubicBezTo>
                    <a:cubicBezTo>
                      <a:pt x="6201" y="1733"/>
                      <a:pt x="4803" y="1"/>
                      <a:pt x="3101" y="1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3639;p63">
                <a:extLst>
                  <a:ext uri="{FF2B5EF4-FFF2-40B4-BE49-F238E27FC236}">
                    <a16:creationId xmlns:a16="http://schemas.microsoft.com/office/drawing/2014/main" id="{4BBA70BE-F8AA-09EC-0407-48BA05637935}"/>
                  </a:ext>
                </a:extLst>
              </p:cNvPr>
              <p:cNvSpPr/>
              <p:nvPr/>
            </p:nvSpPr>
            <p:spPr>
              <a:xfrm>
                <a:off x="8522613" y="3953249"/>
                <a:ext cx="154994" cy="195212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7782" extrusionOk="0">
                    <a:moveTo>
                      <a:pt x="3101" y="1"/>
                    </a:moveTo>
                    <a:cubicBezTo>
                      <a:pt x="1398" y="1"/>
                      <a:pt x="0" y="1733"/>
                      <a:pt x="0" y="3891"/>
                    </a:cubicBezTo>
                    <a:cubicBezTo>
                      <a:pt x="0" y="6049"/>
                      <a:pt x="1398" y="7782"/>
                      <a:pt x="3101" y="7782"/>
                    </a:cubicBezTo>
                    <a:cubicBezTo>
                      <a:pt x="4833" y="7782"/>
                      <a:pt x="6201" y="6049"/>
                      <a:pt x="6201" y="3891"/>
                    </a:cubicBezTo>
                    <a:cubicBezTo>
                      <a:pt x="6201" y="1733"/>
                      <a:pt x="4833" y="1"/>
                      <a:pt x="3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3640;p63">
                <a:extLst>
                  <a:ext uri="{FF2B5EF4-FFF2-40B4-BE49-F238E27FC236}">
                    <a16:creationId xmlns:a16="http://schemas.microsoft.com/office/drawing/2014/main" id="{CE314A44-8122-F23B-166C-40C0D9BDB6A7}"/>
                  </a:ext>
                </a:extLst>
              </p:cNvPr>
              <p:cNvSpPr/>
              <p:nvPr/>
            </p:nvSpPr>
            <p:spPr>
              <a:xfrm>
                <a:off x="7705875" y="4490043"/>
                <a:ext cx="201360" cy="254688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0153" extrusionOk="0">
                    <a:moveTo>
                      <a:pt x="4013" y="0"/>
                    </a:moveTo>
                    <a:cubicBezTo>
                      <a:pt x="1794" y="0"/>
                      <a:pt x="1" y="2280"/>
                      <a:pt x="1" y="5076"/>
                    </a:cubicBezTo>
                    <a:cubicBezTo>
                      <a:pt x="1" y="7903"/>
                      <a:pt x="1794" y="10152"/>
                      <a:pt x="4013" y="10152"/>
                    </a:cubicBezTo>
                    <a:cubicBezTo>
                      <a:pt x="6262" y="10152"/>
                      <a:pt x="8056" y="7903"/>
                      <a:pt x="8056" y="5076"/>
                    </a:cubicBezTo>
                    <a:cubicBezTo>
                      <a:pt x="8056" y="2280"/>
                      <a:pt x="6262" y="0"/>
                      <a:pt x="4013" y="0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3641;p63">
                <a:extLst>
                  <a:ext uri="{FF2B5EF4-FFF2-40B4-BE49-F238E27FC236}">
                    <a16:creationId xmlns:a16="http://schemas.microsoft.com/office/drawing/2014/main" id="{38EBCE0C-3718-0714-AE41-D3111544C67E}"/>
                  </a:ext>
                </a:extLst>
              </p:cNvPr>
              <p:cNvSpPr/>
              <p:nvPr/>
            </p:nvSpPr>
            <p:spPr>
              <a:xfrm>
                <a:off x="7737794" y="4490043"/>
                <a:ext cx="201360" cy="254688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0153" extrusionOk="0">
                    <a:moveTo>
                      <a:pt x="4043" y="0"/>
                    </a:moveTo>
                    <a:cubicBezTo>
                      <a:pt x="1824" y="0"/>
                      <a:pt x="0" y="2280"/>
                      <a:pt x="0" y="5076"/>
                    </a:cubicBezTo>
                    <a:cubicBezTo>
                      <a:pt x="0" y="7903"/>
                      <a:pt x="1824" y="10152"/>
                      <a:pt x="4043" y="10152"/>
                    </a:cubicBezTo>
                    <a:cubicBezTo>
                      <a:pt x="6262" y="10152"/>
                      <a:pt x="8055" y="7903"/>
                      <a:pt x="8055" y="5076"/>
                    </a:cubicBezTo>
                    <a:cubicBezTo>
                      <a:pt x="8055" y="2280"/>
                      <a:pt x="6262" y="0"/>
                      <a:pt x="40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44611" y="805009"/>
            <a:ext cx="73885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</a:t>
            </a:r>
            <a:r>
              <a:rPr lang="ar-SA" sz="2000" b="1" dirty="0"/>
              <a:t>he biggest obstacles that they and their families face</a:t>
            </a:r>
            <a:r>
              <a:rPr lang="en-US" sz="2000" b="1" dirty="0"/>
              <a:t>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</a:t>
            </a:r>
            <a:r>
              <a:rPr lang="ar-SA" sz="1600" dirty="0"/>
              <a:t>isk of being lost and not being able to determine the current location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sz="1600" dirty="0" err="1"/>
              <a:t>Exposure</a:t>
            </a:r>
            <a:r>
              <a:rPr lang="ar-SA" sz="1600" dirty="0"/>
              <a:t> </a:t>
            </a:r>
            <a:r>
              <a:rPr lang="ar-SA" sz="1600" dirty="0" err="1"/>
              <a:t>to</a:t>
            </a:r>
            <a:r>
              <a:rPr lang="ar-SA" sz="1600" dirty="0"/>
              <a:t> a </a:t>
            </a:r>
            <a:r>
              <a:rPr lang="ar-SA" sz="1600" dirty="0" err="1"/>
              <a:t>danger</a:t>
            </a:r>
            <a:r>
              <a:rPr lang="ar-SA" sz="1600" dirty="0"/>
              <a:t> </a:t>
            </a:r>
            <a:r>
              <a:rPr lang="ar-SA" sz="1600" dirty="0" err="1"/>
              <a:t>that</a:t>
            </a:r>
            <a:r>
              <a:rPr lang="ar-SA" sz="1600" dirty="0"/>
              <a:t> </a:t>
            </a:r>
            <a:r>
              <a:rPr lang="ar-SA" sz="1600" dirty="0" err="1"/>
              <a:t>requires</a:t>
            </a:r>
            <a:r>
              <a:rPr lang="ar-SA" sz="1600" dirty="0"/>
              <a:t>, </a:t>
            </a:r>
            <a:r>
              <a:rPr lang="ar-SA" sz="1600" dirty="0" err="1"/>
              <a:t>such</a:t>
            </a:r>
            <a:r>
              <a:rPr lang="ar-SA" sz="1600" dirty="0"/>
              <a:t> </a:t>
            </a:r>
            <a:r>
              <a:rPr lang="ar-SA" sz="1600" dirty="0" err="1"/>
              <a:t>as</a:t>
            </a:r>
            <a:r>
              <a:rPr lang="ar-SA" sz="1600" dirty="0"/>
              <a:t>: (</a:t>
            </a:r>
            <a:r>
              <a:rPr lang="ar-SA" sz="1600" dirty="0" err="1"/>
              <a:t>low</a:t>
            </a:r>
            <a:r>
              <a:rPr lang="ar-SA" sz="1600" dirty="0"/>
              <a:t> </a:t>
            </a:r>
            <a:r>
              <a:rPr lang="ar-SA" sz="1600" dirty="0" err="1"/>
              <a:t>vital</a:t>
            </a:r>
            <a:r>
              <a:rPr lang="ar-SA" sz="1600" dirty="0"/>
              <a:t> </a:t>
            </a:r>
            <a:r>
              <a:rPr lang="ar-SA" sz="1600" dirty="0" err="1"/>
              <a:t>signs</a:t>
            </a:r>
            <a:r>
              <a:rPr lang="ar-SA" sz="1600" dirty="0"/>
              <a:t>, </a:t>
            </a:r>
            <a:r>
              <a:rPr lang="ar-SA" sz="1600" dirty="0" err="1"/>
              <a:t>the</a:t>
            </a:r>
            <a:r>
              <a:rPr lang="ar-SA" sz="1600" dirty="0"/>
              <a:t> </a:t>
            </a:r>
            <a:r>
              <a:rPr lang="ar-SA" sz="1600" dirty="0" err="1"/>
              <a:t>need</a:t>
            </a:r>
            <a:r>
              <a:rPr lang="ar-SA" sz="1600" dirty="0"/>
              <a:t> </a:t>
            </a:r>
            <a:r>
              <a:rPr lang="ar-SA" sz="1600" dirty="0" err="1"/>
              <a:t>to</a:t>
            </a:r>
            <a:r>
              <a:rPr lang="ar-SA" sz="1600" dirty="0"/>
              <a:t> </a:t>
            </a:r>
            <a:r>
              <a:rPr lang="ar-SA" sz="1600" dirty="0" err="1"/>
              <a:t>call</a:t>
            </a:r>
            <a:r>
              <a:rPr lang="ar-SA" sz="1600" dirty="0"/>
              <a:t> </a:t>
            </a:r>
            <a:r>
              <a:rPr lang="ar-SA" sz="1600" dirty="0" err="1"/>
              <a:t>the</a:t>
            </a:r>
            <a:r>
              <a:rPr lang="ar-SA" sz="1600" dirty="0"/>
              <a:t> </a:t>
            </a:r>
            <a:r>
              <a:rPr lang="ar-SA" sz="1600" dirty="0" err="1"/>
              <a:t>police</a:t>
            </a:r>
            <a:r>
              <a:rPr lang="ar-SA" sz="1600" dirty="0"/>
              <a:t>, </a:t>
            </a:r>
            <a:r>
              <a:rPr lang="ar-SA" sz="1600" dirty="0" err="1"/>
              <a:t>hospital</a:t>
            </a:r>
            <a:r>
              <a:rPr lang="ar-SA" sz="1600" dirty="0"/>
              <a:t> </a:t>
            </a:r>
            <a:r>
              <a:rPr lang="ar-SA" sz="1600" dirty="0" err="1"/>
              <a:t>or</a:t>
            </a:r>
            <a:r>
              <a:rPr lang="ar-SA" sz="1600" dirty="0"/>
              <a:t> </a:t>
            </a:r>
            <a:r>
              <a:rPr lang="ar-SA" sz="1600" dirty="0" err="1"/>
              <a:t>civil</a:t>
            </a:r>
            <a:r>
              <a:rPr lang="ar-SA" sz="1600" dirty="0"/>
              <a:t> </a:t>
            </a:r>
            <a:r>
              <a:rPr lang="ar-SA" sz="1600" dirty="0" err="1"/>
              <a:t>defense</a:t>
            </a:r>
            <a:r>
              <a:rPr lang="ar-SA" sz="1600" dirty="0"/>
              <a:t> "</a:t>
            </a:r>
            <a:r>
              <a:rPr lang="ar-SA" sz="1600" dirty="0" err="1"/>
              <a:t>without</a:t>
            </a:r>
            <a:r>
              <a:rPr lang="ar-SA" sz="1600" dirty="0"/>
              <a:t> </a:t>
            </a:r>
            <a:r>
              <a:rPr lang="ar-SA" sz="1600" dirty="0" err="1"/>
              <a:t>complicated</a:t>
            </a:r>
            <a:r>
              <a:rPr lang="ar-SA" sz="1600" dirty="0"/>
              <a:t> </a:t>
            </a:r>
            <a:r>
              <a:rPr lang="ar-SA" sz="1600" dirty="0" err="1"/>
              <a:t>communication</a:t>
            </a:r>
            <a:r>
              <a:rPr lang="en-US" sz="1600" dirty="0"/>
              <a:t> p</a:t>
            </a:r>
            <a:r>
              <a:rPr lang="ar-SA" sz="1600" dirty="0" err="1"/>
              <a:t>rocesses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JO" sz="1600" dirty="0"/>
          </a:p>
          <a:p>
            <a:r>
              <a:rPr lang="en-US" sz="1600" dirty="0"/>
              <a:t>This is what made us come up with our idea to reduce these concerns and problems, through band and application associated with it:</a:t>
            </a:r>
          </a:p>
        </p:txBody>
      </p:sp>
    </p:spTree>
    <p:extLst>
      <p:ext uri="{BB962C8B-B14F-4D97-AF65-F5344CB8AC3E}">
        <p14:creationId xmlns:p14="http://schemas.microsoft.com/office/powerpoint/2010/main" val="246346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626;p35">
            <a:extLst>
              <a:ext uri="{FF2B5EF4-FFF2-40B4-BE49-F238E27FC236}">
                <a16:creationId xmlns:a16="http://schemas.microsoft.com/office/drawing/2014/main" id="{11E8741A-4407-D776-5B6B-D8236956BBC4}"/>
              </a:ext>
            </a:extLst>
          </p:cNvPr>
          <p:cNvSpPr txBox="1">
            <a:spLocks/>
          </p:cNvSpPr>
          <p:nvPr/>
        </p:nvSpPr>
        <p:spPr>
          <a:xfrm>
            <a:off x="1003325" y="2514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dirty="0">
                <a:latin typeface="Amatic SC" panose="00000500000000000000" pitchFamily="2" charset="-79"/>
                <a:cs typeface="Amatic SC" panose="00000500000000000000" pitchFamily="2" charset="-79"/>
              </a:rPr>
              <a:t>Our smart band properties:</a:t>
            </a:r>
          </a:p>
        </p:txBody>
      </p:sp>
      <p:grpSp>
        <p:nvGrpSpPr>
          <p:cNvPr id="2618" name="Group 2617">
            <a:extLst>
              <a:ext uri="{FF2B5EF4-FFF2-40B4-BE49-F238E27FC236}">
                <a16:creationId xmlns:a16="http://schemas.microsoft.com/office/drawing/2014/main" id="{55D8D66D-0121-AFD6-0FE5-49B9ECDDBE17}"/>
              </a:ext>
            </a:extLst>
          </p:cNvPr>
          <p:cNvGrpSpPr/>
          <p:nvPr/>
        </p:nvGrpSpPr>
        <p:grpSpPr>
          <a:xfrm>
            <a:off x="430657" y="1617416"/>
            <a:ext cx="8098088" cy="3093094"/>
            <a:chOff x="518889" y="1448974"/>
            <a:chExt cx="8098088" cy="3093094"/>
          </a:xfrm>
        </p:grpSpPr>
        <p:grpSp>
          <p:nvGrpSpPr>
            <p:cNvPr id="2535" name="Group 2534">
              <a:extLst>
                <a:ext uri="{FF2B5EF4-FFF2-40B4-BE49-F238E27FC236}">
                  <a16:creationId xmlns:a16="http://schemas.microsoft.com/office/drawing/2014/main" id="{1CCA8744-333B-124E-9C81-7057C5892A30}"/>
                </a:ext>
              </a:extLst>
            </p:cNvPr>
            <p:cNvGrpSpPr/>
            <p:nvPr/>
          </p:nvGrpSpPr>
          <p:grpSpPr>
            <a:xfrm>
              <a:off x="518889" y="1448974"/>
              <a:ext cx="8098088" cy="3093094"/>
              <a:chOff x="740881" y="1149366"/>
              <a:chExt cx="8098088" cy="3093094"/>
            </a:xfrm>
          </p:grpSpPr>
          <p:grpSp>
            <p:nvGrpSpPr>
              <p:cNvPr id="2465" name="Group 2464">
                <a:extLst>
                  <a:ext uri="{FF2B5EF4-FFF2-40B4-BE49-F238E27FC236}">
                    <a16:creationId xmlns:a16="http://schemas.microsoft.com/office/drawing/2014/main" id="{00617FBE-86E5-EBB4-70EE-38C9AC1BCBD8}"/>
                  </a:ext>
                </a:extLst>
              </p:cNvPr>
              <p:cNvGrpSpPr/>
              <p:nvPr/>
            </p:nvGrpSpPr>
            <p:grpSpPr>
              <a:xfrm>
                <a:off x="740881" y="1149366"/>
                <a:ext cx="8098088" cy="3093094"/>
                <a:chOff x="664170" y="1206367"/>
                <a:chExt cx="8098088" cy="3093094"/>
              </a:xfrm>
            </p:grpSpPr>
            <p:grpSp>
              <p:nvGrpSpPr>
                <p:cNvPr id="2466" name="Group 2465">
                  <a:extLst>
                    <a:ext uri="{FF2B5EF4-FFF2-40B4-BE49-F238E27FC236}">
                      <a16:creationId xmlns:a16="http://schemas.microsoft.com/office/drawing/2014/main" id="{F01325DC-47A1-78A7-810C-6B0C22979CF0}"/>
                    </a:ext>
                  </a:extLst>
                </p:cNvPr>
                <p:cNvGrpSpPr/>
                <p:nvPr/>
              </p:nvGrpSpPr>
              <p:grpSpPr>
                <a:xfrm>
                  <a:off x="664170" y="1206367"/>
                  <a:ext cx="8098088" cy="3093094"/>
                  <a:chOff x="664170" y="1206367"/>
                  <a:chExt cx="8098088" cy="3093094"/>
                </a:xfrm>
              </p:grpSpPr>
              <p:grpSp>
                <p:nvGrpSpPr>
                  <p:cNvPr id="2469" name="Group 2468">
                    <a:extLst>
                      <a:ext uri="{FF2B5EF4-FFF2-40B4-BE49-F238E27FC236}">
                        <a16:creationId xmlns:a16="http://schemas.microsoft.com/office/drawing/2014/main" id="{3D8CEAF3-C905-8DD4-ED7E-46DB77DBD28C}"/>
                      </a:ext>
                    </a:extLst>
                  </p:cNvPr>
                  <p:cNvGrpSpPr/>
                  <p:nvPr/>
                </p:nvGrpSpPr>
                <p:grpSpPr>
                  <a:xfrm>
                    <a:off x="664170" y="1206367"/>
                    <a:ext cx="8098088" cy="3093094"/>
                    <a:chOff x="-33662" y="1350746"/>
                    <a:chExt cx="8098088" cy="3093094"/>
                  </a:xfrm>
                </p:grpSpPr>
                <p:grpSp>
                  <p:nvGrpSpPr>
                    <p:cNvPr id="2471" name="Google Shape;4241;p58">
                      <a:extLst>
                        <a:ext uri="{FF2B5EF4-FFF2-40B4-BE49-F238E27FC236}">
                          <a16:creationId xmlns:a16="http://schemas.microsoft.com/office/drawing/2014/main" id="{6081CE2C-9368-5D37-D844-FDC42EE92B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3662" y="1438814"/>
                      <a:ext cx="8098088" cy="3005026"/>
                      <a:chOff x="102696" y="1555215"/>
                      <a:chExt cx="8098088" cy="3005026"/>
                    </a:xfrm>
                    <a:solidFill>
                      <a:schemeClr val="tx1">
                        <a:lumMod val="10000"/>
                        <a:lumOff val="90000"/>
                      </a:schemeClr>
                    </a:solidFill>
                  </p:grpSpPr>
                  <p:sp>
                    <p:nvSpPr>
                      <p:cNvPr id="2510" name="Google Shape;4243;p58">
                        <a:extLst>
                          <a:ext uri="{FF2B5EF4-FFF2-40B4-BE49-F238E27FC236}">
                            <a16:creationId xmlns:a16="http://schemas.microsoft.com/office/drawing/2014/main" id="{F3E55B2A-844C-85A0-2724-C184CBE375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696" y="2705637"/>
                        <a:ext cx="8098088" cy="83342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sz="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2511" name="Google Shape;4245;p58">
                        <a:extLst>
                          <a:ext uri="{FF2B5EF4-FFF2-40B4-BE49-F238E27FC236}">
                            <a16:creationId xmlns:a16="http://schemas.microsoft.com/office/drawing/2014/main" id="{B77A2258-D00F-4340-7188-38F943F0CB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38694" y="1555215"/>
                        <a:ext cx="5139602" cy="3005026"/>
                        <a:chOff x="1348049" y="3372825"/>
                        <a:chExt cx="1720426" cy="1005900"/>
                      </a:xfrm>
                      <a:grpFill/>
                    </p:grpSpPr>
                    <p:sp>
                      <p:nvSpPr>
                        <p:cNvPr id="2512" name="Google Shape;4246;p58">
                          <a:extLst>
                            <a:ext uri="{FF2B5EF4-FFF2-40B4-BE49-F238E27FC236}">
                              <a16:creationId xmlns:a16="http://schemas.microsoft.com/office/drawing/2014/main" id="{6FBDD734-5DDC-6FBF-F890-D596A7D20C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48049" y="3372825"/>
                          <a:ext cx="307200" cy="10059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sz="2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2513" name="Google Shape;4247;p58">
                          <a:extLst>
                            <a:ext uri="{FF2B5EF4-FFF2-40B4-BE49-F238E27FC236}">
                              <a16:creationId xmlns:a16="http://schemas.microsoft.com/office/drawing/2014/main" id="{DC2C4856-3047-6F8D-F36B-AB9AA807FD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01356" y="3372825"/>
                          <a:ext cx="307200" cy="10059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sz="2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2514" name="Google Shape;4248;p58">
                          <a:extLst>
                            <a:ext uri="{FF2B5EF4-FFF2-40B4-BE49-F238E27FC236}">
                              <a16:creationId xmlns:a16="http://schemas.microsoft.com/office/drawing/2014/main" id="{151D2EC4-A3FB-F138-9A31-33D0D9B35B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54663" y="3372825"/>
                          <a:ext cx="307200" cy="10059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sz="2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2515" name="Google Shape;4249;p58">
                          <a:extLst>
                            <a:ext uri="{FF2B5EF4-FFF2-40B4-BE49-F238E27FC236}">
                              <a16:creationId xmlns:a16="http://schemas.microsoft.com/office/drawing/2014/main" id="{447E089E-7EDD-8404-E19E-33CD191AE5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07969" y="3372825"/>
                          <a:ext cx="307200" cy="10059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sz="2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2516" name="Google Shape;4250;p58">
                          <a:extLst>
                            <a:ext uri="{FF2B5EF4-FFF2-40B4-BE49-F238E27FC236}">
                              <a16:creationId xmlns:a16="http://schemas.microsoft.com/office/drawing/2014/main" id="{01D7574E-2EBB-1138-0EC4-AB12846A7E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61275" y="3372825"/>
                          <a:ext cx="307200" cy="10059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sz="2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472" name="Google Shape;4255;p58">
                      <a:extLst>
                        <a:ext uri="{FF2B5EF4-FFF2-40B4-BE49-F238E27FC236}">
                          <a16:creationId xmlns:a16="http://schemas.microsoft.com/office/drawing/2014/main" id="{6E5CC187-2858-7299-A10D-0091DCF6B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4686" y="1537002"/>
                      <a:ext cx="733032" cy="700872"/>
                    </a:xfrm>
                    <a:prstGeom prst="ellipse">
                      <a:avLst/>
                    </a:prstGeom>
                    <a:solidFill>
                      <a:srgbClr val="FFC727"/>
                    </a:solidFill>
                    <a:ln>
                      <a:noFill/>
                    </a:ln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p:txBody>
                </p:sp>
                <p:sp>
                  <p:nvSpPr>
                    <p:cNvPr id="2473" name="Google Shape;4255;p58">
                      <a:extLst>
                        <a:ext uri="{FF2B5EF4-FFF2-40B4-BE49-F238E27FC236}">
                          <a16:creationId xmlns:a16="http://schemas.microsoft.com/office/drawing/2014/main" id="{45967BA7-5C75-0B82-4C5F-318095DC2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0156" y="1537002"/>
                      <a:ext cx="733032" cy="700872"/>
                    </a:xfrm>
                    <a:prstGeom prst="ellipse">
                      <a:avLst/>
                    </a:prstGeom>
                    <a:solidFill>
                      <a:srgbClr val="FFC727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" name="Google Shape;4255;p58">
                      <a:extLst>
                        <a:ext uri="{FF2B5EF4-FFF2-40B4-BE49-F238E27FC236}">
                          <a16:creationId xmlns:a16="http://schemas.microsoft.com/office/drawing/2014/main" id="{E51670AB-F383-9619-0C89-E44A03DC62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625" y="1537002"/>
                      <a:ext cx="733032" cy="700872"/>
                    </a:xfrm>
                    <a:prstGeom prst="ellipse">
                      <a:avLst/>
                    </a:prstGeom>
                    <a:solidFill>
                      <a:srgbClr val="FFC727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5" name="Google Shape;4255;p58">
                      <a:extLst>
                        <a:ext uri="{FF2B5EF4-FFF2-40B4-BE49-F238E27FC236}">
                          <a16:creationId xmlns:a16="http://schemas.microsoft.com/office/drawing/2014/main" id="{3BB07C99-B487-DF18-5A20-623ADC0A37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61092" y="1537002"/>
                      <a:ext cx="733032" cy="700872"/>
                    </a:xfrm>
                    <a:prstGeom prst="ellipse">
                      <a:avLst/>
                    </a:prstGeom>
                    <a:solidFill>
                      <a:srgbClr val="FFC727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6" name="Google Shape;4255;p58">
                      <a:extLst>
                        <a:ext uri="{FF2B5EF4-FFF2-40B4-BE49-F238E27FC236}">
                          <a16:creationId xmlns:a16="http://schemas.microsoft.com/office/drawing/2014/main" id="{1AE39E74-85F2-C3EC-C7F3-B9A38CC6B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558" y="1537002"/>
                      <a:ext cx="733032" cy="700872"/>
                    </a:xfrm>
                    <a:prstGeom prst="ellipse">
                      <a:avLst/>
                    </a:prstGeom>
                    <a:solidFill>
                      <a:srgbClr val="FFC727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477" name="Google Shape;4964;p46">
                      <a:extLst>
                        <a:ext uri="{FF2B5EF4-FFF2-40B4-BE49-F238E27FC236}">
                          <a16:creationId xmlns:a16="http://schemas.microsoft.com/office/drawing/2014/main" id="{F6667236-E248-0E8B-18C3-DEEEF1425E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87975" y="1700614"/>
                      <a:ext cx="546460" cy="373648"/>
                      <a:chOff x="7955145" y="2019192"/>
                      <a:chExt cx="363417" cy="271013"/>
                    </a:xfrm>
                  </p:grpSpPr>
                  <p:sp>
                    <p:nvSpPr>
                      <p:cNvPr id="2506" name="Google Shape;4965;p46">
                        <a:extLst>
                          <a:ext uri="{FF2B5EF4-FFF2-40B4-BE49-F238E27FC236}">
                            <a16:creationId xmlns:a16="http://schemas.microsoft.com/office/drawing/2014/main" id="{81A27D08-1F9C-79D1-7145-47168F947B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7714" y="2019192"/>
                        <a:ext cx="320243" cy="27101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23" h="10344" extrusionOk="0">
                            <a:moveTo>
                              <a:pt x="8676" y="1"/>
                            </a:moveTo>
                            <a:cubicBezTo>
                              <a:pt x="7707" y="1"/>
                              <a:pt x="6778" y="394"/>
                              <a:pt x="6107" y="1103"/>
                            </a:cubicBezTo>
                            <a:cubicBezTo>
                              <a:pt x="5428" y="385"/>
                              <a:pt x="4496" y="5"/>
                              <a:pt x="3546" y="5"/>
                            </a:cubicBezTo>
                            <a:cubicBezTo>
                              <a:pt x="3101" y="5"/>
                              <a:pt x="2653" y="88"/>
                              <a:pt x="2225" y="260"/>
                            </a:cubicBezTo>
                            <a:cubicBezTo>
                              <a:pt x="883" y="796"/>
                              <a:pt x="1" y="2100"/>
                              <a:pt x="1" y="3547"/>
                            </a:cubicBezTo>
                            <a:cubicBezTo>
                              <a:pt x="1" y="5541"/>
                              <a:pt x="1372" y="6921"/>
                              <a:pt x="2570" y="7909"/>
                            </a:cubicBezTo>
                            <a:cubicBezTo>
                              <a:pt x="3087" y="8330"/>
                              <a:pt x="3624" y="8733"/>
                              <a:pt x="4180" y="9097"/>
                            </a:cubicBezTo>
                            <a:lnTo>
                              <a:pt x="6107" y="10343"/>
                            </a:lnTo>
                            <a:lnTo>
                              <a:pt x="8033" y="9097"/>
                            </a:lnTo>
                            <a:cubicBezTo>
                              <a:pt x="8589" y="8733"/>
                              <a:pt x="9126" y="8340"/>
                              <a:pt x="9644" y="7909"/>
                            </a:cubicBezTo>
                            <a:cubicBezTo>
                              <a:pt x="10842" y="6931"/>
                              <a:pt x="12222" y="5531"/>
                              <a:pt x="12222" y="3547"/>
                            </a:cubicBezTo>
                            <a:cubicBezTo>
                              <a:pt x="12222" y="1889"/>
                              <a:pt x="11072" y="451"/>
                              <a:pt x="9452" y="87"/>
                            </a:cubicBezTo>
                            <a:cubicBezTo>
                              <a:pt x="9193" y="30"/>
                              <a:pt x="8934" y="1"/>
                              <a:pt x="8676" y="1"/>
                            </a:cubicBezTo>
                            <a:close/>
                          </a:path>
                        </a:pathLst>
                      </a:custGeom>
                      <a:solidFill>
                        <a:srgbClr val="84313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507" name="Google Shape;4966;p46">
                        <a:extLst>
                          <a:ext uri="{FF2B5EF4-FFF2-40B4-BE49-F238E27FC236}">
                            <a16:creationId xmlns:a16="http://schemas.microsoft.com/office/drawing/2014/main" id="{CCE869E2-7B11-DE2B-66A4-DA25383FA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84453" y="2023223"/>
                        <a:ext cx="213503" cy="26697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149" h="10190" extrusionOk="0">
                            <a:moveTo>
                              <a:pt x="5618" y="0"/>
                            </a:moveTo>
                            <a:lnTo>
                              <a:pt x="5618" y="0"/>
                            </a:lnTo>
                            <a:cubicBezTo>
                              <a:pt x="6020" y="2166"/>
                              <a:pt x="6298" y="7400"/>
                              <a:pt x="1" y="8876"/>
                            </a:cubicBezTo>
                            <a:cubicBezTo>
                              <a:pt x="58" y="8905"/>
                              <a:pt x="87" y="8934"/>
                              <a:pt x="106" y="8943"/>
                            </a:cubicBezTo>
                            <a:lnTo>
                              <a:pt x="2033" y="10189"/>
                            </a:lnTo>
                            <a:lnTo>
                              <a:pt x="3959" y="8943"/>
                            </a:lnTo>
                            <a:cubicBezTo>
                              <a:pt x="4515" y="8579"/>
                              <a:pt x="5052" y="8186"/>
                              <a:pt x="5570" y="7764"/>
                            </a:cubicBezTo>
                            <a:cubicBezTo>
                              <a:pt x="6768" y="6777"/>
                              <a:pt x="8139" y="5387"/>
                              <a:pt x="8139" y="3403"/>
                            </a:cubicBezTo>
                            <a:cubicBezTo>
                              <a:pt x="8148" y="1831"/>
                              <a:pt x="7113" y="451"/>
                              <a:pt x="5618" y="0"/>
                            </a:cubicBezTo>
                            <a:close/>
                          </a:path>
                        </a:pathLst>
                      </a:custGeom>
                      <a:solidFill>
                        <a:srgbClr val="84313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508" name="Google Shape;4967;p46">
                        <a:extLst>
                          <a:ext uri="{FF2B5EF4-FFF2-40B4-BE49-F238E27FC236}">
                            <a16:creationId xmlns:a16="http://schemas.microsoft.com/office/drawing/2014/main" id="{3BD5AACB-825C-5DB9-AE8C-740C258672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0462" y="2123474"/>
                        <a:ext cx="138100" cy="7637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271" h="2915" extrusionOk="0">
                            <a:moveTo>
                              <a:pt x="2059" y="1"/>
                            </a:moveTo>
                            <a:cubicBezTo>
                              <a:pt x="1983" y="10"/>
                              <a:pt x="1915" y="68"/>
                              <a:pt x="1887" y="144"/>
                            </a:cubicBezTo>
                            <a:lnTo>
                              <a:pt x="1244" y="2138"/>
                            </a:lnTo>
                            <a:lnTo>
                              <a:pt x="449" y="326"/>
                            </a:lnTo>
                            <a:cubicBezTo>
                              <a:pt x="408" y="239"/>
                              <a:pt x="336" y="202"/>
                              <a:pt x="264" y="202"/>
                            </a:cubicBezTo>
                            <a:cubicBezTo>
                              <a:pt x="132" y="202"/>
                              <a:pt x="0" y="328"/>
                              <a:pt x="75" y="489"/>
                            </a:cubicBezTo>
                            <a:lnTo>
                              <a:pt x="1081" y="2799"/>
                            </a:lnTo>
                            <a:cubicBezTo>
                              <a:pt x="1120" y="2867"/>
                              <a:pt x="1187" y="2914"/>
                              <a:pt x="1273" y="2914"/>
                            </a:cubicBezTo>
                            <a:lnTo>
                              <a:pt x="1283" y="2914"/>
                            </a:lnTo>
                            <a:cubicBezTo>
                              <a:pt x="1359" y="2905"/>
                              <a:pt x="1436" y="2847"/>
                              <a:pt x="1465" y="2771"/>
                            </a:cubicBezTo>
                            <a:lnTo>
                              <a:pt x="2117" y="739"/>
                            </a:lnTo>
                            <a:lnTo>
                              <a:pt x="2653" y="1812"/>
                            </a:lnTo>
                            <a:cubicBezTo>
                              <a:pt x="2682" y="1879"/>
                              <a:pt x="2759" y="1927"/>
                              <a:pt x="2836" y="1927"/>
                            </a:cubicBezTo>
                            <a:lnTo>
                              <a:pt x="5002" y="1927"/>
                            </a:lnTo>
                            <a:cubicBezTo>
                              <a:pt x="5270" y="1927"/>
                              <a:pt x="5270" y="1525"/>
                              <a:pt x="5002" y="1525"/>
                            </a:cubicBezTo>
                            <a:lnTo>
                              <a:pt x="2960" y="1525"/>
                            </a:lnTo>
                            <a:lnTo>
                              <a:pt x="2260" y="116"/>
                            </a:lnTo>
                            <a:cubicBezTo>
                              <a:pt x="2222" y="39"/>
                              <a:pt x="2145" y="1"/>
                              <a:pt x="2059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509" name="Google Shape;4968;p46">
                        <a:extLst>
                          <a:ext uri="{FF2B5EF4-FFF2-40B4-BE49-F238E27FC236}">
                            <a16:creationId xmlns:a16="http://schemas.microsoft.com/office/drawing/2014/main" id="{D6BB4CEC-7D75-A749-7094-A270CB533A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55145" y="2085504"/>
                        <a:ext cx="234123" cy="1253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936" h="4784" extrusionOk="0">
                            <a:moveTo>
                              <a:pt x="8205" y="0"/>
                            </a:moveTo>
                            <a:cubicBezTo>
                              <a:pt x="8129" y="0"/>
                              <a:pt x="8052" y="48"/>
                              <a:pt x="8023" y="125"/>
                            </a:cubicBezTo>
                            <a:lnTo>
                              <a:pt x="7074" y="2483"/>
                            </a:lnTo>
                            <a:lnTo>
                              <a:pt x="6279" y="1131"/>
                            </a:lnTo>
                            <a:cubicBezTo>
                              <a:pt x="6244" y="1071"/>
                              <a:pt x="6171" y="1034"/>
                              <a:pt x="6101" y="1034"/>
                            </a:cubicBezTo>
                            <a:cubicBezTo>
                              <a:pt x="6093" y="1034"/>
                              <a:pt x="6085" y="1035"/>
                              <a:pt x="6077" y="1036"/>
                            </a:cubicBezTo>
                            <a:cubicBezTo>
                              <a:pt x="6001" y="1045"/>
                              <a:pt x="5934" y="1103"/>
                              <a:pt x="5905" y="1179"/>
                            </a:cubicBezTo>
                            <a:lnTo>
                              <a:pt x="5100" y="3911"/>
                            </a:lnTo>
                            <a:lnTo>
                              <a:pt x="4064" y="863"/>
                            </a:lnTo>
                            <a:cubicBezTo>
                              <a:pt x="4036" y="786"/>
                              <a:pt x="3969" y="738"/>
                              <a:pt x="3882" y="729"/>
                            </a:cubicBezTo>
                            <a:cubicBezTo>
                              <a:pt x="3806" y="729"/>
                              <a:pt x="3729" y="777"/>
                              <a:pt x="3691" y="853"/>
                            </a:cubicBezTo>
                            <a:lnTo>
                              <a:pt x="2665" y="2953"/>
                            </a:lnTo>
                            <a:lnTo>
                              <a:pt x="269" y="2953"/>
                            </a:lnTo>
                            <a:cubicBezTo>
                              <a:pt x="0" y="2953"/>
                              <a:pt x="0" y="3355"/>
                              <a:pt x="269" y="3355"/>
                            </a:cubicBezTo>
                            <a:lnTo>
                              <a:pt x="2790" y="3355"/>
                            </a:lnTo>
                            <a:cubicBezTo>
                              <a:pt x="2866" y="3355"/>
                              <a:pt x="2943" y="3307"/>
                              <a:pt x="2972" y="3240"/>
                            </a:cubicBezTo>
                            <a:lnTo>
                              <a:pt x="3844" y="1457"/>
                            </a:lnTo>
                            <a:lnTo>
                              <a:pt x="4917" y="4640"/>
                            </a:lnTo>
                            <a:cubicBezTo>
                              <a:pt x="4946" y="4716"/>
                              <a:pt x="5023" y="4774"/>
                              <a:pt x="5109" y="4774"/>
                            </a:cubicBezTo>
                            <a:cubicBezTo>
                              <a:pt x="5109" y="4774"/>
                              <a:pt x="5109" y="4783"/>
                              <a:pt x="5109" y="4783"/>
                            </a:cubicBezTo>
                            <a:cubicBezTo>
                              <a:pt x="5205" y="4774"/>
                              <a:pt x="5282" y="4716"/>
                              <a:pt x="5301" y="4640"/>
                            </a:cubicBezTo>
                            <a:lnTo>
                              <a:pt x="6154" y="1726"/>
                            </a:lnTo>
                            <a:lnTo>
                              <a:pt x="6930" y="3020"/>
                            </a:lnTo>
                            <a:cubicBezTo>
                              <a:pt x="6969" y="3087"/>
                              <a:pt x="7045" y="3125"/>
                              <a:pt x="7113" y="3125"/>
                            </a:cubicBezTo>
                            <a:cubicBezTo>
                              <a:pt x="7189" y="3116"/>
                              <a:pt x="7256" y="3068"/>
                              <a:pt x="7285" y="3000"/>
                            </a:cubicBezTo>
                            <a:lnTo>
                              <a:pt x="8215" y="729"/>
                            </a:lnTo>
                            <a:lnTo>
                              <a:pt x="8493" y="1352"/>
                            </a:lnTo>
                            <a:cubicBezTo>
                              <a:pt x="8530" y="1439"/>
                              <a:pt x="8600" y="1476"/>
                              <a:pt x="8671" y="1476"/>
                            </a:cubicBezTo>
                            <a:cubicBezTo>
                              <a:pt x="8802" y="1476"/>
                              <a:pt x="8935" y="1351"/>
                              <a:pt x="8867" y="1189"/>
                            </a:cubicBezTo>
                            <a:lnTo>
                              <a:pt x="8397" y="125"/>
                            </a:lnTo>
                            <a:cubicBezTo>
                              <a:pt x="8368" y="48"/>
                              <a:pt x="8292" y="0"/>
                              <a:pt x="8205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2478" name="Google Shape;1195;p40">
                      <a:extLst>
                        <a:ext uri="{FF2B5EF4-FFF2-40B4-BE49-F238E27FC236}">
                          <a16:creationId xmlns:a16="http://schemas.microsoft.com/office/drawing/2014/main" id="{AC14B81B-D21E-750C-DE36-86DCA14E90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00612" y="1350746"/>
                      <a:ext cx="653991" cy="850824"/>
                      <a:chOff x="5369039" y="577682"/>
                      <a:chExt cx="3107515" cy="3955467"/>
                    </a:xfrm>
                  </p:grpSpPr>
                  <p:grpSp>
                    <p:nvGrpSpPr>
                      <p:cNvPr id="2482" name="Google Shape;1196;p40">
                        <a:extLst>
                          <a:ext uri="{FF2B5EF4-FFF2-40B4-BE49-F238E27FC236}">
                            <a16:creationId xmlns:a16="http://schemas.microsoft.com/office/drawing/2014/main" id="{320B038B-8D0C-6C2D-C1AC-27E272BFF6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23787" y="1917682"/>
                        <a:ext cx="2852767" cy="2615467"/>
                        <a:chOff x="6015419" y="3716859"/>
                        <a:chExt cx="557671" cy="511283"/>
                      </a:xfrm>
                    </p:grpSpPr>
                    <p:sp>
                      <p:nvSpPr>
                        <p:cNvPr id="2494" name="Google Shape;1197;p40">
                          <a:extLst>
                            <a:ext uri="{FF2B5EF4-FFF2-40B4-BE49-F238E27FC236}">
                              <a16:creationId xmlns:a16="http://schemas.microsoft.com/office/drawing/2014/main" id="{0635B801-FC1F-18C2-E809-CEF6E487E4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15419" y="3716859"/>
                          <a:ext cx="557671" cy="51128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6650" h="88649" extrusionOk="0">
                              <a:moveTo>
                                <a:pt x="48692" y="0"/>
                              </a:moveTo>
                              <a:cubicBezTo>
                                <a:pt x="46526" y="0"/>
                                <a:pt x="44332" y="152"/>
                                <a:pt x="42124" y="465"/>
                              </a:cubicBezTo>
                              <a:cubicBezTo>
                                <a:pt x="17336" y="3960"/>
                                <a:pt x="1" y="26441"/>
                                <a:pt x="3443" y="50679"/>
                              </a:cubicBezTo>
                              <a:cubicBezTo>
                                <a:pt x="6564" y="72751"/>
                                <a:pt x="25836" y="88649"/>
                                <a:pt x="48004" y="88649"/>
                              </a:cubicBezTo>
                              <a:cubicBezTo>
                                <a:pt x="50160" y="88649"/>
                                <a:pt x="52345" y="88498"/>
                                <a:pt x="54544" y="88188"/>
                              </a:cubicBezTo>
                              <a:cubicBezTo>
                                <a:pt x="79332" y="84675"/>
                                <a:pt x="96649" y="62194"/>
                                <a:pt x="93225" y="37975"/>
                              </a:cubicBezTo>
                              <a:cubicBezTo>
                                <a:pt x="90105" y="15895"/>
                                <a:pt x="70848" y="0"/>
                                <a:pt x="48692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grpSp>
                      <p:nvGrpSpPr>
                        <p:cNvPr id="2495" name="Google Shape;1198;p40">
                          <a:extLst>
                            <a:ext uri="{FF2B5EF4-FFF2-40B4-BE49-F238E27FC236}">
                              <a16:creationId xmlns:a16="http://schemas.microsoft.com/office/drawing/2014/main" id="{CE603609-6042-1A70-ECCE-66F3A3D788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36094" y="3716980"/>
                          <a:ext cx="529860" cy="510468"/>
                          <a:chOff x="6036094" y="3716980"/>
                          <a:chExt cx="529860" cy="510468"/>
                        </a:xfrm>
                      </p:grpSpPr>
                      <p:sp>
                        <p:nvSpPr>
                          <p:cNvPr id="2496" name="Google Shape;1199;p40">
                            <a:extLst>
                              <a:ext uri="{FF2B5EF4-FFF2-40B4-BE49-F238E27FC236}">
                                <a16:creationId xmlns:a16="http://schemas.microsoft.com/office/drawing/2014/main" id="{29EC1257-4C29-5816-DA61-33F9C64826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20140" y="3716980"/>
                            <a:ext cx="80065" cy="64273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876" h="11144" extrusionOk="0">
                                <a:moveTo>
                                  <a:pt x="11055" y="0"/>
                                </a:moveTo>
                                <a:cubicBezTo>
                                  <a:pt x="9600" y="71"/>
                                  <a:pt x="8127" y="213"/>
                                  <a:pt x="6654" y="426"/>
                                </a:cubicBezTo>
                                <a:cubicBezTo>
                                  <a:pt x="4401" y="746"/>
                                  <a:pt x="2165" y="1225"/>
                                  <a:pt x="1" y="1863"/>
                                </a:cubicBezTo>
                                <a:lnTo>
                                  <a:pt x="54" y="2307"/>
                                </a:lnTo>
                                <a:lnTo>
                                  <a:pt x="2165" y="2396"/>
                                </a:lnTo>
                                <a:lnTo>
                                  <a:pt x="1739" y="4117"/>
                                </a:lnTo>
                                <a:lnTo>
                                  <a:pt x="3194" y="4401"/>
                                </a:lnTo>
                                <a:lnTo>
                                  <a:pt x="1828" y="5146"/>
                                </a:lnTo>
                                <a:cubicBezTo>
                                  <a:pt x="2893" y="6015"/>
                                  <a:pt x="1207" y="7417"/>
                                  <a:pt x="2538" y="8393"/>
                                </a:cubicBezTo>
                                <a:cubicBezTo>
                                  <a:pt x="3088" y="8783"/>
                                  <a:pt x="3088" y="9937"/>
                                  <a:pt x="3301" y="10611"/>
                                </a:cubicBezTo>
                                <a:lnTo>
                                  <a:pt x="6335" y="11143"/>
                                </a:lnTo>
                                <a:cubicBezTo>
                                  <a:pt x="6583" y="10611"/>
                                  <a:pt x="6832" y="10061"/>
                                  <a:pt x="7098" y="9493"/>
                                </a:cubicBezTo>
                                <a:cubicBezTo>
                                  <a:pt x="7670" y="8245"/>
                                  <a:pt x="7649" y="6456"/>
                                  <a:pt x="9632" y="6456"/>
                                </a:cubicBezTo>
                                <a:cubicBezTo>
                                  <a:pt x="9679" y="6456"/>
                                  <a:pt x="9728" y="6457"/>
                                  <a:pt x="9777" y="6459"/>
                                </a:cubicBezTo>
                                <a:cubicBezTo>
                                  <a:pt x="10380" y="5217"/>
                                  <a:pt x="11410" y="4791"/>
                                  <a:pt x="12723" y="4685"/>
                                </a:cubicBezTo>
                                <a:cubicBezTo>
                                  <a:pt x="13113" y="4649"/>
                                  <a:pt x="13450" y="3939"/>
                                  <a:pt x="13876" y="3443"/>
                                </a:cubicBezTo>
                                <a:cubicBezTo>
                                  <a:pt x="13166" y="2378"/>
                                  <a:pt x="12687" y="1012"/>
                                  <a:pt x="11729" y="391"/>
                                </a:cubicBezTo>
                                <a:cubicBezTo>
                                  <a:pt x="11516" y="249"/>
                                  <a:pt x="11285" y="125"/>
                                  <a:pt x="11055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A2A2A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endParaRPr>
                          </a:p>
                        </p:txBody>
                      </p:sp>
                      <p:sp>
                        <p:nvSpPr>
                          <p:cNvPr id="2497" name="Google Shape;1200;p40">
                            <a:extLst>
                              <a:ext uri="{FF2B5EF4-FFF2-40B4-BE49-F238E27FC236}">
                                <a16:creationId xmlns:a16="http://schemas.microsoft.com/office/drawing/2014/main" id="{AC9BC0EE-1F84-E6A4-9D70-7E7EEB9F43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68562" y="3771936"/>
                            <a:ext cx="39115" cy="367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779" h="6371" extrusionOk="0">
                                <a:moveTo>
                                  <a:pt x="870" y="1"/>
                                </a:moveTo>
                                <a:lnTo>
                                  <a:pt x="1" y="1154"/>
                                </a:lnTo>
                                <a:lnTo>
                                  <a:pt x="1509" y="2698"/>
                                </a:lnTo>
                                <a:lnTo>
                                  <a:pt x="2272" y="3283"/>
                                </a:lnTo>
                                <a:cubicBezTo>
                                  <a:pt x="3567" y="3922"/>
                                  <a:pt x="3301" y="5625"/>
                                  <a:pt x="4436" y="6370"/>
                                </a:cubicBezTo>
                                <a:cubicBezTo>
                                  <a:pt x="4880" y="5341"/>
                                  <a:pt x="5838" y="5554"/>
                                  <a:pt x="6654" y="5377"/>
                                </a:cubicBezTo>
                                <a:cubicBezTo>
                                  <a:pt x="6778" y="4117"/>
                                  <a:pt x="5732" y="3549"/>
                                  <a:pt x="4933" y="3265"/>
                                </a:cubicBezTo>
                                <a:cubicBezTo>
                                  <a:pt x="3762" y="2875"/>
                                  <a:pt x="2928" y="2360"/>
                                  <a:pt x="2325" y="1278"/>
                                </a:cubicBezTo>
                                <a:cubicBezTo>
                                  <a:pt x="2023" y="746"/>
                                  <a:pt x="1367" y="426"/>
                                  <a:pt x="87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A2A2A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endParaRPr>
                          </a:p>
                        </p:txBody>
                      </p:sp>
                      <p:sp>
                        <p:nvSpPr>
                          <p:cNvPr id="2498" name="Google Shape;1201;p40">
                            <a:extLst>
                              <a:ext uri="{FF2B5EF4-FFF2-40B4-BE49-F238E27FC236}">
                                <a16:creationId xmlns:a16="http://schemas.microsoft.com/office/drawing/2014/main" id="{5AB270AA-F636-8EFD-0133-F4CDB8B796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04793" y="3747169"/>
                            <a:ext cx="25088" cy="13311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348" h="2308" extrusionOk="0">
                                <a:moveTo>
                                  <a:pt x="3957" y="1"/>
                                </a:moveTo>
                                <a:cubicBezTo>
                                  <a:pt x="2680" y="355"/>
                                  <a:pt x="1296" y="143"/>
                                  <a:pt x="0" y="906"/>
                                </a:cubicBezTo>
                                <a:cubicBezTo>
                                  <a:pt x="728" y="1651"/>
                                  <a:pt x="728" y="1615"/>
                                  <a:pt x="1544" y="1757"/>
                                </a:cubicBezTo>
                                <a:cubicBezTo>
                                  <a:pt x="2147" y="1917"/>
                                  <a:pt x="2733" y="2094"/>
                                  <a:pt x="3318" y="2307"/>
                                </a:cubicBezTo>
                                <a:lnTo>
                                  <a:pt x="4348" y="639"/>
                                </a:lnTo>
                                <a:lnTo>
                                  <a:pt x="3957" y="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A2A2A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endParaRPr>
                          </a:p>
                        </p:txBody>
                      </p:sp>
                      <p:sp>
                        <p:nvSpPr>
                          <p:cNvPr id="2499" name="Google Shape;1202;p40">
                            <a:extLst>
                              <a:ext uri="{FF2B5EF4-FFF2-40B4-BE49-F238E27FC236}">
                                <a16:creationId xmlns:a16="http://schemas.microsoft.com/office/drawing/2014/main" id="{F34209EF-3830-97F8-85EB-67FB647A28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65182" y="3787492"/>
                            <a:ext cx="18025" cy="1658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124" h="2875" extrusionOk="0">
                                <a:moveTo>
                                  <a:pt x="2095" y="1"/>
                                </a:moveTo>
                                <a:lnTo>
                                  <a:pt x="1" y="1030"/>
                                </a:lnTo>
                                <a:cubicBezTo>
                                  <a:pt x="498" y="1455"/>
                                  <a:pt x="782" y="1615"/>
                                  <a:pt x="941" y="1864"/>
                                </a:cubicBezTo>
                                <a:cubicBezTo>
                                  <a:pt x="1119" y="2112"/>
                                  <a:pt x="1154" y="2449"/>
                                  <a:pt x="1279" y="2875"/>
                                </a:cubicBezTo>
                                <a:lnTo>
                                  <a:pt x="3124" y="2467"/>
                                </a:lnTo>
                                <a:lnTo>
                                  <a:pt x="2858" y="586"/>
                                </a:lnTo>
                                <a:lnTo>
                                  <a:pt x="2095" y="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A2A2A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endParaRPr>
                          </a:p>
                        </p:txBody>
                      </p:sp>
                      <p:sp>
                        <p:nvSpPr>
                          <p:cNvPr id="2500" name="Google Shape;1203;p40">
                            <a:extLst>
                              <a:ext uri="{FF2B5EF4-FFF2-40B4-BE49-F238E27FC236}">
                                <a16:creationId xmlns:a16="http://schemas.microsoft.com/office/drawing/2014/main" id="{4182C05A-C060-D72D-60CD-4B72599E3A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67131" y="3727108"/>
                            <a:ext cx="198823" cy="438001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4458" h="75943" extrusionOk="0">
                                <a:moveTo>
                                  <a:pt x="8836" y="6211"/>
                                </a:moveTo>
                                <a:cubicBezTo>
                                  <a:pt x="10061" y="6371"/>
                                  <a:pt x="10061" y="6371"/>
                                  <a:pt x="12438" y="9352"/>
                                </a:cubicBezTo>
                                <a:lnTo>
                                  <a:pt x="10930" y="10416"/>
                                </a:lnTo>
                                <a:cubicBezTo>
                                  <a:pt x="10646" y="10044"/>
                                  <a:pt x="9244" y="10079"/>
                                  <a:pt x="10309" y="8997"/>
                                </a:cubicBezTo>
                                <a:lnTo>
                                  <a:pt x="8836" y="6211"/>
                                </a:lnTo>
                                <a:close/>
                                <a:moveTo>
                                  <a:pt x="13237" y="17585"/>
                                </a:moveTo>
                                <a:cubicBezTo>
                                  <a:pt x="14213" y="18330"/>
                                  <a:pt x="14976" y="19235"/>
                                  <a:pt x="15951" y="19572"/>
                                </a:cubicBezTo>
                                <a:cubicBezTo>
                                  <a:pt x="17034" y="19945"/>
                                  <a:pt x="17548" y="20761"/>
                                  <a:pt x="18294" y="21506"/>
                                </a:cubicBezTo>
                                <a:lnTo>
                                  <a:pt x="16892" y="22216"/>
                                </a:lnTo>
                                <a:lnTo>
                                  <a:pt x="19092" y="23440"/>
                                </a:lnTo>
                                <a:lnTo>
                                  <a:pt x="18826" y="19359"/>
                                </a:lnTo>
                                <a:lnTo>
                                  <a:pt x="18826" y="19359"/>
                                </a:lnTo>
                                <a:cubicBezTo>
                                  <a:pt x="19500" y="20264"/>
                                  <a:pt x="19890" y="20867"/>
                                  <a:pt x="20352" y="21382"/>
                                </a:cubicBezTo>
                                <a:cubicBezTo>
                                  <a:pt x="20813" y="21914"/>
                                  <a:pt x="21328" y="22340"/>
                                  <a:pt x="22091" y="23050"/>
                                </a:cubicBezTo>
                                <a:lnTo>
                                  <a:pt x="22587" y="21346"/>
                                </a:lnTo>
                                <a:lnTo>
                                  <a:pt x="25267" y="23742"/>
                                </a:lnTo>
                                <a:lnTo>
                                  <a:pt x="26402" y="22713"/>
                                </a:lnTo>
                                <a:lnTo>
                                  <a:pt x="27999" y="26261"/>
                                </a:lnTo>
                                <a:cubicBezTo>
                                  <a:pt x="27384" y="26597"/>
                                  <a:pt x="26823" y="26720"/>
                                  <a:pt x="26292" y="26720"/>
                                </a:cubicBezTo>
                                <a:cubicBezTo>
                                  <a:pt x="24969" y="26720"/>
                                  <a:pt x="23833" y="25957"/>
                                  <a:pt x="22516" y="25818"/>
                                </a:cubicBezTo>
                                <a:cubicBezTo>
                                  <a:pt x="22516" y="26527"/>
                                  <a:pt x="22499" y="27131"/>
                                  <a:pt x="22499" y="27787"/>
                                </a:cubicBezTo>
                                <a:cubicBezTo>
                                  <a:pt x="22392" y="27787"/>
                                  <a:pt x="22270" y="27819"/>
                                  <a:pt x="22169" y="27819"/>
                                </a:cubicBezTo>
                                <a:cubicBezTo>
                                  <a:pt x="22118" y="27819"/>
                                  <a:pt x="22073" y="27811"/>
                                  <a:pt x="22037" y="27787"/>
                                </a:cubicBezTo>
                                <a:cubicBezTo>
                                  <a:pt x="21133" y="27288"/>
                                  <a:pt x="20502" y="26308"/>
                                  <a:pt x="19338" y="26308"/>
                                </a:cubicBezTo>
                                <a:cubicBezTo>
                                  <a:pt x="19178" y="26308"/>
                                  <a:pt x="19008" y="26327"/>
                                  <a:pt x="18826" y="26368"/>
                                </a:cubicBezTo>
                                <a:cubicBezTo>
                                  <a:pt x="18808" y="26372"/>
                                  <a:pt x="18788" y="26375"/>
                                  <a:pt x="18768" y="26375"/>
                                </a:cubicBezTo>
                                <a:cubicBezTo>
                                  <a:pt x="18417" y="26375"/>
                                  <a:pt x="17797" y="25667"/>
                                  <a:pt x="17495" y="25197"/>
                                </a:cubicBezTo>
                                <a:cubicBezTo>
                                  <a:pt x="16998" y="24416"/>
                                  <a:pt x="16661" y="23529"/>
                                  <a:pt x="16360" y="22925"/>
                                </a:cubicBezTo>
                                <a:cubicBezTo>
                                  <a:pt x="16129" y="22764"/>
                                  <a:pt x="15928" y="22701"/>
                                  <a:pt x="15748" y="22701"/>
                                </a:cubicBezTo>
                                <a:cubicBezTo>
                                  <a:pt x="15114" y="22701"/>
                                  <a:pt x="14724" y="23479"/>
                                  <a:pt x="14110" y="23479"/>
                                </a:cubicBezTo>
                                <a:cubicBezTo>
                                  <a:pt x="13959" y="23479"/>
                                  <a:pt x="13794" y="23432"/>
                                  <a:pt x="13609" y="23316"/>
                                </a:cubicBezTo>
                                <a:cubicBezTo>
                                  <a:pt x="13398" y="23182"/>
                                  <a:pt x="13213" y="23127"/>
                                  <a:pt x="13048" y="23127"/>
                                </a:cubicBezTo>
                                <a:cubicBezTo>
                                  <a:pt x="12310" y="23127"/>
                                  <a:pt x="11952" y="24236"/>
                                  <a:pt x="11285" y="24540"/>
                                </a:cubicBezTo>
                                <a:cubicBezTo>
                                  <a:pt x="10309" y="24984"/>
                                  <a:pt x="9475" y="24913"/>
                                  <a:pt x="8357" y="25126"/>
                                </a:cubicBezTo>
                                <a:cubicBezTo>
                                  <a:pt x="8712" y="23440"/>
                                  <a:pt x="10007" y="23263"/>
                                  <a:pt x="10877" y="22588"/>
                                </a:cubicBezTo>
                                <a:cubicBezTo>
                                  <a:pt x="9333" y="21453"/>
                                  <a:pt x="11161" y="20583"/>
                                  <a:pt x="11107" y="19732"/>
                                </a:cubicBezTo>
                                <a:cubicBezTo>
                                  <a:pt x="10966" y="17815"/>
                                  <a:pt x="13183" y="19075"/>
                                  <a:pt x="13237" y="17585"/>
                                </a:cubicBezTo>
                                <a:close/>
                                <a:moveTo>
                                  <a:pt x="444" y="1"/>
                                </a:moveTo>
                                <a:lnTo>
                                  <a:pt x="444" y="1"/>
                                </a:lnTo>
                                <a:cubicBezTo>
                                  <a:pt x="373" y="746"/>
                                  <a:pt x="0" y="1438"/>
                                  <a:pt x="1278" y="1758"/>
                                </a:cubicBezTo>
                                <a:cubicBezTo>
                                  <a:pt x="2147" y="1953"/>
                                  <a:pt x="2662" y="2929"/>
                                  <a:pt x="2857" y="3869"/>
                                </a:cubicBezTo>
                                <a:cubicBezTo>
                                  <a:pt x="3034" y="4756"/>
                                  <a:pt x="3123" y="5643"/>
                                  <a:pt x="3247" y="6530"/>
                                </a:cubicBezTo>
                                <a:lnTo>
                                  <a:pt x="3549" y="6140"/>
                                </a:lnTo>
                                <a:lnTo>
                                  <a:pt x="5412" y="8145"/>
                                </a:lnTo>
                                <a:lnTo>
                                  <a:pt x="6654" y="6903"/>
                                </a:lnTo>
                                <a:lnTo>
                                  <a:pt x="8393" y="10505"/>
                                </a:lnTo>
                                <a:lnTo>
                                  <a:pt x="6654" y="14426"/>
                                </a:lnTo>
                                <a:lnTo>
                                  <a:pt x="5944" y="14036"/>
                                </a:lnTo>
                                <a:cubicBezTo>
                                  <a:pt x="5678" y="14338"/>
                                  <a:pt x="5447" y="14657"/>
                                  <a:pt x="5252" y="14976"/>
                                </a:cubicBezTo>
                                <a:cubicBezTo>
                                  <a:pt x="5163" y="15154"/>
                                  <a:pt x="5217" y="15402"/>
                                  <a:pt x="5199" y="15615"/>
                                </a:cubicBezTo>
                                <a:cubicBezTo>
                                  <a:pt x="7346" y="16591"/>
                                  <a:pt x="7701" y="17017"/>
                                  <a:pt x="8162" y="19004"/>
                                </a:cubicBezTo>
                                <a:lnTo>
                                  <a:pt x="4471" y="18827"/>
                                </a:lnTo>
                                <a:lnTo>
                                  <a:pt x="4471" y="18827"/>
                                </a:lnTo>
                                <a:cubicBezTo>
                                  <a:pt x="4755" y="21754"/>
                                  <a:pt x="5057" y="22606"/>
                                  <a:pt x="6193" y="24114"/>
                                </a:cubicBezTo>
                                <a:lnTo>
                                  <a:pt x="7754" y="24061"/>
                                </a:lnTo>
                                <a:lnTo>
                                  <a:pt x="7754" y="24061"/>
                                </a:lnTo>
                                <a:cubicBezTo>
                                  <a:pt x="8073" y="25480"/>
                                  <a:pt x="7914" y="26740"/>
                                  <a:pt x="6920" y="27379"/>
                                </a:cubicBezTo>
                                <a:cubicBezTo>
                                  <a:pt x="5518" y="28319"/>
                                  <a:pt x="7026" y="29703"/>
                                  <a:pt x="5962" y="30857"/>
                                </a:cubicBezTo>
                                <a:cubicBezTo>
                                  <a:pt x="4241" y="32720"/>
                                  <a:pt x="3850" y="35399"/>
                                  <a:pt x="2644" y="37812"/>
                                </a:cubicBezTo>
                                <a:lnTo>
                                  <a:pt x="4471" y="38380"/>
                                </a:lnTo>
                                <a:cubicBezTo>
                                  <a:pt x="4400" y="39161"/>
                                  <a:pt x="4436" y="40012"/>
                                  <a:pt x="4259" y="40829"/>
                                </a:cubicBezTo>
                                <a:cubicBezTo>
                                  <a:pt x="3939" y="42319"/>
                                  <a:pt x="4329" y="43579"/>
                                  <a:pt x="5252" y="44732"/>
                                </a:cubicBezTo>
                                <a:cubicBezTo>
                                  <a:pt x="5838" y="45460"/>
                                  <a:pt x="6370" y="46240"/>
                                  <a:pt x="7026" y="46932"/>
                                </a:cubicBezTo>
                                <a:cubicBezTo>
                                  <a:pt x="7789" y="47731"/>
                                  <a:pt x="9209" y="47678"/>
                                  <a:pt x="9670" y="48920"/>
                                </a:cubicBezTo>
                                <a:cubicBezTo>
                                  <a:pt x="9723" y="49026"/>
                                  <a:pt x="9812" y="49097"/>
                                  <a:pt x="9919" y="49132"/>
                                </a:cubicBezTo>
                                <a:cubicBezTo>
                                  <a:pt x="10191" y="49213"/>
                                  <a:pt x="10478" y="49350"/>
                                  <a:pt x="10740" y="49350"/>
                                </a:cubicBezTo>
                                <a:cubicBezTo>
                                  <a:pt x="10768" y="49350"/>
                                  <a:pt x="10796" y="49349"/>
                                  <a:pt x="10824" y="49345"/>
                                </a:cubicBezTo>
                                <a:cubicBezTo>
                                  <a:pt x="11569" y="49257"/>
                                  <a:pt x="12279" y="49257"/>
                                  <a:pt x="12917" y="48547"/>
                                </a:cubicBezTo>
                                <a:cubicBezTo>
                                  <a:pt x="12958" y="48500"/>
                                  <a:pt x="13033" y="48481"/>
                                  <a:pt x="13131" y="48481"/>
                                </a:cubicBezTo>
                                <a:cubicBezTo>
                                  <a:pt x="13526" y="48481"/>
                                  <a:pt x="14291" y="48790"/>
                                  <a:pt x="14670" y="48790"/>
                                </a:cubicBezTo>
                                <a:cubicBezTo>
                                  <a:pt x="14764" y="48790"/>
                                  <a:pt x="14834" y="48771"/>
                                  <a:pt x="14869" y="48724"/>
                                </a:cubicBezTo>
                                <a:cubicBezTo>
                                  <a:pt x="15721" y="47642"/>
                                  <a:pt x="16892" y="47944"/>
                                  <a:pt x="17921" y="47695"/>
                                </a:cubicBezTo>
                                <a:cubicBezTo>
                                  <a:pt x="17948" y="47687"/>
                                  <a:pt x="17976" y="47684"/>
                                  <a:pt x="18005" y="47684"/>
                                </a:cubicBezTo>
                                <a:cubicBezTo>
                                  <a:pt x="18165" y="47684"/>
                                  <a:pt x="18357" y="47795"/>
                                  <a:pt x="18613" y="47855"/>
                                </a:cubicBezTo>
                                <a:cubicBezTo>
                                  <a:pt x="18550" y="48716"/>
                                  <a:pt x="18847" y="48890"/>
                                  <a:pt x="19260" y="48890"/>
                                </a:cubicBezTo>
                                <a:cubicBezTo>
                                  <a:pt x="19540" y="48890"/>
                                  <a:pt x="19874" y="48810"/>
                                  <a:pt x="20185" y="48810"/>
                                </a:cubicBezTo>
                                <a:cubicBezTo>
                                  <a:pt x="20457" y="48810"/>
                                  <a:pt x="20713" y="48871"/>
                                  <a:pt x="20902" y="49097"/>
                                </a:cubicBezTo>
                                <a:cubicBezTo>
                                  <a:pt x="20831" y="49558"/>
                                  <a:pt x="20902" y="50233"/>
                                  <a:pt x="20636" y="50765"/>
                                </a:cubicBezTo>
                                <a:cubicBezTo>
                                  <a:pt x="20228" y="51546"/>
                                  <a:pt x="21150" y="52592"/>
                                  <a:pt x="20068" y="53178"/>
                                </a:cubicBezTo>
                                <a:cubicBezTo>
                                  <a:pt x="21771" y="55112"/>
                                  <a:pt x="20955" y="57649"/>
                                  <a:pt x="21594" y="59424"/>
                                </a:cubicBezTo>
                                <a:cubicBezTo>
                                  <a:pt x="20742" y="61713"/>
                                  <a:pt x="19589" y="63327"/>
                                  <a:pt x="19624" y="65776"/>
                                </a:cubicBezTo>
                                <a:cubicBezTo>
                                  <a:pt x="19678" y="68597"/>
                                  <a:pt x="18453" y="71436"/>
                                  <a:pt x="17406" y="74168"/>
                                </a:cubicBezTo>
                                <a:cubicBezTo>
                                  <a:pt x="17247" y="74577"/>
                                  <a:pt x="17158" y="75002"/>
                                  <a:pt x="16910" y="75943"/>
                                </a:cubicBezTo>
                                <a:cubicBezTo>
                                  <a:pt x="28177" y="66379"/>
                                  <a:pt x="34458" y="51617"/>
                                  <a:pt x="32258" y="36144"/>
                                </a:cubicBezTo>
                                <a:cubicBezTo>
                                  <a:pt x="29756" y="18472"/>
                                  <a:pt x="16874" y="4756"/>
                                  <a:pt x="444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A2A2A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endParaRPr>
                          </a:p>
                        </p:txBody>
                      </p:sp>
                      <p:sp>
                        <p:nvSpPr>
                          <p:cNvPr id="2501" name="Google Shape;1204;p40">
                            <a:extLst>
                              <a:ext uri="{FF2B5EF4-FFF2-40B4-BE49-F238E27FC236}">
                                <a16:creationId xmlns:a16="http://schemas.microsoft.com/office/drawing/2014/main" id="{7993596A-BFA2-52EF-2796-E3A2E96F56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36094" y="3734681"/>
                            <a:ext cx="181628" cy="30302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1478" h="52540" extrusionOk="0">
                                <a:moveTo>
                                  <a:pt x="28337" y="1"/>
                                </a:moveTo>
                                <a:cubicBezTo>
                                  <a:pt x="13326" y="5785"/>
                                  <a:pt x="2556" y="18986"/>
                                  <a:pt x="1" y="34405"/>
                                </a:cubicBezTo>
                                <a:cubicBezTo>
                                  <a:pt x="516" y="36961"/>
                                  <a:pt x="764" y="39569"/>
                                  <a:pt x="1154" y="42159"/>
                                </a:cubicBezTo>
                                <a:cubicBezTo>
                                  <a:pt x="1172" y="42266"/>
                                  <a:pt x="1438" y="42355"/>
                                  <a:pt x="1687" y="42496"/>
                                </a:cubicBezTo>
                                <a:cubicBezTo>
                                  <a:pt x="1687" y="41574"/>
                                  <a:pt x="1704" y="40704"/>
                                  <a:pt x="1704" y="39835"/>
                                </a:cubicBezTo>
                                <a:lnTo>
                                  <a:pt x="2112" y="39817"/>
                                </a:lnTo>
                                <a:lnTo>
                                  <a:pt x="3905" y="45513"/>
                                </a:lnTo>
                                <a:cubicBezTo>
                                  <a:pt x="4490" y="45956"/>
                                  <a:pt x="5289" y="46595"/>
                                  <a:pt x="6122" y="47145"/>
                                </a:cubicBezTo>
                                <a:cubicBezTo>
                                  <a:pt x="6548" y="47465"/>
                                  <a:pt x="7045" y="47678"/>
                                  <a:pt x="7560" y="47784"/>
                                </a:cubicBezTo>
                                <a:cubicBezTo>
                                  <a:pt x="9813" y="48068"/>
                                  <a:pt x="12492" y="48884"/>
                                  <a:pt x="13557" y="50481"/>
                                </a:cubicBezTo>
                                <a:cubicBezTo>
                                  <a:pt x="14515" y="51971"/>
                                  <a:pt x="15810" y="52202"/>
                                  <a:pt x="16751" y="52539"/>
                                </a:cubicBezTo>
                                <a:lnTo>
                                  <a:pt x="18827" y="51652"/>
                                </a:lnTo>
                                <a:cubicBezTo>
                                  <a:pt x="18720" y="51475"/>
                                  <a:pt x="18632" y="51155"/>
                                  <a:pt x="18525" y="51138"/>
                                </a:cubicBezTo>
                                <a:cubicBezTo>
                                  <a:pt x="15367" y="50960"/>
                                  <a:pt x="15367" y="50978"/>
                                  <a:pt x="14905" y="48015"/>
                                </a:cubicBezTo>
                                <a:cubicBezTo>
                                  <a:pt x="14870" y="47695"/>
                                  <a:pt x="14799" y="47376"/>
                                  <a:pt x="14675" y="46755"/>
                                </a:cubicBezTo>
                                <a:lnTo>
                                  <a:pt x="11818" y="46152"/>
                                </a:lnTo>
                                <a:lnTo>
                                  <a:pt x="12031" y="42461"/>
                                </a:lnTo>
                                <a:cubicBezTo>
                                  <a:pt x="12009" y="42460"/>
                                  <a:pt x="11988" y="42460"/>
                                  <a:pt x="11967" y="42460"/>
                                </a:cubicBezTo>
                                <a:cubicBezTo>
                                  <a:pt x="9761" y="42460"/>
                                  <a:pt x="10756" y="45214"/>
                                  <a:pt x="9157" y="45531"/>
                                </a:cubicBezTo>
                                <a:cubicBezTo>
                                  <a:pt x="7577" y="44537"/>
                                  <a:pt x="7577" y="44537"/>
                                  <a:pt x="6832" y="39036"/>
                                </a:cubicBezTo>
                                <a:cubicBezTo>
                                  <a:pt x="7471" y="36162"/>
                                  <a:pt x="10807" y="37120"/>
                                  <a:pt x="11570" y="34867"/>
                                </a:cubicBezTo>
                                <a:lnTo>
                                  <a:pt x="13876" y="35683"/>
                                </a:lnTo>
                                <a:cubicBezTo>
                                  <a:pt x="13930" y="37014"/>
                                  <a:pt x="14213" y="38274"/>
                                  <a:pt x="15651" y="39090"/>
                                </a:cubicBezTo>
                                <a:lnTo>
                                  <a:pt x="14870" y="33554"/>
                                </a:lnTo>
                                <a:cubicBezTo>
                                  <a:pt x="15012" y="33305"/>
                                  <a:pt x="15189" y="33092"/>
                                  <a:pt x="15367" y="32880"/>
                                </a:cubicBezTo>
                                <a:cubicBezTo>
                                  <a:pt x="16733" y="31584"/>
                                  <a:pt x="18720" y="30662"/>
                                  <a:pt x="18277" y="28231"/>
                                </a:cubicBezTo>
                                <a:cubicBezTo>
                                  <a:pt x="19217" y="27148"/>
                                  <a:pt x="19501" y="25569"/>
                                  <a:pt x="20903" y="24824"/>
                                </a:cubicBezTo>
                                <a:cubicBezTo>
                                  <a:pt x="21169" y="24664"/>
                                  <a:pt x="21701" y="24540"/>
                                  <a:pt x="21701" y="24416"/>
                                </a:cubicBezTo>
                                <a:cubicBezTo>
                                  <a:pt x="21701" y="22606"/>
                                  <a:pt x="23298" y="22375"/>
                                  <a:pt x="24345" y="21453"/>
                                </a:cubicBezTo>
                                <a:cubicBezTo>
                                  <a:pt x="24698" y="21969"/>
                                  <a:pt x="25002" y="22149"/>
                                  <a:pt x="25280" y="22149"/>
                                </a:cubicBezTo>
                                <a:cubicBezTo>
                                  <a:pt x="25925" y="22149"/>
                                  <a:pt x="26432" y="21185"/>
                                  <a:pt x="27082" y="21185"/>
                                </a:cubicBezTo>
                                <a:cubicBezTo>
                                  <a:pt x="27098" y="21185"/>
                                  <a:pt x="27114" y="21185"/>
                                  <a:pt x="27131" y="21187"/>
                                </a:cubicBezTo>
                                <a:cubicBezTo>
                                  <a:pt x="27184" y="21187"/>
                                  <a:pt x="27237" y="20867"/>
                                  <a:pt x="27255" y="20832"/>
                                </a:cubicBezTo>
                                <a:lnTo>
                                  <a:pt x="25250" y="19909"/>
                                </a:lnTo>
                                <a:lnTo>
                                  <a:pt x="25835" y="18348"/>
                                </a:lnTo>
                                <a:lnTo>
                                  <a:pt x="24274" y="17851"/>
                                </a:lnTo>
                                <a:cubicBezTo>
                                  <a:pt x="25161" y="17514"/>
                                  <a:pt x="26048" y="17727"/>
                                  <a:pt x="26829" y="17531"/>
                                </a:cubicBezTo>
                                <a:cubicBezTo>
                                  <a:pt x="27610" y="17336"/>
                                  <a:pt x="28266" y="16751"/>
                                  <a:pt x="28976" y="16325"/>
                                </a:cubicBezTo>
                                <a:cubicBezTo>
                                  <a:pt x="29774" y="15846"/>
                                  <a:pt x="30573" y="15349"/>
                                  <a:pt x="31478" y="14781"/>
                                </a:cubicBezTo>
                                <a:cubicBezTo>
                                  <a:pt x="30466" y="12723"/>
                                  <a:pt x="27769" y="12049"/>
                                  <a:pt x="27698" y="9565"/>
                                </a:cubicBezTo>
                                <a:lnTo>
                                  <a:pt x="25143" y="11836"/>
                                </a:lnTo>
                                <a:cubicBezTo>
                                  <a:pt x="25764" y="8571"/>
                                  <a:pt x="23600" y="8908"/>
                                  <a:pt x="22269" y="8465"/>
                                </a:cubicBezTo>
                                <a:cubicBezTo>
                                  <a:pt x="21932" y="8855"/>
                                  <a:pt x="21559" y="9032"/>
                                  <a:pt x="21027" y="9316"/>
                                </a:cubicBezTo>
                                <a:lnTo>
                                  <a:pt x="21825" y="10132"/>
                                </a:lnTo>
                                <a:lnTo>
                                  <a:pt x="20353" y="11197"/>
                                </a:lnTo>
                                <a:cubicBezTo>
                                  <a:pt x="21772" y="12244"/>
                                  <a:pt x="20956" y="13628"/>
                                  <a:pt x="20690" y="13734"/>
                                </a:cubicBezTo>
                                <a:cubicBezTo>
                                  <a:pt x="18756" y="14444"/>
                                  <a:pt x="19217" y="16396"/>
                                  <a:pt x="18401" y="17620"/>
                                </a:cubicBezTo>
                                <a:lnTo>
                                  <a:pt x="17460" y="16910"/>
                                </a:lnTo>
                                <a:cubicBezTo>
                                  <a:pt x="17052" y="16502"/>
                                  <a:pt x="17886" y="16360"/>
                                  <a:pt x="17851" y="16023"/>
                                </a:cubicBezTo>
                                <a:cubicBezTo>
                                  <a:pt x="17833" y="15580"/>
                                  <a:pt x="17744" y="15136"/>
                                  <a:pt x="17673" y="14639"/>
                                </a:cubicBezTo>
                                <a:lnTo>
                                  <a:pt x="14781" y="13805"/>
                                </a:lnTo>
                                <a:cubicBezTo>
                                  <a:pt x="14391" y="10558"/>
                                  <a:pt x="17727" y="10026"/>
                                  <a:pt x="19075" y="8056"/>
                                </a:cubicBezTo>
                                <a:cubicBezTo>
                                  <a:pt x="19476" y="8451"/>
                                  <a:pt x="19895" y="8555"/>
                                  <a:pt x="20323" y="8555"/>
                                </a:cubicBezTo>
                                <a:cubicBezTo>
                                  <a:pt x="20808" y="8555"/>
                                  <a:pt x="21305" y="8420"/>
                                  <a:pt x="21802" y="8420"/>
                                </a:cubicBezTo>
                                <a:cubicBezTo>
                                  <a:pt x="21952" y="8420"/>
                                  <a:pt x="22102" y="8433"/>
                                  <a:pt x="22251" y="8465"/>
                                </a:cubicBezTo>
                                <a:cubicBezTo>
                                  <a:pt x="22127" y="7702"/>
                                  <a:pt x="22056" y="7152"/>
                                  <a:pt x="21967" y="6495"/>
                                </a:cubicBezTo>
                                <a:cubicBezTo>
                                  <a:pt x="23198" y="6481"/>
                                  <a:pt x="23566" y="4540"/>
                                  <a:pt x="24952" y="4540"/>
                                </a:cubicBezTo>
                                <a:cubicBezTo>
                                  <a:pt x="25264" y="4540"/>
                                  <a:pt x="25629" y="4639"/>
                                  <a:pt x="26066" y="4880"/>
                                </a:cubicBezTo>
                                <a:cubicBezTo>
                                  <a:pt x="25374" y="5963"/>
                                  <a:pt x="24274" y="6335"/>
                                  <a:pt x="23458" y="7010"/>
                                </a:cubicBezTo>
                                <a:lnTo>
                                  <a:pt x="26243" y="8376"/>
                                </a:lnTo>
                                <a:lnTo>
                                  <a:pt x="28089" y="7205"/>
                                </a:lnTo>
                                <a:lnTo>
                                  <a:pt x="28160" y="5324"/>
                                </a:lnTo>
                                <a:cubicBezTo>
                                  <a:pt x="28332" y="5383"/>
                                  <a:pt x="28506" y="5414"/>
                                  <a:pt x="28690" y="5414"/>
                                </a:cubicBezTo>
                                <a:cubicBezTo>
                                  <a:pt x="29226" y="5414"/>
                                  <a:pt x="29853" y="5151"/>
                                  <a:pt x="30804" y="4543"/>
                                </a:cubicBezTo>
                                <a:lnTo>
                                  <a:pt x="29029" y="3621"/>
                                </a:lnTo>
                                <a:lnTo>
                                  <a:pt x="29561" y="2733"/>
                                </a:lnTo>
                                <a:lnTo>
                                  <a:pt x="28231" y="1722"/>
                                </a:lnTo>
                                <a:cubicBezTo>
                                  <a:pt x="28355" y="1190"/>
                                  <a:pt x="28692" y="586"/>
                                  <a:pt x="28515" y="232"/>
                                </a:cubicBezTo>
                                <a:cubicBezTo>
                                  <a:pt x="28479" y="161"/>
                                  <a:pt x="28408" y="72"/>
                                  <a:pt x="28337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A2A2A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endParaRPr>
                          </a:p>
                        </p:txBody>
                      </p:sp>
                      <p:sp>
                        <p:nvSpPr>
                          <p:cNvPr id="2502" name="Google Shape;1205;p40">
                            <a:extLst>
                              <a:ext uri="{FF2B5EF4-FFF2-40B4-BE49-F238E27FC236}">
                                <a16:creationId xmlns:a16="http://schemas.microsoft.com/office/drawing/2014/main" id="{9C1545E0-B163-237A-BF44-557B6E93533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43575" y="4010833"/>
                            <a:ext cx="186233" cy="21661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2276" h="37558" extrusionOk="0">
                                <a:moveTo>
                                  <a:pt x="3376" y="1"/>
                                </a:moveTo>
                                <a:cubicBezTo>
                                  <a:pt x="3358" y="1"/>
                                  <a:pt x="3345" y="4"/>
                                  <a:pt x="3336" y="12"/>
                                </a:cubicBezTo>
                                <a:cubicBezTo>
                                  <a:pt x="905" y="2621"/>
                                  <a:pt x="905" y="2621"/>
                                  <a:pt x="1243" y="6400"/>
                                </a:cubicBezTo>
                                <a:cubicBezTo>
                                  <a:pt x="1260" y="6595"/>
                                  <a:pt x="1118" y="6790"/>
                                  <a:pt x="1065" y="7003"/>
                                </a:cubicBezTo>
                                <a:cubicBezTo>
                                  <a:pt x="693" y="8405"/>
                                  <a:pt x="338" y="9807"/>
                                  <a:pt x="1" y="11155"/>
                                </a:cubicBezTo>
                                <a:lnTo>
                                  <a:pt x="1118" y="14012"/>
                                </a:lnTo>
                                <a:cubicBezTo>
                                  <a:pt x="2147" y="15148"/>
                                  <a:pt x="3106" y="16283"/>
                                  <a:pt x="4188" y="17330"/>
                                </a:cubicBezTo>
                                <a:cubicBezTo>
                                  <a:pt x="5271" y="18413"/>
                                  <a:pt x="5677" y="20424"/>
                                  <a:pt x="7592" y="20424"/>
                                </a:cubicBezTo>
                                <a:cubicBezTo>
                                  <a:pt x="7779" y="20424"/>
                                  <a:pt x="7980" y="20405"/>
                                  <a:pt x="8198" y="20364"/>
                                </a:cubicBezTo>
                                <a:cubicBezTo>
                                  <a:pt x="9263" y="21234"/>
                                  <a:pt x="10735" y="21553"/>
                                  <a:pt x="11179" y="23221"/>
                                </a:cubicBezTo>
                                <a:cubicBezTo>
                                  <a:pt x="11587" y="24711"/>
                                  <a:pt x="12669" y="26024"/>
                                  <a:pt x="13024" y="27515"/>
                                </a:cubicBezTo>
                                <a:cubicBezTo>
                                  <a:pt x="13361" y="28863"/>
                                  <a:pt x="14461" y="29662"/>
                                  <a:pt x="14834" y="30780"/>
                                </a:cubicBezTo>
                                <a:cubicBezTo>
                                  <a:pt x="15278" y="32128"/>
                                  <a:pt x="15970" y="33246"/>
                                  <a:pt x="16573" y="34470"/>
                                </a:cubicBezTo>
                                <a:cubicBezTo>
                                  <a:pt x="17070" y="35428"/>
                                  <a:pt x="18223" y="35038"/>
                                  <a:pt x="18525" y="36191"/>
                                </a:cubicBezTo>
                                <a:cubicBezTo>
                                  <a:pt x="18631" y="36564"/>
                                  <a:pt x="18844" y="36901"/>
                                  <a:pt x="19146" y="37185"/>
                                </a:cubicBezTo>
                                <a:cubicBezTo>
                                  <a:pt x="20299" y="37345"/>
                                  <a:pt x="21470" y="37469"/>
                                  <a:pt x="22659" y="37558"/>
                                </a:cubicBezTo>
                                <a:cubicBezTo>
                                  <a:pt x="22559" y="37158"/>
                                  <a:pt x="22490" y="36790"/>
                                  <a:pt x="21808" y="36790"/>
                                </a:cubicBezTo>
                                <a:cubicBezTo>
                                  <a:pt x="21763" y="36790"/>
                                  <a:pt x="21716" y="36791"/>
                                  <a:pt x="21665" y="36795"/>
                                </a:cubicBezTo>
                                <a:cubicBezTo>
                                  <a:pt x="21645" y="36796"/>
                                  <a:pt x="21626" y="36796"/>
                                  <a:pt x="21608" y="36796"/>
                                </a:cubicBezTo>
                                <a:cubicBezTo>
                                  <a:pt x="20725" y="36796"/>
                                  <a:pt x="22437" y="35547"/>
                                  <a:pt x="21115" y="35251"/>
                                </a:cubicBezTo>
                                <a:cubicBezTo>
                                  <a:pt x="20388" y="35073"/>
                                  <a:pt x="22109" y="33707"/>
                                  <a:pt x="20725" y="33246"/>
                                </a:cubicBezTo>
                                <a:lnTo>
                                  <a:pt x="20920" y="32980"/>
                                </a:lnTo>
                                <a:lnTo>
                                  <a:pt x="22783" y="32394"/>
                                </a:lnTo>
                                <a:lnTo>
                                  <a:pt x="21860" y="30017"/>
                                </a:lnTo>
                                <a:lnTo>
                                  <a:pt x="23191" y="29839"/>
                                </a:lnTo>
                                <a:cubicBezTo>
                                  <a:pt x="23599" y="29041"/>
                                  <a:pt x="24007" y="28313"/>
                                  <a:pt x="24380" y="27550"/>
                                </a:cubicBezTo>
                                <a:cubicBezTo>
                                  <a:pt x="24646" y="26982"/>
                                  <a:pt x="25178" y="26308"/>
                                  <a:pt x="25036" y="25829"/>
                                </a:cubicBezTo>
                                <a:cubicBezTo>
                                  <a:pt x="24451" y="23718"/>
                                  <a:pt x="26083" y="22972"/>
                                  <a:pt x="27343" y="22529"/>
                                </a:cubicBezTo>
                                <a:cubicBezTo>
                                  <a:pt x="28603" y="22068"/>
                                  <a:pt x="29082" y="21482"/>
                                  <a:pt x="29242" y="20311"/>
                                </a:cubicBezTo>
                                <a:cubicBezTo>
                                  <a:pt x="29419" y="19069"/>
                                  <a:pt x="29809" y="17862"/>
                                  <a:pt x="29898" y="16620"/>
                                </a:cubicBezTo>
                                <a:cubicBezTo>
                                  <a:pt x="29987" y="15467"/>
                                  <a:pt x="30005" y="14438"/>
                                  <a:pt x="31087" y="13675"/>
                                </a:cubicBezTo>
                                <a:cubicBezTo>
                                  <a:pt x="31442" y="13444"/>
                                  <a:pt x="31531" y="12788"/>
                                  <a:pt x="31655" y="12309"/>
                                </a:cubicBezTo>
                                <a:cubicBezTo>
                                  <a:pt x="32276" y="10144"/>
                                  <a:pt x="31868" y="9612"/>
                                  <a:pt x="29490" y="9133"/>
                                </a:cubicBezTo>
                                <a:cubicBezTo>
                                  <a:pt x="29100" y="9062"/>
                                  <a:pt x="28816" y="8494"/>
                                  <a:pt x="28266" y="7926"/>
                                </a:cubicBezTo>
                                <a:lnTo>
                                  <a:pt x="24895" y="8778"/>
                                </a:lnTo>
                                <a:cubicBezTo>
                                  <a:pt x="24522" y="7678"/>
                                  <a:pt x="23315" y="7678"/>
                                  <a:pt x="22215" y="7465"/>
                                </a:cubicBezTo>
                                <a:lnTo>
                                  <a:pt x="21647" y="8157"/>
                                </a:lnTo>
                                <a:lnTo>
                                  <a:pt x="18063" y="3597"/>
                                </a:lnTo>
                                <a:cubicBezTo>
                                  <a:pt x="16840" y="3528"/>
                                  <a:pt x="15905" y="3374"/>
                                  <a:pt x="15067" y="3374"/>
                                </a:cubicBezTo>
                                <a:cubicBezTo>
                                  <a:pt x="14823" y="3374"/>
                                  <a:pt x="14587" y="3387"/>
                                  <a:pt x="14355" y="3419"/>
                                </a:cubicBezTo>
                                <a:cubicBezTo>
                                  <a:pt x="14295" y="3427"/>
                                  <a:pt x="14238" y="3430"/>
                                  <a:pt x="14183" y="3430"/>
                                </a:cubicBezTo>
                                <a:cubicBezTo>
                                  <a:pt x="13092" y="3430"/>
                                  <a:pt x="13035" y="1981"/>
                                  <a:pt x="11835" y="1964"/>
                                </a:cubicBezTo>
                                <a:cubicBezTo>
                                  <a:pt x="11108" y="1964"/>
                                  <a:pt x="9901" y="1467"/>
                                  <a:pt x="9582" y="438"/>
                                </a:cubicBezTo>
                                <a:cubicBezTo>
                                  <a:pt x="8677" y="793"/>
                                  <a:pt x="7914" y="1361"/>
                                  <a:pt x="7133" y="1361"/>
                                </a:cubicBezTo>
                                <a:cubicBezTo>
                                  <a:pt x="7119" y="1361"/>
                                  <a:pt x="7105" y="1361"/>
                                  <a:pt x="7091" y="1361"/>
                                </a:cubicBezTo>
                                <a:cubicBezTo>
                                  <a:pt x="6288" y="1361"/>
                                  <a:pt x="5470" y="877"/>
                                  <a:pt x="4703" y="616"/>
                                </a:cubicBezTo>
                                <a:lnTo>
                                  <a:pt x="4170" y="1184"/>
                                </a:lnTo>
                                <a:lnTo>
                                  <a:pt x="3585" y="48"/>
                                </a:lnTo>
                                <a:cubicBezTo>
                                  <a:pt x="3517" y="34"/>
                                  <a:pt x="3429" y="1"/>
                                  <a:pt x="3376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A2A2A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endParaRPr>
                          </a:p>
                        </p:txBody>
                      </p:sp>
                      <p:sp>
                        <p:nvSpPr>
                          <p:cNvPr id="2503" name="Google Shape;1206;p40">
                            <a:extLst>
                              <a:ext uri="{FF2B5EF4-FFF2-40B4-BE49-F238E27FC236}">
                                <a16:creationId xmlns:a16="http://schemas.microsoft.com/office/drawing/2014/main" id="{8A792C84-E963-69DC-3C4C-D093AEDFE6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10513" y="3969114"/>
                            <a:ext cx="33997" cy="1395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892" h="2420" extrusionOk="0">
                                <a:moveTo>
                                  <a:pt x="2076" y="1"/>
                                </a:moveTo>
                                <a:cubicBezTo>
                                  <a:pt x="1454" y="1"/>
                                  <a:pt x="791" y="230"/>
                                  <a:pt x="0" y="592"/>
                                </a:cubicBezTo>
                                <a:cubicBezTo>
                                  <a:pt x="564" y="957"/>
                                  <a:pt x="1113" y="1415"/>
                                  <a:pt x="1254" y="1415"/>
                                </a:cubicBezTo>
                                <a:cubicBezTo>
                                  <a:pt x="1264" y="1415"/>
                                  <a:pt x="1272" y="1412"/>
                                  <a:pt x="1278" y="1408"/>
                                </a:cubicBezTo>
                                <a:cubicBezTo>
                                  <a:pt x="1606" y="1108"/>
                                  <a:pt x="1874" y="952"/>
                                  <a:pt x="2167" y="952"/>
                                </a:cubicBezTo>
                                <a:cubicBezTo>
                                  <a:pt x="2429" y="952"/>
                                  <a:pt x="2710" y="1077"/>
                                  <a:pt x="3070" y="1337"/>
                                </a:cubicBezTo>
                                <a:cubicBezTo>
                                  <a:pt x="3815" y="1869"/>
                                  <a:pt x="4773" y="2011"/>
                                  <a:pt x="5838" y="2419"/>
                                </a:cubicBezTo>
                                <a:lnTo>
                                  <a:pt x="5891" y="1071"/>
                                </a:lnTo>
                                <a:cubicBezTo>
                                  <a:pt x="5040" y="893"/>
                                  <a:pt x="4170" y="964"/>
                                  <a:pt x="3656" y="574"/>
                                </a:cubicBezTo>
                                <a:cubicBezTo>
                                  <a:pt x="3121" y="171"/>
                                  <a:pt x="2614" y="1"/>
                                  <a:pt x="2076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A2A2A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endParaRPr>
                          </a:p>
                        </p:txBody>
                      </p:sp>
                      <p:sp>
                        <p:nvSpPr>
                          <p:cNvPr id="2504" name="Google Shape;1207;p40">
                            <a:extLst>
                              <a:ext uri="{FF2B5EF4-FFF2-40B4-BE49-F238E27FC236}">
                                <a16:creationId xmlns:a16="http://schemas.microsoft.com/office/drawing/2014/main" id="{FE816F30-CF00-A481-1B31-C1EAF20358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51865" y="3979381"/>
                            <a:ext cx="35739" cy="118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194" h="2059" extrusionOk="0">
                                <a:moveTo>
                                  <a:pt x="6193" y="0"/>
                                </a:moveTo>
                                <a:lnTo>
                                  <a:pt x="6193" y="0"/>
                                </a:lnTo>
                                <a:cubicBezTo>
                                  <a:pt x="4801" y="195"/>
                                  <a:pt x="3970" y="433"/>
                                  <a:pt x="3202" y="433"/>
                                </a:cubicBezTo>
                                <a:cubicBezTo>
                                  <a:pt x="3128" y="433"/>
                                  <a:pt x="3055" y="431"/>
                                  <a:pt x="2982" y="426"/>
                                </a:cubicBezTo>
                                <a:cubicBezTo>
                                  <a:pt x="2453" y="395"/>
                                  <a:pt x="1944" y="74"/>
                                  <a:pt x="1353" y="74"/>
                                </a:cubicBezTo>
                                <a:cubicBezTo>
                                  <a:pt x="951" y="74"/>
                                  <a:pt x="511" y="222"/>
                                  <a:pt x="1" y="710"/>
                                </a:cubicBezTo>
                                <a:lnTo>
                                  <a:pt x="1473" y="2059"/>
                                </a:lnTo>
                                <a:cubicBezTo>
                                  <a:pt x="2432" y="409"/>
                                  <a:pt x="4472" y="1526"/>
                                  <a:pt x="6193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A2A2A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endParaRPr>
                          </a:p>
                        </p:txBody>
                      </p:sp>
                      <p:sp>
                        <p:nvSpPr>
                          <p:cNvPr id="2505" name="Google Shape;1208;p40">
                            <a:extLst>
                              <a:ext uri="{FF2B5EF4-FFF2-40B4-BE49-F238E27FC236}">
                                <a16:creationId xmlns:a16="http://schemas.microsoft.com/office/drawing/2014/main" id="{6B06CF73-BA23-4376-C169-26133512BE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03762" y="3831292"/>
                            <a:ext cx="19768" cy="1228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426" h="2130" extrusionOk="0">
                                <a:moveTo>
                                  <a:pt x="1473" y="1"/>
                                </a:moveTo>
                                <a:lnTo>
                                  <a:pt x="1" y="1828"/>
                                </a:lnTo>
                                <a:lnTo>
                                  <a:pt x="3372" y="2130"/>
                                </a:lnTo>
                                <a:cubicBezTo>
                                  <a:pt x="3407" y="1917"/>
                                  <a:pt x="3425" y="1704"/>
                                  <a:pt x="3425" y="1509"/>
                                </a:cubicBezTo>
                                <a:cubicBezTo>
                                  <a:pt x="3390" y="1172"/>
                                  <a:pt x="3301" y="870"/>
                                  <a:pt x="3248" y="586"/>
                                </a:cubicBezTo>
                                <a:lnTo>
                                  <a:pt x="1473" y="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A2A2A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483" name="Google Shape;1209;p40">
                        <a:extLst>
                          <a:ext uri="{FF2B5EF4-FFF2-40B4-BE49-F238E27FC236}">
                            <a16:creationId xmlns:a16="http://schemas.microsoft.com/office/drawing/2014/main" id="{AA24AF6A-A62F-631D-AAE9-4F61DD6531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69039" y="577682"/>
                        <a:ext cx="1584075" cy="17489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733" h="5225" extrusionOk="0">
                            <a:moveTo>
                              <a:pt x="346" y="0"/>
                            </a:moveTo>
                            <a:cubicBezTo>
                              <a:pt x="148" y="0"/>
                              <a:pt x="1" y="148"/>
                              <a:pt x="1" y="333"/>
                            </a:cubicBezTo>
                            <a:lnTo>
                              <a:pt x="1" y="4423"/>
                            </a:lnTo>
                            <a:cubicBezTo>
                              <a:pt x="1" y="4608"/>
                              <a:pt x="148" y="4756"/>
                              <a:pt x="346" y="4756"/>
                            </a:cubicBezTo>
                            <a:lnTo>
                              <a:pt x="2046" y="4756"/>
                            </a:lnTo>
                            <a:lnTo>
                              <a:pt x="2366" y="5224"/>
                            </a:lnTo>
                            <a:lnTo>
                              <a:pt x="2674" y="4756"/>
                            </a:lnTo>
                            <a:lnTo>
                              <a:pt x="4387" y="4756"/>
                            </a:lnTo>
                            <a:cubicBezTo>
                              <a:pt x="4394" y="4757"/>
                              <a:pt x="4400" y="4757"/>
                              <a:pt x="4407" y="4757"/>
                            </a:cubicBezTo>
                            <a:cubicBezTo>
                              <a:pt x="4583" y="4757"/>
                              <a:pt x="4732" y="4602"/>
                              <a:pt x="4732" y="4423"/>
                            </a:cubicBezTo>
                            <a:lnTo>
                              <a:pt x="4732" y="333"/>
                            </a:lnTo>
                            <a:cubicBezTo>
                              <a:pt x="4732" y="148"/>
                              <a:pt x="4572" y="0"/>
                              <a:pt x="438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E6A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484" name="Google Shape;1210;p40">
                        <a:extLst>
                          <a:ext uri="{FF2B5EF4-FFF2-40B4-BE49-F238E27FC236}">
                            <a16:creationId xmlns:a16="http://schemas.microsoft.com/office/drawing/2014/main" id="{AFCE78E1-A4C9-7428-6BC8-2DFF09D926F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811963" y="955474"/>
                        <a:ext cx="778900" cy="85994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733" h="5225" extrusionOk="0">
                            <a:moveTo>
                              <a:pt x="346" y="0"/>
                            </a:moveTo>
                            <a:cubicBezTo>
                              <a:pt x="148" y="0"/>
                              <a:pt x="1" y="148"/>
                              <a:pt x="1" y="333"/>
                            </a:cubicBezTo>
                            <a:lnTo>
                              <a:pt x="1" y="4423"/>
                            </a:lnTo>
                            <a:cubicBezTo>
                              <a:pt x="1" y="4608"/>
                              <a:pt x="148" y="4756"/>
                              <a:pt x="346" y="4756"/>
                            </a:cubicBezTo>
                            <a:lnTo>
                              <a:pt x="2046" y="4756"/>
                            </a:lnTo>
                            <a:lnTo>
                              <a:pt x="2366" y="5224"/>
                            </a:lnTo>
                            <a:lnTo>
                              <a:pt x="2674" y="4756"/>
                            </a:lnTo>
                            <a:lnTo>
                              <a:pt x="4387" y="4756"/>
                            </a:lnTo>
                            <a:cubicBezTo>
                              <a:pt x="4394" y="4757"/>
                              <a:pt x="4400" y="4757"/>
                              <a:pt x="4407" y="4757"/>
                            </a:cubicBezTo>
                            <a:cubicBezTo>
                              <a:pt x="4583" y="4757"/>
                              <a:pt x="4732" y="4602"/>
                              <a:pt x="4732" y="4423"/>
                            </a:cubicBezTo>
                            <a:lnTo>
                              <a:pt x="4732" y="333"/>
                            </a:lnTo>
                            <a:cubicBezTo>
                              <a:pt x="4732" y="148"/>
                              <a:pt x="4572" y="0"/>
                              <a:pt x="4387" y="0"/>
                            </a:cubicBezTo>
                            <a:close/>
                          </a:path>
                        </a:pathLst>
                      </a:custGeom>
                      <a:solidFill>
                        <a:srgbClr val="2A2A2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2485" name="Google Shape;1211;p40">
                        <a:extLst>
                          <a:ext uri="{FF2B5EF4-FFF2-40B4-BE49-F238E27FC236}">
                            <a16:creationId xmlns:a16="http://schemas.microsoft.com/office/drawing/2014/main" id="{632D45EF-ECBD-A6F0-FCE7-2854323DEE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99565" y="1142129"/>
                        <a:ext cx="486641" cy="486642"/>
                        <a:chOff x="4674908" y="3682271"/>
                        <a:chExt cx="371966" cy="371966"/>
                      </a:xfrm>
                    </p:grpSpPr>
                    <p:sp>
                      <p:nvSpPr>
                        <p:cNvPr id="2490" name="Google Shape;1212;p40">
                          <a:extLst>
                            <a:ext uri="{FF2B5EF4-FFF2-40B4-BE49-F238E27FC236}">
                              <a16:creationId xmlns:a16="http://schemas.microsoft.com/office/drawing/2014/main" id="{582D7CE7-C879-E2F5-BED8-0E45C860C5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74908" y="3682271"/>
                          <a:ext cx="371966" cy="37196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58" h="14158" extrusionOk="0">
                              <a:moveTo>
                                <a:pt x="2394" y="1"/>
                              </a:moveTo>
                              <a:cubicBezTo>
                                <a:pt x="1069" y="1"/>
                                <a:pt x="1" y="1076"/>
                                <a:pt x="1" y="2401"/>
                              </a:cubicBezTo>
                              <a:lnTo>
                                <a:pt x="1" y="11765"/>
                              </a:lnTo>
                              <a:cubicBezTo>
                                <a:pt x="1" y="13083"/>
                                <a:pt x="1076" y="14158"/>
                                <a:pt x="2394" y="14158"/>
                              </a:cubicBezTo>
                              <a:lnTo>
                                <a:pt x="11757" y="14158"/>
                              </a:lnTo>
                              <a:cubicBezTo>
                                <a:pt x="13082" y="14158"/>
                                <a:pt x="14157" y="13083"/>
                                <a:pt x="14157" y="11758"/>
                              </a:cubicBezTo>
                              <a:lnTo>
                                <a:pt x="14157" y="2394"/>
                              </a:lnTo>
                              <a:cubicBezTo>
                                <a:pt x="14150" y="1076"/>
                                <a:pt x="13082" y="1"/>
                                <a:pt x="11757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2491" name="Google Shape;1213;p40">
                          <a:extLst>
                            <a:ext uri="{FF2B5EF4-FFF2-40B4-BE49-F238E27FC236}">
                              <a16:creationId xmlns:a16="http://schemas.microsoft.com/office/drawing/2014/main" id="{44AA6B8B-0C7A-8EB5-EC1E-7F82A359C7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90934" y="3698140"/>
                          <a:ext cx="339887" cy="3400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937" h="12944" extrusionOk="0">
                              <a:moveTo>
                                <a:pt x="1784" y="0"/>
                              </a:moveTo>
                              <a:cubicBezTo>
                                <a:pt x="799" y="0"/>
                                <a:pt x="1" y="805"/>
                                <a:pt x="1" y="1790"/>
                              </a:cubicBezTo>
                              <a:lnTo>
                                <a:pt x="1" y="11154"/>
                              </a:lnTo>
                              <a:cubicBezTo>
                                <a:pt x="1" y="12139"/>
                                <a:pt x="799" y="12943"/>
                                <a:pt x="1784" y="12943"/>
                              </a:cubicBezTo>
                              <a:lnTo>
                                <a:pt x="11147" y="12943"/>
                              </a:lnTo>
                              <a:cubicBezTo>
                                <a:pt x="12139" y="12943"/>
                                <a:pt x="12937" y="12146"/>
                                <a:pt x="12937" y="11154"/>
                              </a:cubicBezTo>
                              <a:lnTo>
                                <a:pt x="12937" y="1790"/>
                              </a:lnTo>
                              <a:cubicBezTo>
                                <a:pt x="12937" y="805"/>
                                <a:pt x="12139" y="0"/>
                                <a:pt x="11147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D966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2492" name="Google Shape;1214;p40">
                          <a:extLst>
                            <a:ext uri="{FF2B5EF4-FFF2-40B4-BE49-F238E27FC236}">
                              <a16:creationId xmlns:a16="http://schemas.microsoft.com/office/drawing/2014/main" id="{A922A812-8376-9235-8AA6-40C4F64FFF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02829" y="3742409"/>
                          <a:ext cx="103908" cy="8916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955" h="3394" extrusionOk="0">
                              <a:moveTo>
                                <a:pt x="2262" y="1"/>
                              </a:moveTo>
                              <a:cubicBezTo>
                                <a:pt x="757" y="1"/>
                                <a:pt x="1" y="1825"/>
                                <a:pt x="1069" y="2893"/>
                              </a:cubicBezTo>
                              <a:cubicBezTo>
                                <a:pt x="1414" y="3239"/>
                                <a:pt x="1838" y="3393"/>
                                <a:pt x="2254" y="3393"/>
                              </a:cubicBezTo>
                              <a:cubicBezTo>
                                <a:pt x="3122" y="3393"/>
                                <a:pt x="3954" y="2716"/>
                                <a:pt x="3954" y="1693"/>
                              </a:cubicBezTo>
                              <a:cubicBezTo>
                                <a:pt x="3954" y="764"/>
                                <a:pt x="3198" y="1"/>
                                <a:pt x="2262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A2A2A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2493" name="Google Shape;1215;p40">
                          <a:extLst>
                            <a:ext uri="{FF2B5EF4-FFF2-40B4-BE49-F238E27FC236}">
                              <a16:creationId xmlns:a16="http://schemas.microsoft.com/office/drawing/2014/main" id="{033BE330-610D-6D2B-0F89-357EDC932D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89167" y="3855591"/>
                          <a:ext cx="143448" cy="13850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460" h="5272" extrusionOk="0">
                              <a:moveTo>
                                <a:pt x="403" y="0"/>
                              </a:moveTo>
                              <a:cubicBezTo>
                                <a:pt x="181" y="0"/>
                                <a:pt x="1" y="181"/>
                                <a:pt x="1" y="403"/>
                              </a:cubicBezTo>
                              <a:lnTo>
                                <a:pt x="1" y="957"/>
                              </a:lnTo>
                              <a:cubicBezTo>
                                <a:pt x="1" y="1179"/>
                                <a:pt x="181" y="1360"/>
                                <a:pt x="403" y="1360"/>
                              </a:cubicBezTo>
                              <a:lnTo>
                                <a:pt x="764" y="1360"/>
                              </a:lnTo>
                              <a:cubicBezTo>
                                <a:pt x="986" y="1360"/>
                                <a:pt x="1166" y="1533"/>
                                <a:pt x="1166" y="1755"/>
                              </a:cubicBezTo>
                              <a:lnTo>
                                <a:pt x="1166" y="3517"/>
                              </a:lnTo>
                              <a:cubicBezTo>
                                <a:pt x="1166" y="3732"/>
                                <a:pt x="986" y="3912"/>
                                <a:pt x="764" y="3912"/>
                              </a:cubicBezTo>
                              <a:lnTo>
                                <a:pt x="514" y="3912"/>
                              </a:lnTo>
                              <a:cubicBezTo>
                                <a:pt x="292" y="3912"/>
                                <a:pt x="112" y="4093"/>
                                <a:pt x="112" y="4315"/>
                              </a:cubicBezTo>
                              <a:lnTo>
                                <a:pt x="112" y="4869"/>
                              </a:lnTo>
                              <a:cubicBezTo>
                                <a:pt x="112" y="5091"/>
                                <a:pt x="292" y="5272"/>
                                <a:pt x="514" y="5272"/>
                              </a:cubicBezTo>
                              <a:lnTo>
                                <a:pt x="5057" y="5272"/>
                              </a:lnTo>
                              <a:cubicBezTo>
                                <a:pt x="5279" y="5272"/>
                                <a:pt x="5459" y="5091"/>
                                <a:pt x="5459" y="4869"/>
                              </a:cubicBezTo>
                              <a:lnTo>
                                <a:pt x="5459" y="4321"/>
                              </a:lnTo>
                              <a:cubicBezTo>
                                <a:pt x="5459" y="4100"/>
                                <a:pt x="5279" y="3919"/>
                                <a:pt x="5057" y="3919"/>
                              </a:cubicBezTo>
                              <a:lnTo>
                                <a:pt x="4807" y="3919"/>
                              </a:lnTo>
                              <a:cubicBezTo>
                                <a:pt x="4585" y="3919"/>
                                <a:pt x="4405" y="3739"/>
                                <a:pt x="4405" y="3517"/>
                              </a:cubicBezTo>
                              <a:lnTo>
                                <a:pt x="4405" y="403"/>
                              </a:lnTo>
                              <a:cubicBezTo>
                                <a:pt x="4405" y="181"/>
                                <a:pt x="4225" y="0"/>
                                <a:pt x="4003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A2A2A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2486" name="Google Shape;1216;p40">
                        <a:extLst>
                          <a:ext uri="{FF2B5EF4-FFF2-40B4-BE49-F238E27FC236}">
                            <a16:creationId xmlns:a16="http://schemas.microsoft.com/office/drawing/2014/main" id="{F9D64448-6DB0-C23E-97A8-057C233C9E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55462" y="904594"/>
                        <a:ext cx="1011210" cy="961726"/>
                        <a:chOff x="3014250" y="3682271"/>
                        <a:chExt cx="391092" cy="371940"/>
                      </a:xfrm>
                    </p:grpSpPr>
                    <p:sp>
                      <p:nvSpPr>
                        <p:cNvPr id="2487" name="Google Shape;1217;p40">
                          <a:extLst>
                            <a:ext uri="{FF2B5EF4-FFF2-40B4-BE49-F238E27FC236}">
                              <a16:creationId xmlns:a16="http://schemas.microsoft.com/office/drawing/2014/main" id="{C95D5829-EC0B-AE0D-ACBF-5DE809F935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4250" y="3682271"/>
                          <a:ext cx="386521" cy="37194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712" h="14157" extrusionOk="0">
                              <a:moveTo>
                                <a:pt x="7637" y="1"/>
                              </a:moveTo>
                              <a:cubicBezTo>
                                <a:pt x="4772" y="1"/>
                                <a:pt x="2192" y="1728"/>
                                <a:pt x="1096" y="4371"/>
                              </a:cubicBezTo>
                              <a:cubicBezTo>
                                <a:pt x="0" y="7013"/>
                                <a:pt x="611" y="10058"/>
                                <a:pt x="2629" y="12084"/>
                              </a:cubicBezTo>
                              <a:cubicBezTo>
                                <a:pt x="3983" y="13438"/>
                                <a:pt x="5793" y="14156"/>
                                <a:pt x="7634" y="14156"/>
                              </a:cubicBezTo>
                              <a:cubicBezTo>
                                <a:pt x="8546" y="14156"/>
                                <a:pt x="9466" y="13980"/>
                                <a:pt x="10342" y="13617"/>
                              </a:cubicBezTo>
                              <a:cubicBezTo>
                                <a:pt x="12985" y="12521"/>
                                <a:pt x="14712" y="9940"/>
                                <a:pt x="14712" y="7083"/>
                              </a:cubicBezTo>
                              <a:cubicBezTo>
                                <a:pt x="14712" y="3171"/>
                                <a:pt x="11542" y="8"/>
                                <a:pt x="7637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D4D4D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2488" name="Google Shape;1218;p40">
                          <a:extLst>
                            <a:ext uri="{FF2B5EF4-FFF2-40B4-BE49-F238E27FC236}">
                              <a16:creationId xmlns:a16="http://schemas.microsoft.com/office/drawing/2014/main" id="{2F0CE515-CEEA-E66F-097F-79897991D9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279" y="3694567"/>
                          <a:ext cx="377063" cy="34748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352" h="13226" extrusionOk="0">
                              <a:moveTo>
                                <a:pt x="7099" y="0"/>
                              </a:moveTo>
                              <a:cubicBezTo>
                                <a:pt x="6251" y="0"/>
                                <a:pt x="5393" y="163"/>
                                <a:pt x="4571" y="504"/>
                              </a:cubicBezTo>
                              <a:cubicBezTo>
                                <a:pt x="1658" y="1711"/>
                                <a:pt x="0" y="4811"/>
                                <a:pt x="618" y="7905"/>
                              </a:cubicBezTo>
                              <a:cubicBezTo>
                                <a:pt x="1228" y="10998"/>
                                <a:pt x="3947" y="13225"/>
                                <a:pt x="7103" y="13225"/>
                              </a:cubicBezTo>
                              <a:cubicBezTo>
                                <a:pt x="7111" y="13225"/>
                                <a:pt x="7120" y="13225"/>
                                <a:pt x="7129" y="13225"/>
                              </a:cubicBezTo>
                              <a:cubicBezTo>
                                <a:pt x="8874" y="13225"/>
                                <a:pt x="10542" y="12525"/>
                                <a:pt x="11778" y="11290"/>
                              </a:cubicBezTo>
                              <a:cubicBezTo>
                                <a:pt x="14011" y="9056"/>
                                <a:pt x="14351" y="5560"/>
                                <a:pt x="12603" y="2939"/>
                              </a:cubicBezTo>
                              <a:cubicBezTo>
                                <a:pt x="11344" y="1057"/>
                                <a:pt x="9255" y="0"/>
                                <a:pt x="709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A2A2A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2489" name="Google Shape;1219;p40">
                          <a:extLst>
                            <a:ext uri="{FF2B5EF4-FFF2-40B4-BE49-F238E27FC236}">
                              <a16:creationId xmlns:a16="http://schemas.microsoft.com/office/drawing/2014/main" id="{7DF8C7AC-FF4E-A120-5B85-CD58A7EA5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44167" y="3741332"/>
                          <a:ext cx="141267" cy="2538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377" h="9663" extrusionOk="0">
                              <a:moveTo>
                                <a:pt x="2588" y="0"/>
                              </a:moveTo>
                              <a:cubicBezTo>
                                <a:pt x="812" y="0"/>
                                <a:pt x="1" y="1048"/>
                                <a:pt x="1" y="1755"/>
                              </a:cubicBezTo>
                              <a:cubicBezTo>
                                <a:pt x="1" y="2268"/>
                                <a:pt x="438" y="2504"/>
                                <a:pt x="791" y="2504"/>
                              </a:cubicBezTo>
                              <a:cubicBezTo>
                                <a:pt x="1499" y="2504"/>
                                <a:pt x="1208" y="1492"/>
                                <a:pt x="2546" y="1492"/>
                              </a:cubicBezTo>
                              <a:cubicBezTo>
                                <a:pt x="3205" y="1492"/>
                                <a:pt x="3725" y="1776"/>
                                <a:pt x="3725" y="2386"/>
                              </a:cubicBezTo>
                              <a:cubicBezTo>
                                <a:pt x="3725" y="3094"/>
                                <a:pt x="2990" y="3503"/>
                                <a:pt x="2560" y="3871"/>
                              </a:cubicBezTo>
                              <a:cubicBezTo>
                                <a:pt x="2179" y="4197"/>
                                <a:pt x="1679" y="4738"/>
                                <a:pt x="1679" y="5861"/>
                              </a:cubicBezTo>
                              <a:cubicBezTo>
                                <a:pt x="1679" y="6541"/>
                                <a:pt x="1860" y="6742"/>
                                <a:pt x="2401" y="6742"/>
                              </a:cubicBezTo>
                              <a:cubicBezTo>
                                <a:pt x="3046" y="6742"/>
                                <a:pt x="3177" y="6451"/>
                                <a:pt x="3177" y="6201"/>
                              </a:cubicBezTo>
                              <a:cubicBezTo>
                                <a:pt x="3177" y="5515"/>
                                <a:pt x="3184" y="5126"/>
                                <a:pt x="3906" y="4564"/>
                              </a:cubicBezTo>
                              <a:cubicBezTo>
                                <a:pt x="4266" y="4287"/>
                                <a:pt x="5376" y="3406"/>
                                <a:pt x="5376" y="2164"/>
                              </a:cubicBezTo>
                              <a:cubicBezTo>
                                <a:pt x="5376" y="930"/>
                                <a:pt x="4266" y="0"/>
                                <a:pt x="2588" y="0"/>
                              </a:cubicBezTo>
                              <a:close/>
                              <a:moveTo>
                                <a:pt x="2414" y="7644"/>
                              </a:moveTo>
                              <a:cubicBezTo>
                                <a:pt x="1860" y="7644"/>
                                <a:pt x="1402" y="8095"/>
                                <a:pt x="1402" y="8657"/>
                              </a:cubicBezTo>
                              <a:cubicBezTo>
                                <a:pt x="1402" y="9212"/>
                                <a:pt x="1860" y="9662"/>
                                <a:pt x="2414" y="9662"/>
                              </a:cubicBezTo>
                              <a:cubicBezTo>
                                <a:pt x="2969" y="9655"/>
                                <a:pt x="3420" y="9212"/>
                                <a:pt x="3427" y="8657"/>
                              </a:cubicBezTo>
                              <a:cubicBezTo>
                                <a:pt x="3420" y="8102"/>
                                <a:pt x="2969" y="7651"/>
                                <a:pt x="2414" y="764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D966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pic>
                  <p:nvPicPr>
                    <p:cNvPr id="2479" name="Picture 2" descr="4G Mobile SIM | Mobile data &amp; connectivity | Alltel Australia">
                      <a:extLst>
                        <a:ext uri="{FF2B5EF4-FFF2-40B4-BE49-F238E27FC236}">
                          <a16:creationId xmlns:a16="http://schemas.microsoft.com/office/drawing/2014/main" id="{2946F6D6-0056-9451-105A-2637BD9440B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81066" y="1597137"/>
                      <a:ext cx="943209" cy="477124"/>
                    </a:xfrm>
                    <a:prstGeom prst="rect">
                      <a:avLst/>
                    </a:prstGeom>
                    <a:noFill/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480" name="Picture 2479">
                      <a:extLst>
                        <a:ext uri="{FF2B5EF4-FFF2-40B4-BE49-F238E27FC236}">
                          <a16:creationId xmlns:a16="http://schemas.microsoft.com/office/drawing/2014/main" id="{78290CFF-6CC2-321E-0DF9-9A923E6FED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803429" y="1441603"/>
                      <a:ext cx="768570" cy="700872"/>
                    </a:xfrm>
                    <a:prstGeom prst="rect">
                      <a:avLst/>
                    </a:prstGeom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</p:pic>
                <p:pic>
                  <p:nvPicPr>
                    <p:cNvPr id="2481" name="Picture 4">
                      <a:extLst>
                        <a:ext uri="{FF2B5EF4-FFF2-40B4-BE49-F238E27FC236}">
                          <a16:creationId xmlns:a16="http://schemas.microsoft.com/office/drawing/2014/main" id="{1703A964-5120-EDA4-0C7B-F454445CFCE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945125" y="1551823"/>
                      <a:ext cx="646446" cy="646446"/>
                    </a:xfrm>
                    <a:prstGeom prst="rect">
                      <a:avLst/>
                    </a:prstGeom>
                    <a:noFill/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470" name="Google Shape;4246;p58">
                    <a:extLst>
                      <a:ext uri="{FF2B5EF4-FFF2-40B4-BE49-F238E27FC236}">
                        <a16:creationId xmlns:a16="http://schemas.microsoft.com/office/drawing/2014/main" id="{C73DEB6D-5E8A-56F4-3EC9-1ECBDC041861}"/>
                      </a:ext>
                    </a:extLst>
                  </p:cNvPr>
                  <p:cNvSpPr/>
                  <p:nvPr/>
                </p:nvSpPr>
                <p:spPr>
                  <a:xfrm>
                    <a:off x="2271236" y="1276686"/>
                    <a:ext cx="917730" cy="3005026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467" name="Google Shape;4255;p58">
                  <a:extLst>
                    <a:ext uri="{FF2B5EF4-FFF2-40B4-BE49-F238E27FC236}">
                      <a16:creationId xmlns:a16="http://schemas.microsoft.com/office/drawing/2014/main" id="{8A8D911A-42C6-3663-2D3F-79BBB6A2413B}"/>
                    </a:ext>
                  </a:extLst>
                </p:cNvPr>
                <p:cNvSpPr/>
                <p:nvPr/>
              </p:nvSpPr>
              <p:spPr>
                <a:xfrm>
                  <a:off x="2363586" y="1374874"/>
                  <a:ext cx="733032" cy="700872"/>
                </a:xfrm>
                <a:prstGeom prst="ellipse">
                  <a:avLst/>
                </a:pr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2468" name="Picture 8">
                  <a:extLst>
                    <a:ext uri="{FF2B5EF4-FFF2-40B4-BE49-F238E27FC236}">
                      <a16:creationId xmlns:a16="http://schemas.microsoft.com/office/drawing/2014/main" id="{7A85A41E-68AE-1683-5F52-5D494D1150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12052" y="1425994"/>
                  <a:ext cx="636097" cy="549979"/>
                </a:xfrm>
                <a:prstGeom prst="rect">
                  <a:avLst/>
                </a:prstGeom>
                <a:noFill/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517" name="Google Shape;4259;p58">
                <a:extLst>
                  <a:ext uri="{FF2B5EF4-FFF2-40B4-BE49-F238E27FC236}">
                    <a16:creationId xmlns:a16="http://schemas.microsoft.com/office/drawing/2014/main" id="{BE268C0C-F4B9-D278-877B-B333B932A8A6}"/>
                  </a:ext>
                </a:extLst>
              </p:cNvPr>
              <p:cNvGrpSpPr/>
              <p:nvPr/>
            </p:nvGrpSpPr>
            <p:grpSpPr>
              <a:xfrm>
                <a:off x="2632475" y="2547861"/>
                <a:ext cx="348671" cy="348671"/>
                <a:chOff x="1487200" y="4993750"/>
                <a:chExt cx="483125" cy="483125"/>
              </a:xfrm>
              <a:solidFill>
                <a:srgbClr val="92D050"/>
              </a:solidFill>
            </p:grpSpPr>
            <p:sp>
              <p:nvSpPr>
                <p:cNvPr id="2518" name="Google Shape;4260;p58">
                  <a:extLst>
                    <a:ext uri="{FF2B5EF4-FFF2-40B4-BE49-F238E27FC236}">
                      <a16:creationId xmlns:a16="http://schemas.microsoft.com/office/drawing/2014/main" id="{DFB28FEA-272B-24CD-D269-ED2596D7AD91}"/>
                    </a:ext>
                  </a:extLst>
                </p:cNvPr>
                <p:cNvSpPr/>
                <p:nvPr/>
              </p:nvSpPr>
              <p:spPr>
                <a:xfrm>
                  <a:off x="1487200" y="4993750"/>
                  <a:ext cx="483125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5" h="19325" extrusionOk="0">
                      <a:moveTo>
                        <a:pt x="9662" y="1133"/>
                      </a:moveTo>
                      <a:cubicBezTo>
                        <a:pt x="11824" y="1133"/>
                        <a:pt x="13983" y="1975"/>
                        <a:pt x="15668" y="3657"/>
                      </a:cubicBezTo>
                      <a:cubicBezTo>
                        <a:pt x="19035" y="7027"/>
                        <a:pt x="19035" y="12302"/>
                        <a:pt x="15668" y="15668"/>
                      </a:cubicBezTo>
                      <a:cubicBezTo>
                        <a:pt x="13983" y="17352"/>
                        <a:pt x="11822" y="18193"/>
                        <a:pt x="9661" y="18193"/>
                      </a:cubicBezTo>
                      <a:cubicBezTo>
                        <a:pt x="7500" y="18193"/>
                        <a:pt x="5340" y="17352"/>
                        <a:pt x="3657" y="15668"/>
                      </a:cubicBezTo>
                      <a:cubicBezTo>
                        <a:pt x="290" y="12302"/>
                        <a:pt x="290" y="7024"/>
                        <a:pt x="3657" y="3657"/>
                      </a:cubicBezTo>
                      <a:cubicBezTo>
                        <a:pt x="5342" y="1975"/>
                        <a:pt x="7500" y="1133"/>
                        <a:pt x="9662" y="1133"/>
                      </a:cubicBezTo>
                      <a:close/>
                      <a:moveTo>
                        <a:pt x="9662" y="1"/>
                      </a:moveTo>
                      <a:cubicBezTo>
                        <a:pt x="7117" y="1"/>
                        <a:pt x="4698" y="1015"/>
                        <a:pt x="2857" y="2857"/>
                      </a:cubicBezTo>
                      <a:cubicBezTo>
                        <a:pt x="1015" y="4699"/>
                        <a:pt x="0" y="7117"/>
                        <a:pt x="0" y="9663"/>
                      </a:cubicBezTo>
                      <a:cubicBezTo>
                        <a:pt x="0" y="12208"/>
                        <a:pt x="1015" y="14627"/>
                        <a:pt x="2857" y="16469"/>
                      </a:cubicBezTo>
                      <a:cubicBezTo>
                        <a:pt x="4698" y="18310"/>
                        <a:pt x="7117" y="19325"/>
                        <a:pt x="9662" y="19325"/>
                      </a:cubicBezTo>
                      <a:cubicBezTo>
                        <a:pt x="12208" y="19325"/>
                        <a:pt x="14626" y="18310"/>
                        <a:pt x="16468" y="16469"/>
                      </a:cubicBezTo>
                      <a:cubicBezTo>
                        <a:pt x="18310" y="14627"/>
                        <a:pt x="19325" y="12208"/>
                        <a:pt x="19325" y="9663"/>
                      </a:cubicBezTo>
                      <a:cubicBezTo>
                        <a:pt x="19325" y="7117"/>
                        <a:pt x="18310" y="4699"/>
                        <a:pt x="16468" y="2857"/>
                      </a:cubicBezTo>
                      <a:cubicBezTo>
                        <a:pt x="14626" y="1015"/>
                        <a:pt x="12208" y="1"/>
                        <a:pt x="96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35D74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19" name="Google Shape;4261;p58">
                  <a:extLst>
                    <a:ext uri="{FF2B5EF4-FFF2-40B4-BE49-F238E27FC236}">
                      <a16:creationId xmlns:a16="http://schemas.microsoft.com/office/drawing/2014/main" id="{1F4D4521-FC27-B84D-FA4F-57EF9F1D4900}"/>
                    </a:ext>
                  </a:extLst>
                </p:cNvPr>
                <p:cNvSpPr/>
                <p:nvPr/>
              </p:nvSpPr>
              <p:spPr>
                <a:xfrm>
                  <a:off x="1602600" y="5143950"/>
                  <a:ext cx="250350" cy="1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4" h="7309" extrusionOk="0">
                      <a:moveTo>
                        <a:pt x="8149" y="1134"/>
                      </a:moveTo>
                      <a:cubicBezTo>
                        <a:pt x="8294" y="1134"/>
                        <a:pt x="8439" y="1189"/>
                        <a:pt x="8549" y="1300"/>
                      </a:cubicBezTo>
                      <a:cubicBezTo>
                        <a:pt x="8769" y="1520"/>
                        <a:pt x="8769" y="1879"/>
                        <a:pt x="8549" y="2100"/>
                      </a:cubicBezTo>
                      <a:lnTo>
                        <a:pt x="4639" y="6007"/>
                      </a:lnTo>
                      <a:cubicBezTo>
                        <a:pt x="4527" y="6120"/>
                        <a:pt x="4377" y="6177"/>
                        <a:pt x="4227" y="6177"/>
                      </a:cubicBezTo>
                      <a:cubicBezTo>
                        <a:pt x="4081" y="6177"/>
                        <a:pt x="3937" y="6123"/>
                        <a:pt x="3830" y="6016"/>
                      </a:cubicBezTo>
                      <a:lnTo>
                        <a:pt x="1547" y="3748"/>
                      </a:lnTo>
                      <a:cubicBezTo>
                        <a:pt x="1296" y="3534"/>
                        <a:pt x="1281" y="3151"/>
                        <a:pt x="1514" y="2918"/>
                      </a:cubicBezTo>
                      <a:cubicBezTo>
                        <a:pt x="1626" y="2806"/>
                        <a:pt x="1771" y="2750"/>
                        <a:pt x="1916" y="2750"/>
                      </a:cubicBezTo>
                      <a:cubicBezTo>
                        <a:pt x="2074" y="2750"/>
                        <a:pt x="2232" y="2817"/>
                        <a:pt x="2344" y="2948"/>
                      </a:cubicBezTo>
                      <a:lnTo>
                        <a:pt x="3784" y="4388"/>
                      </a:lnTo>
                      <a:cubicBezTo>
                        <a:pt x="3793" y="4401"/>
                        <a:pt x="3805" y="4410"/>
                        <a:pt x="3817" y="4419"/>
                      </a:cubicBezTo>
                      <a:cubicBezTo>
                        <a:pt x="3817" y="4422"/>
                        <a:pt x="3820" y="4422"/>
                        <a:pt x="3823" y="4425"/>
                      </a:cubicBezTo>
                      <a:cubicBezTo>
                        <a:pt x="3934" y="4535"/>
                        <a:pt x="4078" y="4590"/>
                        <a:pt x="4222" y="4590"/>
                      </a:cubicBezTo>
                      <a:cubicBezTo>
                        <a:pt x="4367" y="4590"/>
                        <a:pt x="4512" y="4535"/>
                        <a:pt x="4624" y="4425"/>
                      </a:cubicBezTo>
                      <a:lnTo>
                        <a:pt x="7749" y="1300"/>
                      </a:lnTo>
                      <a:cubicBezTo>
                        <a:pt x="7859" y="1189"/>
                        <a:pt x="8004" y="1134"/>
                        <a:pt x="8149" y="1134"/>
                      </a:cubicBezTo>
                      <a:close/>
                      <a:moveTo>
                        <a:pt x="8146" y="1"/>
                      </a:moveTo>
                      <a:cubicBezTo>
                        <a:pt x="7712" y="1"/>
                        <a:pt x="7279" y="166"/>
                        <a:pt x="6949" y="496"/>
                      </a:cubicBezTo>
                      <a:lnTo>
                        <a:pt x="6946" y="496"/>
                      </a:lnTo>
                      <a:lnTo>
                        <a:pt x="4219" y="3223"/>
                      </a:lnTo>
                      <a:lnTo>
                        <a:pt x="3144" y="2148"/>
                      </a:lnTo>
                      <a:cubicBezTo>
                        <a:pt x="2808" y="1779"/>
                        <a:pt x="2348" y="1594"/>
                        <a:pt x="1887" y="1594"/>
                      </a:cubicBezTo>
                      <a:cubicBezTo>
                        <a:pt x="1453" y="1594"/>
                        <a:pt x="1019" y="1758"/>
                        <a:pt x="686" y="2091"/>
                      </a:cubicBezTo>
                      <a:cubicBezTo>
                        <a:pt x="1" y="2776"/>
                        <a:pt x="28" y="3896"/>
                        <a:pt x="747" y="4549"/>
                      </a:cubicBezTo>
                      <a:lnTo>
                        <a:pt x="3029" y="6819"/>
                      </a:lnTo>
                      <a:cubicBezTo>
                        <a:pt x="3344" y="7131"/>
                        <a:pt x="3768" y="7308"/>
                        <a:pt x="4214" y="7308"/>
                      </a:cubicBezTo>
                      <a:cubicBezTo>
                        <a:pt x="4218" y="7308"/>
                        <a:pt x="4221" y="7308"/>
                        <a:pt x="4225" y="7308"/>
                      </a:cubicBezTo>
                      <a:cubicBezTo>
                        <a:pt x="4678" y="7308"/>
                        <a:pt x="5116" y="7127"/>
                        <a:pt x="5439" y="6807"/>
                      </a:cubicBezTo>
                      <a:lnTo>
                        <a:pt x="9349" y="2900"/>
                      </a:lnTo>
                      <a:cubicBezTo>
                        <a:pt x="10013" y="2236"/>
                        <a:pt x="10013" y="1161"/>
                        <a:pt x="9349" y="499"/>
                      </a:cubicBezTo>
                      <a:cubicBezTo>
                        <a:pt x="9017" y="167"/>
                        <a:pt x="8581" y="1"/>
                        <a:pt x="81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35D74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20" name="Google Shape;4259;p58">
                <a:extLst>
                  <a:ext uri="{FF2B5EF4-FFF2-40B4-BE49-F238E27FC236}">
                    <a16:creationId xmlns:a16="http://schemas.microsoft.com/office/drawing/2014/main" id="{D2EC3182-3137-F340-1E38-CFDEAAC16448}"/>
                  </a:ext>
                </a:extLst>
              </p:cNvPr>
              <p:cNvGrpSpPr/>
              <p:nvPr/>
            </p:nvGrpSpPr>
            <p:grpSpPr>
              <a:xfrm>
                <a:off x="3761408" y="2573890"/>
                <a:ext cx="348671" cy="348671"/>
                <a:chOff x="1487200" y="4993750"/>
                <a:chExt cx="483125" cy="483125"/>
              </a:xfrm>
              <a:solidFill>
                <a:srgbClr val="92D050"/>
              </a:solidFill>
            </p:grpSpPr>
            <p:sp>
              <p:nvSpPr>
                <p:cNvPr id="2521" name="Google Shape;4260;p58">
                  <a:extLst>
                    <a:ext uri="{FF2B5EF4-FFF2-40B4-BE49-F238E27FC236}">
                      <a16:creationId xmlns:a16="http://schemas.microsoft.com/office/drawing/2014/main" id="{E4668A7F-AA01-E56B-0527-7DA046687BB2}"/>
                    </a:ext>
                  </a:extLst>
                </p:cNvPr>
                <p:cNvSpPr/>
                <p:nvPr/>
              </p:nvSpPr>
              <p:spPr>
                <a:xfrm>
                  <a:off x="1487200" y="4993750"/>
                  <a:ext cx="483125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5" h="19325" extrusionOk="0">
                      <a:moveTo>
                        <a:pt x="9662" y="1133"/>
                      </a:moveTo>
                      <a:cubicBezTo>
                        <a:pt x="11824" y="1133"/>
                        <a:pt x="13983" y="1975"/>
                        <a:pt x="15668" y="3657"/>
                      </a:cubicBezTo>
                      <a:cubicBezTo>
                        <a:pt x="19035" y="7027"/>
                        <a:pt x="19035" y="12302"/>
                        <a:pt x="15668" y="15668"/>
                      </a:cubicBezTo>
                      <a:cubicBezTo>
                        <a:pt x="13983" y="17352"/>
                        <a:pt x="11822" y="18193"/>
                        <a:pt x="9661" y="18193"/>
                      </a:cubicBezTo>
                      <a:cubicBezTo>
                        <a:pt x="7500" y="18193"/>
                        <a:pt x="5340" y="17352"/>
                        <a:pt x="3657" y="15668"/>
                      </a:cubicBezTo>
                      <a:cubicBezTo>
                        <a:pt x="290" y="12302"/>
                        <a:pt x="290" y="7024"/>
                        <a:pt x="3657" y="3657"/>
                      </a:cubicBezTo>
                      <a:cubicBezTo>
                        <a:pt x="5342" y="1975"/>
                        <a:pt x="7500" y="1133"/>
                        <a:pt x="9662" y="1133"/>
                      </a:cubicBezTo>
                      <a:close/>
                      <a:moveTo>
                        <a:pt x="9662" y="1"/>
                      </a:moveTo>
                      <a:cubicBezTo>
                        <a:pt x="7117" y="1"/>
                        <a:pt x="4698" y="1015"/>
                        <a:pt x="2857" y="2857"/>
                      </a:cubicBezTo>
                      <a:cubicBezTo>
                        <a:pt x="1015" y="4699"/>
                        <a:pt x="0" y="7117"/>
                        <a:pt x="0" y="9663"/>
                      </a:cubicBezTo>
                      <a:cubicBezTo>
                        <a:pt x="0" y="12208"/>
                        <a:pt x="1015" y="14627"/>
                        <a:pt x="2857" y="16469"/>
                      </a:cubicBezTo>
                      <a:cubicBezTo>
                        <a:pt x="4698" y="18310"/>
                        <a:pt x="7117" y="19325"/>
                        <a:pt x="9662" y="19325"/>
                      </a:cubicBezTo>
                      <a:cubicBezTo>
                        <a:pt x="12208" y="19325"/>
                        <a:pt x="14626" y="18310"/>
                        <a:pt x="16468" y="16469"/>
                      </a:cubicBezTo>
                      <a:cubicBezTo>
                        <a:pt x="18310" y="14627"/>
                        <a:pt x="19325" y="12208"/>
                        <a:pt x="19325" y="9663"/>
                      </a:cubicBezTo>
                      <a:cubicBezTo>
                        <a:pt x="19325" y="7117"/>
                        <a:pt x="18310" y="4699"/>
                        <a:pt x="16468" y="2857"/>
                      </a:cubicBezTo>
                      <a:cubicBezTo>
                        <a:pt x="14626" y="1015"/>
                        <a:pt x="12208" y="1"/>
                        <a:pt x="96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35D74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22" name="Google Shape;4261;p58">
                  <a:extLst>
                    <a:ext uri="{FF2B5EF4-FFF2-40B4-BE49-F238E27FC236}">
                      <a16:creationId xmlns:a16="http://schemas.microsoft.com/office/drawing/2014/main" id="{94600800-55ED-1F60-82D2-3FC18C136E56}"/>
                    </a:ext>
                  </a:extLst>
                </p:cNvPr>
                <p:cNvSpPr/>
                <p:nvPr/>
              </p:nvSpPr>
              <p:spPr>
                <a:xfrm>
                  <a:off x="1602600" y="5143950"/>
                  <a:ext cx="250350" cy="1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4" h="7309" extrusionOk="0">
                      <a:moveTo>
                        <a:pt x="8149" y="1134"/>
                      </a:moveTo>
                      <a:cubicBezTo>
                        <a:pt x="8294" y="1134"/>
                        <a:pt x="8439" y="1189"/>
                        <a:pt x="8549" y="1300"/>
                      </a:cubicBezTo>
                      <a:cubicBezTo>
                        <a:pt x="8769" y="1520"/>
                        <a:pt x="8769" y="1879"/>
                        <a:pt x="8549" y="2100"/>
                      </a:cubicBezTo>
                      <a:lnTo>
                        <a:pt x="4639" y="6007"/>
                      </a:lnTo>
                      <a:cubicBezTo>
                        <a:pt x="4527" y="6120"/>
                        <a:pt x="4377" y="6177"/>
                        <a:pt x="4227" y="6177"/>
                      </a:cubicBezTo>
                      <a:cubicBezTo>
                        <a:pt x="4081" y="6177"/>
                        <a:pt x="3937" y="6123"/>
                        <a:pt x="3830" y="6016"/>
                      </a:cubicBezTo>
                      <a:lnTo>
                        <a:pt x="1547" y="3748"/>
                      </a:lnTo>
                      <a:cubicBezTo>
                        <a:pt x="1296" y="3534"/>
                        <a:pt x="1281" y="3151"/>
                        <a:pt x="1514" y="2918"/>
                      </a:cubicBezTo>
                      <a:cubicBezTo>
                        <a:pt x="1626" y="2806"/>
                        <a:pt x="1771" y="2750"/>
                        <a:pt x="1916" y="2750"/>
                      </a:cubicBezTo>
                      <a:cubicBezTo>
                        <a:pt x="2074" y="2750"/>
                        <a:pt x="2232" y="2817"/>
                        <a:pt x="2344" y="2948"/>
                      </a:cubicBezTo>
                      <a:lnTo>
                        <a:pt x="3784" y="4388"/>
                      </a:lnTo>
                      <a:cubicBezTo>
                        <a:pt x="3793" y="4401"/>
                        <a:pt x="3805" y="4410"/>
                        <a:pt x="3817" y="4419"/>
                      </a:cubicBezTo>
                      <a:cubicBezTo>
                        <a:pt x="3817" y="4422"/>
                        <a:pt x="3820" y="4422"/>
                        <a:pt x="3823" y="4425"/>
                      </a:cubicBezTo>
                      <a:cubicBezTo>
                        <a:pt x="3934" y="4535"/>
                        <a:pt x="4078" y="4590"/>
                        <a:pt x="4222" y="4590"/>
                      </a:cubicBezTo>
                      <a:cubicBezTo>
                        <a:pt x="4367" y="4590"/>
                        <a:pt x="4512" y="4535"/>
                        <a:pt x="4624" y="4425"/>
                      </a:cubicBezTo>
                      <a:lnTo>
                        <a:pt x="7749" y="1300"/>
                      </a:lnTo>
                      <a:cubicBezTo>
                        <a:pt x="7859" y="1189"/>
                        <a:pt x="8004" y="1134"/>
                        <a:pt x="8149" y="1134"/>
                      </a:cubicBezTo>
                      <a:close/>
                      <a:moveTo>
                        <a:pt x="8146" y="1"/>
                      </a:moveTo>
                      <a:cubicBezTo>
                        <a:pt x="7712" y="1"/>
                        <a:pt x="7279" y="166"/>
                        <a:pt x="6949" y="496"/>
                      </a:cubicBezTo>
                      <a:lnTo>
                        <a:pt x="6946" y="496"/>
                      </a:lnTo>
                      <a:lnTo>
                        <a:pt x="4219" y="3223"/>
                      </a:lnTo>
                      <a:lnTo>
                        <a:pt x="3144" y="2148"/>
                      </a:lnTo>
                      <a:cubicBezTo>
                        <a:pt x="2808" y="1779"/>
                        <a:pt x="2348" y="1594"/>
                        <a:pt x="1887" y="1594"/>
                      </a:cubicBezTo>
                      <a:cubicBezTo>
                        <a:pt x="1453" y="1594"/>
                        <a:pt x="1019" y="1758"/>
                        <a:pt x="686" y="2091"/>
                      </a:cubicBezTo>
                      <a:cubicBezTo>
                        <a:pt x="1" y="2776"/>
                        <a:pt x="28" y="3896"/>
                        <a:pt x="747" y="4549"/>
                      </a:cubicBezTo>
                      <a:lnTo>
                        <a:pt x="3029" y="6819"/>
                      </a:lnTo>
                      <a:cubicBezTo>
                        <a:pt x="3344" y="7131"/>
                        <a:pt x="3768" y="7308"/>
                        <a:pt x="4214" y="7308"/>
                      </a:cubicBezTo>
                      <a:cubicBezTo>
                        <a:pt x="4218" y="7308"/>
                        <a:pt x="4221" y="7308"/>
                        <a:pt x="4225" y="7308"/>
                      </a:cubicBezTo>
                      <a:cubicBezTo>
                        <a:pt x="4678" y="7308"/>
                        <a:pt x="5116" y="7127"/>
                        <a:pt x="5439" y="6807"/>
                      </a:cubicBezTo>
                      <a:lnTo>
                        <a:pt x="9349" y="2900"/>
                      </a:lnTo>
                      <a:cubicBezTo>
                        <a:pt x="10013" y="2236"/>
                        <a:pt x="10013" y="1161"/>
                        <a:pt x="9349" y="499"/>
                      </a:cubicBezTo>
                      <a:cubicBezTo>
                        <a:pt x="9017" y="167"/>
                        <a:pt x="8581" y="1"/>
                        <a:pt x="81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35D74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23" name="Google Shape;4259;p58">
                <a:extLst>
                  <a:ext uri="{FF2B5EF4-FFF2-40B4-BE49-F238E27FC236}">
                    <a16:creationId xmlns:a16="http://schemas.microsoft.com/office/drawing/2014/main" id="{2EDB7DCB-1E51-8A2E-86EF-3C004F943089}"/>
                  </a:ext>
                </a:extLst>
              </p:cNvPr>
              <p:cNvGrpSpPr/>
              <p:nvPr/>
            </p:nvGrpSpPr>
            <p:grpSpPr>
              <a:xfrm>
                <a:off x="4816878" y="2571750"/>
                <a:ext cx="348671" cy="348671"/>
                <a:chOff x="1487200" y="4993750"/>
                <a:chExt cx="483125" cy="483125"/>
              </a:xfrm>
              <a:solidFill>
                <a:srgbClr val="92D050"/>
              </a:solidFill>
            </p:grpSpPr>
            <p:sp>
              <p:nvSpPr>
                <p:cNvPr id="2524" name="Google Shape;4260;p58">
                  <a:extLst>
                    <a:ext uri="{FF2B5EF4-FFF2-40B4-BE49-F238E27FC236}">
                      <a16:creationId xmlns:a16="http://schemas.microsoft.com/office/drawing/2014/main" id="{CB550211-0702-ED4A-D3E2-3D0B0C355570}"/>
                    </a:ext>
                  </a:extLst>
                </p:cNvPr>
                <p:cNvSpPr/>
                <p:nvPr/>
              </p:nvSpPr>
              <p:spPr>
                <a:xfrm>
                  <a:off x="1487200" y="4993750"/>
                  <a:ext cx="483125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5" h="19325" extrusionOk="0">
                      <a:moveTo>
                        <a:pt x="9662" y="1133"/>
                      </a:moveTo>
                      <a:cubicBezTo>
                        <a:pt x="11824" y="1133"/>
                        <a:pt x="13983" y="1975"/>
                        <a:pt x="15668" y="3657"/>
                      </a:cubicBezTo>
                      <a:cubicBezTo>
                        <a:pt x="19035" y="7027"/>
                        <a:pt x="19035" y="12302"/>
                        <a:pt x="15668" y="15668"/>
                      </a:cubicBezTo>
                      <a:cubicBezTo>
                        <a:pt x="13983" y="17352"/>
                        <a:pt x="11822" y="18193"/>
                        <a:pt x="9661" y="18193"/>
                      </a:cubicBezTo>
                      <a:cubicBezTo>
                        <a:pt x="7500" y="18193"/>
                        <a:pt x="5340" y="17352"/>
                        <a:pt x="3657" y="15668"/>
                      </a:cubicBezTo>
                      <a:cubicBezTo>
                        <a:pt x="290" y="12302"/>
                        <a:pt x="290" y="7024"/>
                        <a:pt x="3657" y="3657"/>
                      </a:cubicBezTo>
                      <a:cubicBezTo>
                        <a:pt x="5342" y="1975"/>
                        <a:pt x="7500" y="1133"/>
                        <a:pt x="9662" y="1133"/>
                      </a:cubicBezTo>
                      <a:close/>
                      <a:moveTo>
                        <a:pt x="9662" y="1"/>
                      </a:moveTo>
                      <a:cubicBezTo>
                        <a:pt x="7117" y="1"/>
                        <a:pt x="4698" y="1015"/>
                        <a:pt x="2857" y="2857"/>
                      </a:cubicBezTo>
                      <a:cubicBezTo>
                        <a:pt x="1015" y="4699"/>
                        <a:pt x="0" y="7117"/>
                        <a:pt x="0" y="9663"/>
                      </a:cubicBezTo>
                      <a:cubicBezTo>
                        <a:pt x="0" y="12208"/>
                        <a:pt x="1015" y="14627"/>
                        <a:pt x="2857" y="16469"/>
                      </a:cubicBezTo>
                      <a:cubicBezTo>
                        <a:pt x="4698" y="18310"/>
                        <a:pt x="7117" y="19325"/>
                        <a:pt x="9662" y="19325"/>
                      </a:cubicBezTo>
                      <a:cubicBezTo>
                        <a:pt x="12208" y="19325"/>
                        <a:pt x="14626" y="18310"/>
                        <a:pt x="16468" y="16469"/>
                      </a:cubicBezTo>
                      <a:cubicBezTo>
                        <a:pt x="18310" y="14627"/>
                        <a:pt x="19325" y="12208"/>
                        <a:pt x="19325" y="9663"/>
                      </a:cubicBezTo>
                      <a:cubicBezTo>
                        <a:pt x="19325" y="7117"/>
                        <a:pt x="18310" y="4699"/>
                        <a:pt x="16468" y="2857"/>
                      </a:cubicBezTo>
                      <a:cubicBezTo>
                        <a:pt x="14626" y="1015"/>
                        <a:pt x="12208" y="1"/>
                        <a:pt x="96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35D74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25" name="Google Shape;4261;p58">
                  <a:extLst>
                    <a:ext uri="{FF2B5EF4-FFF2-40B4-BE49-F238E27FC236}">
                      <a16:creationId xmlns:a16="http://schemas.microsoft.com/office/drawing/2014/main" id="{9DE8C679-879E-16A0-AEF7-EB0136807AB1}"/>
                    </a:ext>
                  </a:extLst>
                </p:cNvPr>
                <p:cNvSpPr/>
                <p:nvPr/>
              </p:nvSpPr>
              <p:spPr>
                <a:xfrm>
                  <a:off x="1602600" y="5143950"/>
                  <a:ext cx="250350" cy="1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4" h="7309" extrusionOk="0">
                      <a:moveTo>
                        <a:pt x="8149" y="1134"/>
                      </a:moveTo>
                      <a:cubicBezTo>
                        <a:pt x="8294" y="1134"/>
                        <a:pt x="8439" y="1189"/>
                        <a:pt x="8549" y="1300"/>
                      </a:cubicBezTo>
                      <a:cubicBezTo>
                        <a:pt x="8769" y="1520"/>
                        <a:pt x="8769" y="1879"/>
                        <a:pt x="8549" y="2100"/>
                      </a:cubicBezTo>
                      <a:lnTo>
                        <a:pt x="4639" y="6007"/>
                      </a:lnTo>
                      <a:cubicBezTo>
                        <a:pt x="4527" y="6120"/>
                        <a:pt x="4377" y="6177"/>
                        <a:pt x="4227" y="6177"/>
                      </a:cubicBezTo>
                      <a:cubicBezTo>
                        <a:pt x="4081" y="6177"/>
                        <a:pt x="3937" y="6123"/>
                        <a:pt x="3830" y="6016"/>
                      </a:cubicBezTo>
                      <a:lnTo>
                        <a:pt x="1547" y="3748"/>
                      </a:lnTo>
                      <a:cubicBezTo>
                        <a:pt x="1296" y="3534"/>
                        <a:pt x="1281" y="3151"/>
                        <a:pt x="1514" y="2918"/>
                      </a:cubicBezTo>
                      <a:cubicBezTo>
                        <a:pt x="1626" y="2806"/>
                        <a:pt x="1771" y="2750"/>
                        <a:pt x="1916" y="2750"/>
                      </a:cubicBezTo>
                      <a:cubicBezTo>
                        <a:pt x="2074" y="2750"/>
                        <a:pt x="2232" y="2817"/>
                        <a:pt x="2344" y="2948"/>
                      </a:cubicBezTo>
                      <a:lnTo>
                        <a:pt x="3784" y="4388"/>
                      </a:lnTo>
                      <a:cubicBezTo>
                        <a:pt x="3793" y="4401"/>
                        <a:pt x="3805" y="4410"/>
                        <a:pt x="3817" y="4419"/>
                      </a:cubicBezTo>
                      <a:cubicBezTo>
                        <a:pt x="3817" y="4422"/>
                        <a:pt x="3820" y="4422"/>
                        <a:pt x="3823" y="4425"/>
                      </a:cubicBezTo>
                      <a:cubicBezTo>
                        <a:pt x="3934" y="4535"/>
                        <a:pt x="4078" y="4590"/>
                        <a:pt x="4222" y="4590"/>
                      </a:cubicBezTo>
                      <a:cubicBezTo>
                        <a:pt x="4367" y="4590"/>
                        <a:pt x="4512" y="4535"/>
                        <a:pt x="4624" y="4425"/>
                      </a:cubicBezTo>
                      <a:lnTo>
                        <a:pt x="7749" y="1300"/>
                      </a:lnTo>
                      <a:cubicBezTo>
                        <a:pt x="7859" y="1189"/>
                        <a:pt x="8004" y="1134"/>
                        <a:pt x="8149" y="1134"/>
                      </a:cubicBezTo>
                      <a:close/>
                      <a:moveTo>
                        <a:pt x="8146" y="1"/>
                      </a:moveTo>
                      <a:cubicBezTo>
                        <a:pt x="7712" y="1"/>
                        <a:pt x="7279" y="166"/>
                        <a:pt x="6949" y="496"/>
                      </a:cubicBezTo>
                      <a:lnTo>
                        <a:pt x="6946" y="496"/>
                      </a:lnTo>
                      <a:lnTo>
                        <a:pt x="4219" y="3223"/>
                      </a:lnTo>
                      <a:lnTo>
                        <a:pt x="3144" y="2148"/>
                      </a:lnTo>
                      <a:cubicBezTo>
                        <a:pt x="2808" y="1779"/>
                        <a:pt x="2348" y="1594"/>
                        <a:pt x="1887" y="1594"/>
                      </a:cubicBezTo>
                      <a:cubicBezTo>
                        <a:pt x="1453" y="1594"/>
                        <a:pt x="1019" y="1758"/>
                        <a:pt x="686" y="2091"/>
                      </a:cubicBezTo>
                      <a:cubicBezTo>
                        <a:pt x="1" y="2776"/>
                        <a:pt x="28" y="3896"/>
                        <a:pt x="747" y="4549"/>
                      </a:cubicBezTo>
                      <a:lnTo>
                        <a:pt x="3029" y="6819"/>
                      </a:lnTo>
                      <a:cubicBezTo>
                        <a:pt x="3344" y="7131"/>
                        <a:pt x="3768" y="7308"/>
                        <a:pt x="4214" y="7308"/>
                      </a:cubicBezTo>
                      <a:cubicBezTo>
                        <a:pt x="4218" y="7308"/>
                        <a:pt x="4221" y="7308"/>
                        <a:pt x="4225" y="7308"/>
                      </a:cubicBezTo>
                      <a:cubicBezTo>
                        <a:pt x="4678" y="7308"/>
                        <a:pt x="5116" y="7127"/>
                        <a:pt x="5439" y="6807"/>
                      </a:cubicBezTo>
                      <a:lnTo>
                        <a:pt x="9349" y="2900"/>
                      </a:lnTo>
                      <a:cubicBezTo>
                        <a:pt x="10013" y="2236"/>
                        <a:pt x="10013" y="1161"/>
                        <a:pt x="9349" y="499"/>
                      </a:cubicBezTo>
                      <a:cubicBezTo>
                        <a:pt x="9017" y="167"/>
                        <a:pt x="8581" y="1"/>
                        <a:pt x="81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35D74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26" name="Google Shape;4259;p58">
                <a:extLst>
                  <a:ext uri="{FF2B5EF4-FFF2-40B4-BE49-F238E27FC236}">
                    <a16:creationId xmlns:a16="http://schemas.microsoft.com/office/drawing/2014/main" id="{A8B7CF52-9FF1-4B09-5911-E08884618EC0}"/>
                  </a:ext>
                </a:extLst>
              </p:cNvPr>
              <p:cNvGrpSpPr/>
              <p:nvPr/>
            </p:nvGrpSpPr>
            <p:grpSpPr>
              <a:xfrm>
                <a:off x="5868555" y="2548620"/>
                <a:ext cx="348671" cy="348671"/>
                <a:chOff x="1487200" y="4993750"/>
                <a:chExt cx="483125" cy="483125"/>
              </a:xfrm>
              <a:solidFill>
                <a:srgbClr val="92D050"/>
              </a:solidFill>
            </p:grpSpPr>
            <p:sp>
              <p:nvSpPr>
                <p:cNvPr id="2527" name="Google Shape;4260;p58">
                  <a:extLst>
                    <a:ext uri="{FF2B5EF4-FFF2-40B4-BE49-F238E27FC236}">
                      <a16:creationId xmlns:a16="http://schemas.microsoft.com/office/drawing/2014/main" id="{8CD2E995-E82E-7BA6-5B6D-F28664F1E64D}"/>
                    </a:ext>
                  </a:extLst>
                </p:cNvPr>
                <p:cNvSpPr/>
                <p:nvPr/>
              </p:nvSpPr>
              <p:spPr>
                <a:xfrm>
                  <a:off x="1487200" y="4993750"/>
                  <a:ext cx="483125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5" h="19325" extrusionOk="0">
                      <a:moveTo>
                        <a:pt x="9662" y="1133"/>
                      </a:moveTo>
                      <a:cubicBezTo>
                        <a:pt x="11824" y="1133"/>
                        <a:pt x="13983" y="1975"/>
                        <a:pt x="15668" y="3657"/>
                      </a:cubicBezTo>
                      <a:cubicBezTo>
                        <a:pt x="19035" y="7027"/>
                        <a:pt x="19035" y="12302"/>
                        <a:pt x="15668" y="15668"/>
                      </a:cubicBezTo>
                      <a:cubicBezTo>
                        <a:pt x="13983" y="17352"/>
                        <a:pt x="11822" y="18193"/>
                        <a:pt x="9661" y="18193"/>
                      </a:cubicBezTo>
                      <a:cubicBezTo>
                        <a:pt x="7500" y="18193"/>
                        <a:pt x="5340" y="17352"/>
                        <a:pt x="3657" y="15668"/>
                      </a:cubicBezTo>
                      <a:cubicBezTo>
                        <a:pt x="290" y="12302"/>
                        <a:pt x="290" y="7024"/>
                        <a:pt x="3657" y="3657"/>
                      </a:cubicBezTo>
                      <a:cubicBezTo>
                        <a:pt x="5342" y="1975"/>
                        <a:pt x="7500" y="1133"/>
                        <a:pt x="9662" y="1133"/>
                      </a:cubicBezTo>
                      <a:close/>
                      <a:moveTo>
                        <a:pt x="9662" y="1"/>
                      </a:moveTo>
                      <a:cubicBezTo>
                        <a:pt x="7117" y="1"/>
                        <a:pt x="4698" y="1015"/>
                        <a:pt x="2857" y="2857"/>
                      </a:cubicBezTo>
                      <a:cubicBezTo>
                        <a:pt x="1015" y="4699"/>
                        <a:pt x="0" y="7117"/>
                        <a:pt x="0" y="9663"/>
                      </a:cubicBezTo>
                      <a:cubicBezTo>
                        <a:pt x="0" y="12208"/>
                        <a:pt x="1015" y="14627"/>
                        <a:pt x="2857" y="16469"/>
                      </a:cubicBezTo>
                      <a:cubicBezTo>
                        <a:pt x="4698" y="18310"/>
                        <a:pt x="7117" y="19325"/>
                        <a:pt x="9662" y="19325"/>
                      </a:cubicBezTo>
                      <a:cubicBezTo>
                        <a:pt x="12208" y="19325"/>
                        <a:pt x="14626" y="18310"/>
                        <a:pt x="16468" y="16469"/>
                      </a:cubicBezTo>
                      <a:cubicBezTo>
                        <a:pt x="18310" y="14627"/>
                        <a:pt x="19325" y="12208"/>
                        <a:pt x="19325" y="9663"/>
                      </a:cubicBezTo>
                      <a:cubicBezTo>
                        <a:pt x="19325" y="7117"/>
                        <a:pt x="18310" y="4699"/>
                        <a:pt x="16468" y="2857"/>
                      </a:cubicBezTo>
                      <a:cubicBezTo>
                        <a:pt x="14626" y="1015"/>
                        <a:pt x="12208" y="1"/>
                        <a:pt x="96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35D74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28" name="Google Shape;4261;p58">
                  <a:extLst>
                    <a:ext uri="{FF2B5EF4-FFF2-40B4-BE49-F238E27FC236}">
                      <a16:creationId xmlns:a16="http://schemas.microsoft.com/office/drawing/2014/main" id="{FE30C2CE-7A01-72A9-20CE-04E7880A80AC}"/>
                    </a:ext>
                  </a:extLst>
                </p:cNvPr>
                <p:cNvSpPr/>
                <p:nvPr/>
              </p:nvSpPr>
              <p:spPr>
                <a:xfrm>
                  <a:off x="1602600" y="5143950"/>
                  <a:ext cx="250350" cy="1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4" h="7309" extrusionOk="0">
                      <a:moveTo>
                        <a:pt x="8149" y="1134"/>
                      </a:moveTo>
                      <a:cubicBezTo>
                        <a:pt x="8294" y="1134"/>
                        <a:pt x="8439" y="1189"/>
                        <a:pt x="8549" y="1300"/>
                      </a:cubicBezTo>
                      <a:cubicBezTo>
                        <a:pt x="8769" y="1520"/>
                        <a:pt x="8769" y="1879"/>
                        <a:pt x="8549" y="2100"/>
                      </a:cubicBezTo>
                      <a:lnTo>
                        <a:pt x="4639" y="6007"/>
                      </a:lnTo>
                      <a:cubicBezTo>
                        <a:pt x="4527" y="6120"/>
                        <a:pt x="4377" y="6177"/>
                        <a:pt x="4227" y="6177"/>
                      </a:cubicBezTo>
                      <a:cubicBezTo>
                        <a:pt x="4081" y="6177"/>
                        <a:pt x="3937" y="6123"/>
                        <a:pt x="3830" y="6016"/>
                      </a:cubicBezTo>
                      <a:lnTo>
                        <a:pt x="1547" y="3748"/>
                      </a:lnTo>
                      <a:cubicBezTo>
                        <a:pt x="1296" y="3534"/>
                        <a:pt x="1281" y="3151"/>
                        <a:pt x="1514" y="2918"/>
                      </a:cubicBezTo>
                      <a:cubicBezTo>
                        <a:pt x="1626" y="2806"/>
                        <a:pt x="1771" y="2750"/>
                        <a:pt x="1916" y="2750"/>
                      </a:cubicBezTo>
                      <a:cubicBezTo>
                        <a:pt x="2074" y="2750"/>
                        <a:pt x="2232" y="2817"/>
                        <a:pt x="2344" y="2948"/>
                      </a:cubicBezTo>
                      <a:lnTo>
                        <a:pt x="3784" y="4388"/>
                      </a:lnTo>
                      <a:cubicBezTo>
                        <a:pt x="3793" y="4401"/>
                        <a:pt x="3805" y="4410"/>
                        <a:pt x="3817" y="4419"/>
                      </a:cubicBezTo>
                      <a:cubicBezTo>
                        <a:pt x="3817" y="4422"/>
                        <a:pt x="3820" y="4422"/>
                        <a:pt x="3823" y="4425"/>
                      </a:cubicBezTo>
                      <a:cubicBezTo>
                        <a:pt x="3934" y="4535"/>
                        <a:pt x="4078" y="4590"/>
                        <a:pt x="4222" y="4590"/>
                      </a:cubicBezTo>
                      <a:cubicBezTo>
                        <a:pt x="4367" y="4590"/>
                        <a:pt x="4512" y="4535"/>
                        <a:pt x="4624" y="4425"/>
                      </a:cubicBezTo>
                      <a:lnTo>
                        <a:pt x="7749" y="1300"/>
                      </a:lnTo>
                      <a:cubicBezTo>
                        <a:pt x="7859" y="1189"/>
                        <a:pt x="8004" y="1134"/>
                        <a:pt x="8149" y="1134"/>
                      </a:cubicBezTo>
                      <a:close/>
                      <a:moveTo>
                        <a:pt x="8146" y="1"/>
                      </a:moveTo>
                      <a:cubicBezTo>
                        <a:pt x="7712" y="1"/>
                        <a:pt x="7279" y="166"/>
                        <a:pt x="6949" y="496"/>
                      </a:cubicBezTo>
                      <a:lnTo>
                        <a:pt x="6946" y="496"/>
                      </a:lnTo>
                      <a:lnTo>
                        <a:pt x="4219" y="3223"/>
                      </a:lnTo>
                      <a:lnTo>
                        <a:pt x="3144" y="2148"/>
                      </a:lnTo>
                      <a:cubicBezTo>
                        <a:pt x="2808" y="1779"/>
                        <a:pt x="2348" y="1594"/>
                        <a:pt x="1887" y="1594"/>
                      </a:cubicBezTo>
                      <a:cubicBezTo>
                        <a:pt x="1453" y="1594"/>
                        <a:pt x="1019" y="1758"/>
                        <a:pt x="686" y="2091"/>
                      </a:cubicBezTo>
                      <a:cubicBezTo>
                        <a:pt x="1" y="2776"/>
                        <a:pt x="28" y="3896"/>
                        <a:pt x="747" y="4549"/>
                      </a:cubicBezTo>
                      <a:lnTo>
                        <a:pt x="3029" y="6819"/>
                      </a:lnTo>
                      <a:cubicBezTo>
                        <a:pt x="3344" y="7131"/>
                        <a:pt x="3768" y="7308"/>
                        <a:pt x="4214" y="7308"/>
                      </a:cubicBezTo>
                      <a:cubicBezTo>
                        <a:pt x="4218" y="7308"/>
                        <a:pt x="4221" y="7308"/>
                        <a:pt x="4225" y="7308"/>
                      </a:cubicBezTo>
                      <a:cubicBezTo>
                        <a:pt x="4678" y="7308"/>
                        <a:pt x="5116" y="7127"/>
                        <a:pt x="5439" y="6807"/>
                      </a:cubicBezTo>
                      <a:lnTo>
                        <a:pt x="9349" y="2900"/>
                      </a:lnTo>
                      <a:cubicBezTo>
                        <a:pt x="10013" y="2236"/>
                        <a:pt x="10013" y="1161"/>
                        <a:pt x="9349" y="499"/>
                      </a:cubicBezTo>
                      <a:cubicBezTo>
                        <a:pt x="9017" y="167"/>
                        <a:pt x="8581" y="1"/>
                        <a:pt x="81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35D74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29" name="Google Shape;4259;p58">
                <a:extLst>
                  <a:ext uri="{FF2B5EF4-FFF2-40B4-BE49-F238E27FC236}">
                    <a16:creationId xmlns:a16="http://schemas.microsoft.com/office/drawing/2014/main" id="{7DDBE86A-2673-49E4-BBDD-B21B5D5DC5E8}"/>
                  </a:ext>
                </a:extLst>
              </p:cNvPr>
              <p:cNvGrpSpPr/>
              <p:nvPr/>
            </p:nvGrpSpPr>
            <p:grpSpPr>
              <a:xfrm>
                <a:off x="6934195" y="2581153"/>
                <a:ext cx="348671" cy="348671"/>
                <a:chOff x="1487200" y="4993750"/>
                <a:chExt cx="483125" cy="483125"/>
              </a:xfrm>
              <a:solidFill>
                <a:srgbClr val="92D050"/>
              </a:solidFill>
            </p:grpSpPr>
            <p:sp>
              <p:nvSpPr>
                <p:cNvPr id="2530" name="Google Shape;4260;p58">
                  <a:extLst>
                    <a:ext uri="{FF2B5EF4-FFF2-40B4-BE49-F238E27FC236}">
                      <a16:creationId xmlns:a16="http://schemas.microsoft.com/office/drawing/2014/main" id="{CE2ABD71-A399-E3BB-C230-661ECD4A6C7B}"/>
                    </a:ext>
                  </a:extLst>
                </p:cNvPr>
                <p:cNvSpPr/>
                <p:nvPr/>
              </p:nvSpPr>
              <p:spPr>
                <a:xfrm>
                  <a:off x="1487200" y="4993750"/>
                  <a:ext cx="483125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5" h="19325" extrusionOk="0">
                      <a:moveTo>
                        <a:pt x="9662" y="1133"/>
                      </a:moveTo>
                      <a:cubicBezTo>
                        <a:pt x="11824" y="1133"/>
                        <a:pt x="13983" y="1975"/>
                        <a:pt x="15668" y="3657"/>
                      </a:cubicBezTo>
                      <a:cubicBezTo>
                        <a:pt x="19035" y="7027"/>
                        <a:pt x="19035" y="12302"/>
                        <a:pt x="15668" y="15668"/>
                      </a:cubicBezTo>
                      <a:cubicBezTo>
                        <a:pt x="13983" y="17352"/>
                        <a:pt x="11822" y="18193"/>
                        <a:pt x="9661" y="18193"/>
                      </a:cubicBezTo>
                      <a:cubicBezTo>
                        <a:pt x="7500" y="18193"/>
                        <a:pt x="5340" y="17352"/>
                        <a:pt x="3657" y="15668"/>
                      </a:cubicBezTo>
                      <a:cubicBezTo>
                        <a:pt x="290" y="12302"/>
                        <a:pt x="290" y="7024"/>
                        <a:pt x="3657" y="3657"/>
                      </a:cubicBezTo>
                      <a:cubicBezTo>
                        <a:pt x="5342" y="1975"/>
                        <a:pt x="7500" y="1133"/>
                        <a:pt x="9662" y="1133"/>
                      </a:cubicBezTo>
                      <a:close/>
                      <a:moveTo>
                        <a:pt x="9662" y="1"/>
                      </a:moveTo>
                      <a:cubicBezTo>
                        <a:pt x="7117" y="1"/>
                        <a:pt x="4698" y="1015"/>
                        <a:pt x="2857" y="2857"/>
                      </a:cubicBezTo>
                      <a:cubicBezTo>
                        <a:pt x="1015" y="4699"/>
                        <a:pt x="0" y="7117"/>
                        <a:pt x="0" y="9663"/>
                      </a:cubicBezTo>
                      <a:cubicBezTo>
                        <a:pt x="0" y="12208"/>
                        <a:pt x="1015" y="14627"/>
                        <a:pt x="2857" y="16469"/>
                      </a:cubicBezTo>
                      <a:cubicBezTo>
                        <a:pt x="4698" y="18310"/>
                        <a:pt x="7117" y="19325"/>
                        <a:pt x="9662" y="19325"/>
                      </a:cubicBezTo>
                      <a:cubicBezTo>
                        <a:pt x="12208" y="19325"/>
                        <a:pt x="14626" y="18310"/>
                        <a:pt x="16468" y="16469"/>
                      </a:cubicBezTo>
                      <a:cubicBezTo>
                        <a:pt x="18310" y="14627"/>
                        <a:pt x="19325" y="12208"/>
                        <a:pt x="19325" y="9663"/>
                      </a:cubicBezTo>
                      <a:cubicBezTo>
                        <a:pt x="19325" y="7117"/>
                        <a:pt x="18310" y="4699"/>
                        <a:pt x="16468" y="2857"/>
                      </a:cubicBezTo>
                      <a:cubicBezTo>
                        <a:pt x="14626" y="1015"/>
                        <a:pt x="12208" y="1"/>
                        <a:pt x="96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35D74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31" name="Google Shape;4261;p58">
                  <a:extLst>
                    <a:ext uri="{FF2B5EF4-FFF2-40B4-BE49-F238E27FC236}">
                      <a16:creationId xmlns:a16="http://schemas.microsoft.com/office/drawing/2014/main" id="{9E18D6EF-5F0E-6741-A7D0-BC1BA37718DB}"/>
                    </a:ext>
                  </a:extLst>
                </p:cNvPr>
                <p:cNvSpPr/>
                <p:nvPr/>
              </p:nvSpPr>
              <p:spPr>
                <a:xfrm>
                  <a:off x="1602600" y="5143950"/>
                  <a:ext cx="250350" cy="1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4" h="7309" extrusionOk="0">
                      <a:moveTo>
                        <a:pt x="8149" y="1134"/>
                      </a:moveTo>
                      <a:cubicBezTo>
                        <a:pt x="8294" y="1134"/>
                        <a:pt x="8439" y="1189"/>
                        <a:pt x="8549" y="1300"/>
                      </a:cubicBezTo>
                      <a:cubicBezTo>
                        <a:pt x="8769" y="1520"/>
                        <a:pt x="8769" y="1879"/>
                        <a:pt x="8549" y="2100"/>
                      </a:cubicBezTo>
                      <a:lnTo>
                        <a:pt x="4639" y="6007"/>
                      </a:lnTo>
                      <a:cubicBezTo>
                        <a:pt x="4527" y="6120"/>
                        <a:pt x="4377" y="6177"/>
                        <a:pt x="4227" y="6177"/>
                      </a:cubicBezTo>
                      <a:cubicBezTo>
                        <a:pt x="4081" y="6177"/>
                        <a:pt x="3937" y="6123"/>
                        <a:pt x="3830" y="6016"/>
                      </a:cubicBezTo>
                      <a:lnTo>
                        <a:pt x="1547" y="3748"/>
                      </a:lnTo>
                      <a:cubicBezTo>
                        <a:pt x="1296" y="3534"/>
                        <a:pt x="1281" y="3151"/>
                        <a:pt x="1514" y="2918"/>
                      </a:cubicBezTo>
                      <a:cubicBezTo>
                        <a:pt x="1626" y="2806"/>
                        <a:pt x="1771" y="2750"/>
                        <a:pt x="1916" y="2750"/>
                      </a:cubicBezTo>
                      <a:cubicBezTo>
                        <a:pt x="2074" y="2750"/>
                        <a:pt x="2232" y="2817"/>
                        <a:pt x="2344" y="2948"/>
                      </a:cubicBezTo>
                      <a:lnTo>
                        <a:pt x="3784" y="4388"/>
                      </a:lnTo>
                      <a:cubicBezTo>
                        <a:pt x="3793" y="4401"/>
                        <a:pt x="3805" y="4410"/>
                        <a:pt x="3817" y="4419"/>
                      </a:cubicBezTo>
                      <a:cubicBezTo>
                        <a:pt x="3817" y="4422"/>
                        <a:pt x="3820" y="4422"/>
                        <a:pt x="3823" y="4425"/>
                      </a:cubicBezTo>
                      <a:cubicBezTo>
                        <a:pt x="3934" y="4535"/>
                        <a:pt x="4078" y="4590"/>
                        <a:pt x="4222" y="4590"/>
                      </a:cubicBezTo>
                      <a:cubicBezTo>
                        <a:pt x="4367" y="4590"/>
                        <a:pt x="4512" y="4535"/>
                        <a:pt x="4624" y="4425"/>
                      </a:cubicBezTo>
                      <a:lnTo>
                        <a:pt x="7749" y="1300"/>
                      </a:lnTo>
                      <a:cubicBezTo>
                        <a:pt x="7859" y="1189"/>
                        <a:pt x="8004" y="1134"/>
                        <a:pt x="8149" y="1134"/>
                      </a:cubicBezTo>
                      <a:close/>
                      <a:moveTo>
                        <a:pt x="8146" y="1"/>
                      </a:moveTo>
                      <a:cubicBezTo>
                        <a:pt x="7712" y="1"/>
                        <a:pt x="7279" y="166"/>
                        <a:pt x="6949" y="496"/>
                      </a:cubicBezTo>
                      <a:lnTo>
                        <a:pt x="6946" y="496"/>
                      </a:lnTo>
                      <a:lnTo>
                        <a:pt x="4219" y="3223"/>
                      </a:lnTo>
                      <a:lnTo>
                        <a:pt x="3144" y="2148"/>
                      </a:lnTo>
                      <a:cubicBezTo>
                        <a:pt x="2808" y="1779"/>
                        <a:pt x="2348" y="1594"/>
                        <a:pt x="1887" y="1594"/>
                      </a:cubicBezTo>
                      <a:cubicBezTo>
                        <a:pt x="1453" y="1594"/>
                        <a:pt x="1019" y="1758"/>
                        <a:pt x="686" y="2091"/>
                      </a:cubicBezTo>
                      <a:cubicBezTo>
                        <a:pt x="1" y="2776"/>
                        <a:pt x="28" y="3896"/>
                        <a:pt x="747" y="4549"/>
                      </a:cubicBezTo>
                      <a:lnTo>
                        <a:pt x="3029" y="6819"/>
                      </a:lnTo>
                      <a:cubicBezTo>
                        <a:pt x="3344" y="7131"/>
                        <a:pt x="3768" y="7308"/>
                        <a:pt x="4214" y="7308"/>
                      </a:cubicBezTo>
                      <a:cubicBezTo>
                        <a:pt x="4218" y="7308"/>
                        <a:pt x="4221" y="7308"/>
                        <a:pt x="4225" y="7308"/>
                      </a:cubicBezTo>
                      <a:cubicBezTo>
                        <a:pt x="4678" y="7308"/>
                        <a:pt x="5116" y="7127"/>
                        <a:pt x="5439" y="6807"/>
                      </a:cubicBezTo>
                      <a:lnTo>
                        <a:pt x="9349" y="2900"/>
                      </a:lnTo>
                      <a:cubicBezTo>
                        <a:pt x="10013" y="2236"/>
                        <a:pt x="10013" y="1161"/>
                        <a:pt x="9349" y="499"/>
                      </a:cubicBezTo>
                      <a:cubicBezTo>
                        <a:pt x="9017" y="167"/>
                        <a:pt x="8581" y="1"/>
                        <a:pt x="81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35D74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32" name="Google Shape;4259;p58">
                <a:extLst>
                  <a:ext uri="{FF2B5EF4-FFF2-40B4-BE49-F238E27FC236}">
                    <a16:creationId xmlns:a16="http://schemas.microsoft.com/office/drawing/2014/main" id="{C3B88EEA-3764-A05C-7CB1-6902E46BFD08}"/>
                  </a:ext>
                </a:extLst>
              </p:cNvPr>
              <p:cNvGrpSpPr/>
              <p:nvPr/>
            </p:nvGrpSpPr>
            <p:grpSpPr>
              <a:xfrm>
                <a:off x="7983280" y="2571750"/>
                <a:ext cx="348671" cy="348671"/>
                <a:chOff x="1487200" y="4993750"/>
                <a:chExt cx="483125" cy="483125"/>
              </a:xfrm>
              <a:solidFill>
                <a:srgbClr val="92D050"/>
              </a:solidFill>
            </p:grpSpPr>
            <p:sp>
              <p:nvSpPr>
                <p:cNvPr id="2533" name="Google Shape;4260;p58">
                  <a:extLst>
                    <a:ext uri="{FF2B5EF4-FFF2-40B4-BE49-F238E27FC236}">
                      <a16:creationId xmlns:a16="http://schemas.microsoft.com/office/drawing/2014/main" id="{6B36C4AD-4101-37E7-EA08-F6E2F1EA98BA}"/>
                    </a:ext>
                  </a:extLst>
                </p:cNvPr>
                <p:cNvSpPr/>
                <p:nvPr/>
              </p:nvSpPr>
              <p:spPr>
                <a:xfrm>
                  <a:off x="1487200" y="4993750"/>
                  <a:ext cx="483125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5" h="19325" extrusionOk="0">
                      <a:moveTo>
                        <a:pt x="9662" y="1133"/>
                      </a:moveTo>
                      <a:cubicBezTo>
                        <a:pt x="11824" y="1133"/>
                        <a:pt x="13983" y="1975"/>
                        <a:pt x="15668" y="3657"/>
                      </a:cubicBezTo>
                      <a:cubicBezTo>
                        <a:pt x="19035" y="7027"/>
                        <a:pt x="19035" y="12302"/>
                        <a:pt x="15668" y="15668"/>
                      </a:cubicBezTo>
                      <a:cubicBezTo>
                        <a:pt x="13983" y="17352"/>
                        <a:pt x="11822" y="18193"/>
                        <a:pt x="9661" y="18193"/>
                      </a:cubicBezTo>
                      <a:cubicBezTo>
                        <a:pt x="7500" y="18193"/>
                        <a:pt x="5340" y="17352"/>
                        <a:pt x="3657" y="15668"/>
                      </a:cubicBezTo>
                      <a:cubicBezTo>
                        <a:pt x="290" y="12302"/>
                        <a:pt x="290" y="7024"/>
                        <a:pt x="3657" y="3657"/>
                      </a:cubicBezTo>
                      <a:cubicBezTo>
                        <a:pt x="5342" y="1975"/>
                        <a:pt x="7500" y="1133"/>
                        <a:pt x="9662" y="1133"/>
                      </a:cubicBezTo>
                      <a:close/>
                      <a:moveTo>
                        <a:pt x="9662" y="1"/>
                      </a:moveTo>
                      <a:cubicBezTo>
                        <a:pt x="7117" y="1"/>
                        <a:pt x="4698" y="1015"/>
                        <a:pt x="2857" y="2857"/>
                      </a:cubicBezTo>
                      <a:cubicBezTo>
                        <a:pt x="1015" y="4699"/>
                        <a:pt x="0" y="7117"/>
                        <a:pt x="0" y="9663"/>
                      </a:cubicBezTo>
                      <a:cubicBezTo>
                        <a:pt x="0" y="12208"/>
                        <a:pt x="1015" y="14627"/>
                        <a:pt x="2857" y="16469"/>
                      </a:cubicBezTo>
                      <a:cubicBezTo>
                        <a:pt x="4698" y="18310"/>
                        <a:pt x="7117" y="19325"/>
                        <a:pt x="9662" y="19325"/>
                      </a:cubicBezTo>
                      <a:cubicBezTo>
                        <a:pt x="12208" y="19325"/>
                        <a:pt x="14626" y="18310"/>
                        <a:pt x="16468" y="16469"/>
                      </a:cubicBezTo>
                      <a:cubicBezTo>
                        <a:pt x="18310" y="14627"/>
                        <a:pt x="19325" y="12208"/>
                        <a:pt x="19325" y="9663"/>
                      </a:cubicBezTo>
                      <a:cubicBezTo>
                        <a:pt x="19325" y="7117"/>
                        <a:pt x="18310" y="4699"/>
                        <a:pt x="16468" y="2857"/>
                      </a:cubicBezTo>
                      <a:cubicBezTo>
                        <a:pt x="14626" y="1015"/>
                        <a:pt x="12208" y="1"/>
                        <a:pt x="96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35D74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34" name="Google Shape;4261;p58">
                  <a:extLst>
                    <a:ext uri="{FF2B5EF4-FFF2-40B4-BE49-F238E27FC236}">
                      <a16:creationId xmlns:a16="http://schemas.microsoft.com/office/drawing/2014/main" id="{5B8332BA-F105-F0B9-F4E0-552FB0C45822}"/>
                    </a:ext>
                  </a:extLst>
                </p:cNvPr>
                <p:cNvSpPr/>
                <p:nvPr/>
              </p:nvSpPr>
              <p:spPr>
                <a:xfrm>
                  <a:off x="1602600" y="5143950"/>
                  <a:ext cx="250350" cy="1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4" h="7309" extrusionOk="0">
                      <a:moveTo>
                        <a:pt x="8149" y="1134"/>
                      </a:moveTo>
                      <a:cubicBezTo>
                        <a:pt x="8294" y="1134"/>
                        <a:pt x="8439" y="1189"/>
                        <a:pt x="8549" y="1300"/>
                      </a:cubicBezTo>
                      <a:cubicBezTo>
                        <a:pt x="8769" y="1520"/>
                        <a:pt x="8769" y="1879"/>
                        <a:pt x="8549" y="2100"/>
                      </a:cubicBezTo>
                      <a:lnTo>
                        <a:pt x="4639" y="6007"/>
                      </a:lnTo>
                      <a:cubicBezTo>
                        <a:pt x="4527" y="6120"/>
                        <a:pt x="4377" y="6177"/>
                        <a:pt x="4227" y="6177"/>
                      </a:cubicBezTo>
                      <a:cubicBezTo>
                        <a:pt x="4081" y="6177"/>
                        <a:pt x="3937" y="6123"/>
                        <a:pt x="3830" y="6016"/>
                      </a:cubicBezTo>
                      <a:lnTo>
                        <a:pt x="1547" y="3748"/>
                      </a:lnTo>
                      <a:cubicBezTo>
                        <a:pt x="1296" y="3534"/>
                        <a:pt x="1281" y="3151"/>
                        <a:pt x="1514" y="2918"/>
                      </a:cubicBezTo>
                      <a:cubicBezTo>
                        <a:pt x="1626" y="2806"/>
                        <a:pt x="1771" y="2750"/>
                        <a:pt x="1916" y="2750"/>
                      </a:cubicBezTo>
                      <a:cubicBezTo>
                        <a:pt x="2074" y="2750"/>
                        <a:pt x="2232" y="2817"/>
                        <a:pt x="2344" y="2948"/>
                      </a:cubicBezTo>
                      <a:lnTo>
                        <a:pt x="3784" y="4388"/>
                      </a:lnTo>
                      <a:cubicBezTo>
                        <a:pt x="3793" y="4401"/>
                        <a:pt x="3805" y="4410"/>
                        <a:pt x="3817" y="4419"/>
                      </a:cubicBezTo>
                      <a:cubicBezTo>
                        <a:pt x="3817" y="4422"/>
                        <a:pt x="3820" y="4422"/>
                        <a:pt x="3823" y="4425"/>
                      </a:cubicBezTo>
                      <a:cubicBezTo>
                        <a:pt x="3934" y="4535"/>
                        <a:pt x="4078" y="4590"/>
                        <a:pt x="4222" y="4590"/>
                      </a:cubicBezTo>
                      <a:cubicBezTo>
                        <a:pt x="4367" y="4590"/>
                        <a:pt x="4512" y="4535"/>
                        <a:pt x="4624" y="4425"/>
                      </a:cubicBezTo>
                      <a:lnTo>
                        <a:pt x="7749" y="1300"/>
                      </a:lnTo>
                      <a:cubicBezTo>
                        <a:pt x="7859" y="1189"/>
                        <a:pt x="8004" y="1134"/>
                        <a:pt x="8149" y="1134"/>
                      </a:cubicBezTo>
                      <a:close/>
                      <a:moveTo>
                        <a:pt x="8146" y="1"/>
                      </a:moveTo>
                      <a:cubicBezTo>
                        <a:pt x="7712" y="1"/>
                        <a:pt x="7279" y="166"/>
                        <a:pt x="6949" y="496"/>
                      </a:cubicBezTo>
                      <a:lnTo>
                        <a:pt x="6946" y="496"/>
                      </a:lnTo>
                      <a:lnTo>
                        <a:pt x="4219" y="3223"/>
                      </a:lnTo>
                      <a:lnTo>
                        <a:pt x="3144" y="2148"/>
                      </a:lnTo>
                      <a:cubicBezTo>
                        <a:pt x="2808" y="1779"/>
                        <a:pt x="2348" y="1594"/>
                        <a:pt x="1887" y="1594"/>
                      </a:cubicBezTo>
                      <a:cubicBezTo>
                        <a:pt x="1453" y="1594"/>
                        <a:pt x="1019" y="1758"/>
                        <a:pt x="686" y="2091"/>
                      </a:cubicBezTo>
                      <a:cubicBezTo>
                        <a:pt x="1" y="2776"/>
                        <a:pt x="28" y="3896"/>
                        <a:pt x="747" y="4549"/>
                      </a:cubicBezTo>
                      <a:lnTo>
                        <a:pt x="3029" y="6819"/>
                      </a:lnTo>
                      <a:cubicBezTo>
                        <a:pt x="3344" y="7131"/>
                        <a:pt x="3768" y="7308"/>
                        <a:pt x="4214" y="7308"/>
                      </a:cubicBezTo>
                      <a:cubicBezTo>
                        <a:pt x="4218" y="7308"/>
                        <a:pt x="4221" y="7308"/>
                        <a:pt x="4225" y="7308"/>
                      </a:cubicBezTo>
                      <a:cubicBezTo>
                        <a:pt x="4678" y="7308"/>
                        <a:pt x="5116" y="7127"/>
                        <a:pt x="5439" y="6807"/>
                      </a:cubicBezTo>
                      <a:lnTo>
                        <a:pt x="9349" y="2900"/>
                      </a:lnTo>
                      <a:cubicBezTo>
                        <a:pt x="10013" y="2236"/>
                        <a:pt x="10013" y="1161"/>
                        <a:pt x="9349" y="499"/>
                      </a:cubicBezTo>
                      <a:cubicBezTo>
                        <a:pt x="9017" y="167"/>
                        <a:pt x="8581" y="1"/>
                        <a:pt x="81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35D74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617" name="Group 2616">
              <a:extLst>
                <a:ext uri="{FF2B5EF4-FFF2-40B4-BE49-F238E27FC236}">
                  <a16:creationId xmlns:a16="http://schemas.microsoft.com/office/drawing/2014/main" id="{19BD7A52-61E7-B47C-6535-868A6BAE18E6}"/>
                </a:ext>
              </a:extLst>
            </p:cNvPr>
            <p:cNvGrpSpPr/>
            <p:nvPr/>
          </p:nvGrpSpPr>
          <p:grpSpPr>
            <a:xfrm>
              <a:off x="639059" y="2456036"/>
              <a:ext cx="1366726" cy="1269571"/>
              <a:chOff x="639059" y="2314608"/>
              <a:chExt cx="1366726" cy="1269571"/>
            </a:xfrm>
          </p:grpSpPr>
          <p:sp>
            <p:nvSpPr>
              <p:cNvPr id="2539" name="Google Shape;4381;p59">
                <a:extLst>
                  <a:ext uri="{FF2B5EF4-FFF2-40B4-BE49-F238E27FC236}">
                    <a16:creationId xmlns:a16="http://schemas.microsoft.com/office/drawing/2014/main" id="{D91FE528-07C3-4E29-18BB-8D89D7C865DA}"/>
                  </a:ext>
                </a:extLst>
              </p:cNvPr>
              <p:cNvSpPr/>
              <p:nvPr/>
            </p:nvSpPr>
            <p:spPr>
              <a:xfrm>
                <a:off x="639059" y="2314608"/>
                <a:ext cx="1366726" cy="1269571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200">
                  <a:solidFill>
                    <a:schemeClr val="lt1"/>
                  </a:solidFill>
                  <a:latin typeface="Archivo SemiBold"/>
                  <a:ea typeface="Archivo SemiBold"/>
                  <a:cs typeface="Archivo SemiBold"/>
                  <a:sym typeface="Archivo SemiBold"/>
                </a:endParaRPr>
              </a:p>
            </p:txBody>
          </p:sp>
          <p:sp>
            <p:nvSpPr>
              <p:cNvPr id="2540" name="Google Shape;4255;p58">
                <a:extLst>
                  <a:ext uri="{FF2B5EF4-FFF2-40B4-BE49-F238E27FC236}">
                    <a16:creationId xmlns:a16="http://schemas.microsoft.com/office/drawing/2014/main" id="{53634ADC-5975-548E-B8B6-2F8B1F57B9DA}"/>
                  </a:ext>
                </a:extLst>
              </p:cNvPr>
              <p:cNvSpPr/>
              <p:nvPr/>
            </p:nvSpPr>
            <p:spPr>
              <a:xfrm>
                <a:off x="821623" y="2397109"/>
                <a:ext cx="1026183" cy="1083647"/>
              </a:xfrm>
              <a:prstGeom prst="ellipse">
                <a:avLst/>
              </a:pr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541" name="Picture 14">
              <a:extLst>
                <a:ext uri="{FF2B5EF4-FFF2-40B4-BE49-F238E27FC236}">
                  <a16:creationId xmlns:a16="http://schemas.microsoft.com/office/drawing/2014/main" id="{684F9059-701F-A9F1-68E5-E946806D9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307" y="2296497"/>
              <a:ext cx="1601822" cy="1601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401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EC541-A448-0CE7-4C26-A0F77C87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258" y="1392341"/>
            <a:ext cx="2560020" cy="2396882"/>
          </a:xfrm>
          <a:prstGeom prst="rect">
            <a:avLst/>
          </a:prstGeom>
        </p:spPr>
      </p:pic>
      <p:sp>
        <p:nvSpPr>
          <p:cNvPr id="11" name="Google Shape;379;p34">
            <a:extLst>
              <a:ext uri="{FF2B5EF4-FFF2-40B4-BE49-F238E27FC236}">
                <a16:creationId xmlns:a16="http://schemas.microsoft.com/office/drawing/2014/main" id="{FEF545E9-C7FE-FFA4-3627-AC7E04C54A0F}"/>
              </a:ext>
            </a:extLst>
          </p:cNvPr>
          <p:cNvSpPr/>
          <p:nvPr/>
        </p:nvSpPr>
        <p:spPr>
          <a:xfrm rot="5400000">
            <a:off x="1318366" y="3731131"/>
            <a:ext cx="312612" cy="1295673"/>
          </a:xfrm>
          <a:custGeom>
            <a:avLst/>
            <a:gdLst/>
            <a:ahLst/>
            <a:cxnLst/>
            <a:rect l="l" t="t" r="r" b="b"/>
            <a:pathLst>
              <a:path w="13811" h="57242" extrusionOk="0">
                <a:moveTo>
                  <a:pt x="0" y="1"/>
                </a:moveTo>
                <a:lnTo>
                  <a:pt x="0" y="57242"/>
                </a:lnTo>
                <a:lnTo>
                  <a:pt x="13810" y="57242"/>
                </a:lnTo>
                <a:lnTo>
                  <a:pt x="138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06D22-2525-7A1F-24F1-7C83B7D9F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607" y="1250092"/>
            <a:ext cx="2621416" cy="2830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12DE9D-94AB-4C9F-2E67-EF34213CAFD9}"/>
              </a:ext>
            </a:extLst>
          </p:cNvPr>
          <p:cNvSpPr txBox="1"/>
          <p:nvPr/>
        </p:nvSpPr>
        <p:spPr>
          <a:xfrm>
            <a:off x="938327" y="4222661"/>
            <a:ext cx="10726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4G\2G SIM</a:t>
            </a:r>
            <a:endParaRPr lang="ar-S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131D-2242-4316-62AD-DA990CAB9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332" y="2337770"/>
            <a:ext cx="2372254" cy="227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D37CB2-92B8-F0AA-E290-184CD47F4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82" y="319001"/>
            <a:ext cx="2666248" cy="27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A8847A5-0A55-47F5-6A12-40EF5A932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44" y="2513124"/>
            <a:ext cx="2424613" cy="190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Google Shape;628;p35">
            <a:extLst>
              <a:ext uri="{FF2B5EF4-FFF2-40B4-BE49-F238E27FC236}">
                <a16:creationId xmlns:a16="http://schemas.microsoft.com/office/drawing/2014/main" id="{7FCF913C-592E-346A-F652-A78CD958E2F2}"/>
              </a:ext>
            </a:extLst>
          </p:cNvPr>
          <p:cNvCxnSpPr/>
          <p:nvPr/>
        </p:nvCxnSpPr>
        <p:spPr>
          <a:xfrm>
            <a:off x="2011017" y="647447"/>
            <a:ext cx="5246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496F8EF-2A3A-450C-8966-B7735A5D3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211" y="80556"/>
            <a:ext cx="7706012" cy="749873"/>
          </a:xfrm>
          <a:prstGeom prst="rect">
            <a:avLst/>
          </a:prstGeom>
        </p:spPr>
      </p:pic>
      <p:sp>
        <p:nvSpPr>
          <p:cNvPr id="8" name="Google Shape;379;p34">
            <a:extLst>
              <a:ext uri="{FF2B5EF4-FFF2-40B4-BE49-F238E27FC236}">
                <a16:creationId xmlns:a16="http://schemas.microsoft.com/office/drawing/2014/main" id="{9FB68DE3-EDB5-8133-DFDF-8C196298D79D}"/>
              </a:ext>
            </a:extLst>
          </p:cNvPr>
          <p:cNvSpPr/>
          <p:nvPr/>
        </p:nvSpPr>
        <p:spPr>
          <a:xfrm rot="5400000">
            <a:off x="7068951" y="4172947"/>
            <a:ext cx="312612" cy="1295673"/>
          </a:xfrm>
          <a:custGeom>
            <a:avLst/>
            <a:gdLst/>
            <a:ahLst/>
            <a:cxnLst/>
            <a:rect l="l" t="t" r="r" b="b"/>
            <a:pathLst>
              <a:path w="13811" h="57242" extrusionOk="0">
                <a:moveTo>
                  <a:pt x="0" y="1"/>
                </a:moveTo>
                <a:lnTo>
                  <a:pt x="0" y="57242"/>
                </a:lnTo>
                <a:lnTo>
                  <a:pt x="13810" y="57242"/>
                </a:lnTo>
                <a:lnTo>
                  <a:pt x="138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A1BAF-CBD1-C6C6-8B55-9A574BBD1BD8}"/>
              </a:ext>
            </a:extLst>
          </p:cNvPr>
          <p:cNvSpPr txBox="1"/>
          <p:nvPr/>
        </p:nvSpPr>
        <p:spPr>
          <a:xfrm>
            <a:off x="6688912" y="4641829"/>
            <a:ext cx="10726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4G\2G SIM</a:t>
            </a:r>
            <a:endParaRPr lang="ar-S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00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and’s Goals</a:t>
            </a:r>
            <a:endParaRPr dirty="0"/>
          </a:p>
        </p:txBody>
      </p:sp>
      <p:sp>
        <p:nvSpPr>
          <p:cNvPr id="2284" name="Google Shape;2284;p49"/>
          <p:cNvSpPr txBox="1">
            <a:spLocks noGrp="1"/>
          </p:cNvSpPr>
          <p:nvPr>
            <p:ph type="subTitle" idx="1"/>
          </p:nvPr>
        </p:nvSpPr>
        <p:spPr>
          <a:xfrm>
            <a:off x="975650" y="198675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Goal 1</a:t>
            </a:r>
            <a:endParaRPr dirty="0"/>
          </a:p>
        </p:txBody>
      </p:sp>
      <p:sp>
        <p:nvSpPr>
          <p:cNvPr id="2285" name="Google Shape;2285;p49"/>
          <p:cNvSpPr txBox="1">
            <a:spLocks noGrp="1"/>
          </p:cNvSpPr>
          <p:nvPr>
            <p:ph type="subTitle" idx="2"/>
          </p:nvPr>
        </p:nvSpPr>
        <p:spPr>
          <a:xfrm>
            <a:off x="839353" y="2395491"/>
            <a:ext cx="2559397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continuous measurement of vital signs, such as pressure, temperature,...etc.</a:t>
            </a:r>
            <a:endParaRPr dirty="0"/>
          </a:p>
        </p:txBody>
      </p:sp>
      <p:sp>
        <p:nvSpPr>
          <p:cNvPr id="2286" name="Google Shape;2286;p49"/>
          <p:cNvSpPr txBox="1">
            <a:spLocks noGrp="1"/>
          </p:cNvSpPr>
          <p:nvPr>
            <p:ph type="subTitle" idx="3"/>
          </p:nvPr>
        </p:nvSpPr>
        <p:spPr>
          <a:xfrm>
            <a:off x="5739838" y="198675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Goal 2</a:t>
            </a:r>
            <a:endParaRPr/>
          </a:p>
        </p:txBody>
      </p:sp>
      <p:sp>
        <p:nvSpPr>
          <p:cNvPr id="2287" name="Google Shape;2287;p49"/>
          <p:cNvSpPr txBox="1">
            <a:spLocks noGrp="1"/>
          </p:cNvSpPr>
          <p:nvPr>
            <p:ph type="subTitle" idx="4"/>
          </p:nvPr>
        </p:nvSpPr>
        <p:spPr>
          <a:xfrm>
            <a:off x="5979080" y="2331150"/>
            <a:ext cx="1860101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Determine the location by GPS for the blind.</a:t>
            </a:r>
            <a:endParaRPr dirty="0"/>
          </a:p>
        </p:txBody>
      </p:sp>
      <p:sp>
        <p:nvSpPr>
          <p:cNvPr id="2288" name="Google Shape;2288;p49"/>
          <p:cNvSpPr txBox="1">
            <a:spLocks noGrp="1"/>
          </p:cNvSpPr>
          <p:nvPr>
            <p:ph type="subTitle" idx="5"/>
          </p:nvPr>
        </p:nvSpPr>
        <p:spPr>
          <a:xfrm>
            <a:off x="975650" y="36621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Goal 3</a:t>
            </a:r>
            <a:endParaRPr/>
          </a:p>
        </p:txBody>
      </p:sp>
      <p:sp>
        <p:nvSpPr>
          <p:cNvPr id="2289" name="Google Shape;2289;p49"/>
          <p:cNvSpPr txBox="1">
            <a:spLocks noGrp="1"/>
          </p:cNvSpPr>
          <p:nvPr>
            <p:ph type="subTitle" idx="6"/>
          </p:nvPr>
        </p:nvSpPr>
        <p:spPr>
          <a:xfrm>
            <a:off x="930331" y="4091102"/>
            <a:ext cx="2599894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Detailed location information is sent to family.</a:t>
            </a:r>
            <a:endParaRPr dirty="0"/>
          </a:p>
        </p:txBody>
      </p:sp>
      <p:sp>
        <p:nvSpPr>
          <p:cNvPr id="2290" name="Google Shape;2290;p49"/>
          <p:cNvSpPr txBox="1">
            <a:spLocks noGrp="1"/>
          </p:cNvSpPr>
          <p:nvPr>
            <p:ph type="subTitle" idx="7"/>
          </p:nvPr>
        </p:nvSpPr>
        <p:spPr>
          <a:xfrm>
            <a:off x="5739838" y="36621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Goal 4</a:t>
            </a:r>
            <a:endParaRPr/>
          </a:p>
        </p:txBody>
      </p:sp>
      <p:sp>
        <p:nvSpPr>
          <p:cNvPr id="2291" name="Google Shape;2291;p49"/>
          <p:cNvSpPr txBox="1">
            <a:spLocks noGrp="1"/>
          </p:cNvSpPr>
          <p:nvPr>
            <p:ph type="subTitle" idx="8"/>
          </p:nvPr>
        </p:nvSpPr>
        <p:spPr>
          <a:xfrm>
            <a:off x="5896888" y="4109545"/>
            <a:ext cx="230502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Automatic emergency call, in the event of a sharp decline in vital signs</a:t>
            </a:r>
            <a:endParaRPr dirty="0"/>
          </a:p>
        </p:txBody>
      </p:sp>
      <p:cxnSp>
        <p:nvCxnSpPr>
          <p:cNvPr id="2292" name="Google Shape;2292;p49"/>
          <p:cNvCxnSpPr/>
          <p:nvPr/>
        </p:nvCxnSpPr>
        <p:spPr>
          <a:xfrm>
            <a:off x="6684250" y="1983024"/>
            <a:ext cx="539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3" name="Google Shape;2293;p49"/>
          <p:cNvCxnSpPr/>
          <p:nvPr/>
        </p:nvCxnSpPr>
        <p:spPr>
          <a:xfrm>
            <a:off x="1920050" y="1983024"/>
            <a:ext cx="539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4" name="Google Shape;2294;p49"/>
          <p:cNvCxnSpPr/>
          <p:nvPr/>
        </p:nvCxnSpPr>
        <p:spPr>
          <a:xfrm>
            <a:off x="6684250" y="3657600"/>
            <a:ext cx="539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5" name="Google Shape;2295;p49"/>
          <p:cNvCxnSpPr/>
          <p:nvPr/>
        </p:nvCxnSpPr>
        <p:spPr>
          <a:xfrm>
            <a:off x="1920050" y="3657600"/>
            <a:ext cx="539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3" name="Google Shape;2313;p49"/>
          <p:cNvCxnSpPr/>
          <p:nvPr/>
        </p:nvCxnSpPr>
        <p:spPr>
          <a:xfrm>
            <a:off x="3207150" y="1048500"/>
            <a:ext cx="2729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14" name="Google Shape;2314;p49"/>
          <p:cNvGrpSpPr/>
          <p:nvPr/>
        </p:nvGrpSpPr>
        <p:grpSpPr>
          <a:xfrm>
            <a:off x="3205569" y="1482171"/>
            <a:ext cx="2732863" cy="3664192"/>
            <a:chOff x="1981575" y="584075"/>
            <a:chExt cx="3629300" cy="4866125"/>
          </a:xfrm>
        </p:grpSpPr>
        <p:sp>
          <p:nvSpPr>
            <p:cNvPr id="2315" name="Google Shape;2315;p49"/>
            <p:cNvSpPr/>
            <p:nvPr/>
          </p:nvSpPr>
          <p:spPr>
            <a:xfrm>
              <a:off x="3993850" y="3829850"/>
              <a:ext cx="120125" cy="120100"/>
            </a:xfrm>
            <a:custGeom>
              <a:avLst/>
              <a:gdLst/>
              <a:ahLst/>
              <a:cxnLst/>
              <a:rect l="l" t="t" r="r" b="b"/>
              <a:pathLst>
                <a:path w="4805" h="4804" extrusionOk="0">
                  <a:moveTo>
                    <a:pt x="2402" y="1"/>
                  </a:moveTo>
                  <a:cubicBezTo>
                    <a:pt x="1068" y="1"/>
                    <a:pt x="1" y="1068"/>
                    <a:pt x="1" y="2402"/>
                  </a:cubicBezTo>
                  <a:cubicBezTo>
                    <a:pt x="1" y="3737"/>
                    <a:pt x="1068" y="4804"/>
                    <a:pt x="2402" y="4804"/>
                  </a:cubicBezTo>
                  <a:cubicBezTo>
                    <a:pt x="3737" y="4804"/>
                    <a:pt x="4804" y="3737"/>
                    <a:pt x="4804" y="2402"/>
                  </a:cubicBezTo>
                  <a:cubicBezTo>
                    <a:pt x="4804" y="1068"/>
                    <a:pt x="3737" y="1"/>
                    <a:pt x="2402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9"/>
            <p:cNvSpPr/>
            <p:nvPr/>
          </p:nvSpPr>
          <p:spPr>
            <a:xfrm>
              <a:off x="3966325" y="3824150"/>
              <a:ext cx="153475" cy="130825"/>
            </a:xfrm>
            <a:custGeom>
              <a:avLst/>
              <a:gdLst/>
              <a:ahLst/>
              <a:cxnLst/>
              <a:rect l="l" t="t" r="r" b="b"/>
              <a:pathLst>
                <a:path w="6139" h="5233" extrusionOk="0">
                  <a:moveTo>
                    <a:pt x="3503" y="429"/>
                  </a:moveTo>
                  <a:cubicBezTo>
                    <a:pt x="4738" y="429"/>
                    <a:pt x="5705" y="1396"/>
                    <a:pt x="5705" y="2630"/>
                  </a:cubicBezTo>
                  <a:cubicBezTo>
                    <a:pt x="5705" y="3963"/>
                    <a:pt x="4618" y="4837"/>
                    <a:pt x="3482" y="4837"/>
                  </a:cubicBezTo>
                  <a:cubicBezTo>
                    <a:pt x="2940" y="4837"/>
                    <a:pt x="2388" y="4639"/>
                    <a:pt x="1936" y="4198"/>
                  </a:cubicBezTo>
                  <a:cubicBezTo>
                    <a:pt x="568" y="2797"/>
                    <a:pt x="1535" y="429"/>
                    <a:pt x="3503" y="429"/>
                  </a:cubicBezTo>
                  <a:close/>
                  <a:moveTo>
                    <a:pt x="3486" y="0"/>
                  </a:moveTo>
                  <a:cubicBezTo>
                    <a:pt x="2846" y="0"/>
                    <a:pt x="2195" y="236"/>
                    <a:pt x="1669" y="762"/>
                  </a:cubicBezTo>
                  <a:cubicBezTo>
                    <a:pt x="1" y="2430"/>
                    <a:pt x="1168" y="5232"/>
                    <a:pt x="3503" y="5232"/>
                  </a:cubicBezTo>
                  <a:cubicBezTo>
                    <a:pt x="4938" y="5232"/>
                    <a:pt x="6139" y="4065"/>
                    <a:pt x="6139" y="2630"/>
                  </a:cubicBezTo>
                  <a:cubicBezTo>
                    <a:pt x="6139" y="1047"/>
                    <a:pt x="4835" y="0"/>
                    <a:pt x="3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9"/>
            <p:cNvSpPr/>
            <p:nvPr/>
          </p:nvSpPr>
          <p:spPr>
            <a:xfrm>
              <a:off x="4407475" y="3578000"/>
              <a:ext cx="252725" cy="400325"/>
            </a:xfrm>
            <a:custGeom>
              <a:avLst/>
              <a:gdLst/>
              <a:ahLst/>
              <a:cxnLst/>
              <a:rect l="l" t="t" r="r" b="b"/>
              <a:pathLst>
                <a:path w="10109" h="16013" extrusionOk="0">
                  <a:moveTo>
                    <a:pt x="1469" y="1"/>
                  </a:moveTo>
                  <a:lnTo>
                    <a:pt x="1" y="16012"/>
                  </a:lnTo>
                  <a:lnTo>
                    <a:pt x="10108" y="16012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9"/>
            <p:cNvSpPr/>
            <p:nvPr/>
          </p:nvSpPr>
          <p:spPr>
            <a:xfrm>
              <a:off x="1981575" y="3975800"/>
              <a:ext cx="3629300" cy="1474400"/>
            </a:xfrm>
            <a:custGeom>
              <a:avLst/>
              <a:gdLst/>
              <a:ahLst/>
              <a:cxnLst/>
              <a:rect l="l" t="t" r="r" b="b"/>
              <a:pathLst>
                <a:path w="145172" h="58976" extrusionOk="0">
                  <a:moveTo>
                    <a:pt x="76355" y="0"/>
                  </a:moveTo>
                  <a:lnTo>
                    <a:pt x="72820" y="6405"/>
                  </a:lnTo>
                  <a:lnTo>
                    <a:pt x="70418" y="6571"/>
                  </a:lnTo>
                  <a:lnTo>
                    <a:pt x="63847" y="15011"/>
                  </a:lnTo>
                  <a:lnTo>
                    <a:pt x="29822" y="15011"/>
                  </a:lnTo>
                  <a:lnTo>
                    <a:pt x="22650" y="24918"/>
                  </a:lnTo>
                  <a:lnTo>
                    <a:pt x="14812" y="30122"/>
                  </a:lnTo>
                  <a:lnTo>
                    <a:pt x="1" y="58976"/>
                  </a:lnTo>
                  <a:lnTo>
                    <a:pt x="145171" y="58976"/>
                  </a:lnTo>
                  <a:lnTo>
                    <a:pt x="132796" y="39562"/>
                  </a:lnTo>
                  <a:lnTo>
                    <a:pt x="123489" y="33891"/>
                  </a:lnTo>
                  <a:lnTo>
                    <a:pt x="108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9"/>
            <p:cNvSpPr/>
            <p:nvPr/>
          </p:nvSpPr>
          <p:spPr>
            <a:xfrm>
              <a:off x="2547825" y="3976625"/>
              <a:ext cx="2333350" cy="931525"/>
            </a:xfrm>
            <a:custGeom>
              <a:avLst/>
              <a:gdLst/>
              <a:ahLst/>
              <a:cxnLst/>
              <a:rect l="l" t="t" r="r" b="b"/>
              <a:pathLst>
                <a:path w="93334" h="37261" extrusionOk="0">
                  <a:moveTo>
                    <a:pt x="53705" y="0"/>
                  </a:moveTo>
                  <a:lnTo>
                    <a:pt x="50170" y="6372"/>
                  </a:lnTo>
                  <a:lnTo>
                    <a:pt x="47768" y="6538"/>
                  </a:lnTo>
                  <a:lnTo>
                    <a:pt x="41197" y="14978"/>
                  </a:lnTo>
                  <a:lnTo>
                    <a:pt x="7172" y="14978"/>
                  </a:lnTo>
                  <a:lnTo>
                    <a:pt x="0" y="24885"/>
                  </a:lnTo>
                  <a:lnTo>
                    <a:pt x="7706" y="32290"/>
                  </a:lnTo>
                  <a:lnTo>
                    <a:pt x="17380" y="22850"/>
                  </a:lnTo>
                  <a:lnTo>
                    <a:pt x="22617" y="29455"/>
                  </a:lnTo>
                  <a:lnTo>
                    <a:pt x="27187" y="22950"/>
                  </a:lnTo>
                  <a:lnTo>
                    <a:pt x="35593" y="37260"/>
                  </a:lnTo>
                  <a:lnTo>
                    <a:pt x="41730" y="22583"/>
                  </a:lnTo>
                  <a:lnTo>
                    <a:pt x="45833" y="26519"/>
                  </a:lnTo>
                  <a:lnTo>
                    <a:pt x="51104" y="16112"/>
                  </a:lnTo>
                  <a:lnTo>
                    <a:pt x="57908" y="27854"/>
                  </a:lnTo>
                  <a:lnTo>
                    <a:pt x="69350" y="8340"/>
                  </a:lnTo>
                  <a:lnTo>
                    <a:pt x="75921" y="17279"/>
                  </a:lnTo>
                  <a:lnTo>
                    <a:pt x="83493" y="8340"/>
                  </a:lnTo>
                  <a:lnTo>
                    <a:pt x="93334" y="17179"/>
                  </a:lnTo>
                  <a:lnTo>
                    <a:pt x="93334" y="17179"/>
                  </a:lnTo>
                  <a:lnTo>
                    <a:pt x="856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9"/>
            <p:cNvSpPr/>
            <p:nvPr/>
          </p:nvSpPr>
          <p:spPr>
            <a:xfrm>
              <a:off x="4816950" y="4800550"/>
              <a:ext cx="318575" cy="430325"/>
            </a:xfrm>
            <a:custGeom>
              <a:avLst/>
              <a:gdLst/>
              <a:ahLst/>
              <a:cxnLst/>
              <a:rect l="l" t="t" r="r" b="b"/>
              <a:pathLst>
                <a:path w="12743" h="17213" extrusionOk="0">
                  <a:moveTo>
                    <a:pt x="0" y="0"/>
                  </a:moveTo>
                  <a:lnTo>
                    <a:pt x="2302" y="11742"/>
                  </a:lnTo>
                  <a:lnTo>
                    <a:pt x="12743" y="17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9"/>
            <p:cNvSpPr/>
            <p:nvPr/>
          </p:nvSpPr>
          <p:spPr>
            <a:xfrm>
              <a:off x="2412725" y="4998175"/>
              <a:ext cx="221850" cy="385300"/>
            </a:xfrm>
            <a:custGeom>
              <a:avLst/>
              <a:gdLst/>
              <a:ahLst/>
              <a:cxnLst/>
              <a:rect l="l" t="t" r="r" b="b"/>
              <a:pathLst>
                <a:path w="8874" h="15412" extrusionOk="0">
                  <a:moveTo>
                    <a:pt x="8874" y="1"/>
                  </a:moveTo>
                  <a:lnTo>
                    <a:pt x="1" y="15412"/>
                  </a:lnTo>
                  <a:lnTo>
                    <a:pt x="7840" y="76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9"/>
            <p:cNvSpPr/>
            <p:nvPr/>
          </p:nvSpPr>
          <p:spPr>
            <a:xfrm>
              <a:off x="3260825" y="4728000"/>
              <a:ext cx="295250" cy="668825"/>
            </a:xfrm>
            <a:custGeom>
              <a:avLst/>
              <a:gdLst/>
              <a:ahLst/>
              <a:cxnLst/>
              <a:rect l="l" t="t" r="r" b="b"/>
              <a:pathLst>
                <a:path w="11810" h="26753" extrusionOk="0">
                  <a:moveTo>
                    <a:pt x="11642" y="0"/>
                  </a:moveTo>
                  <a:lnTo>
                    <a:pt x="1" y="26753"/>
                  </a:lnTo>
                  <a:lnTo>
                    <a:pt x="11809" y="19548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9"/>
            <p:cNvSpPr/>
            <p:nvPr/>
          </p:nvSpPr>
          <p:spPr>
            <a:xfrm>
              <a:off x="4636825" y="4557050"/>
              <a:ext cx="140950" cy="317750"/>
            </a:xfrm>
            <a:custGeom>
              <a:avLst/>
              <a:gdLst/>
              <a:ahLst/>
              <a:cxnLst/>
              <a:rect l="l" t="t" r="r" b="b"/>
              <a:pathLst>
                <a:path w="5638" h="12710" extrusionOk="0">
                  <a:moveTo>
                    <a:pt x="0" y="0"/>
                  </a:moveTo>
                  <a:lnTo>
                    <a:pt x="934" y="6838"/>
                  </a:lnTo>
                  <a:lnTo>
                    <a:pt x="5637" y="12709"/>
                  </a:lnTo>
                  <a:lnTo>
                    <a:pt x="5637" y="12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9"/>
            <p:cNvSpPr/>
            <p:nvPr/>
          </p:nvSpPr>
          <p:spPr>
            <a:xfrm>
              <a:off x="3826225" y="3376200"/>
              <a:ext cx="702200" cy="627800"/>
            </a:xfrm>
            <a:custGeom>
              <a:avLst/>
              <a:gdLst/>
              <a:ahLst/>
              <a:cxnLst/>
              <a:rect l="l" t="t" r="r" b="b"/>
              <a:pathLst>
                <a:path w="28088" h="25112" extrusionOk="0">
                  <a:moveTo>
                    <a:pt x="1202" y="0"/>
                  </a:moveTo>
                  <a:lnTo>
                    <a:pt x="1" y="12843"/>
                  </a:lnTo>
                  <a:lnTo>
                    <a:pt x="1" y="13243"/>
                  </a:lnTo>
                  <a:cubicBezTo>
                    <a:pt x="1" y="14177"/>
                    <a:pt x="34" y="15111"/>
                    <a:pt x="34" y="16012"/>
                  </a:cubicBezTo>
                  <a:lnTo>
                    <a:pt x="34" y="16145"/>
                  </a:lnTo>
                  <a:cubicBezTo>
                    <a:pt x="134" y="20515"/>
                    <a:pt x="268" y="24117"/>
                    <a:pt x="635" y="24351"/>
                  </a:cubicBezTo>
                  <a:cubicBezTo>
                    <a:pt x="1347" y="24809"/>
                    <a:pt x="15909" y="25111"/>
                    <a:pt x="23182" y="25111"/>
                  </a:cubicBezTo>
                  <a:cubicBezTo>
                    <a:pt x="25453" y="25111"/>
                    <a:pt x="27014" y="25082"/>
                    <a:pt x="27220" y="25018"/>
                  </a:cubicBezTo>
                  <a:cubicBezTo>
                    <a:pt x="28088" y="24718"/>
                    <a:pt x="27354" y="22249"/>
                    <a:pt x="26420" y="21449"/>
                  </a:cubicBezTo>
                  <a:cubicBezTo>
                    <a:pt x="25452" y="20682"/>
                    <a:pt x="16012" y="16312"/>
                    <a:pt x="16012" y="16312"/>
                  </a:cubicBezTo>
                  <a:lnTo>
                    <a:pt x="16012" y="16045"/>
                  </a:lnTo>
                  <a:lnTo>
                    <a:pt x="16112" y="13410"/>
                  </a:lnTo>
                  <a:lnTo>
                    <a:pt x="16146" y="12909"/>
                  </a:lnTo>
                  <a:lnTo>
                    <a:pt x="17780" y="134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9"/>
            <p:cNvSpPr/>
            <p:nvPr/>
          </p:nvSpPr>
          <p:spPr>
            <a:xfrm>
              <a:off x="3826225" y="3697250"/>
              <a:ext cx="702200" cy="306750"/>
            </a:xfrm>
            <a:custGeom>
              <a:avLst/>
              <a:gdLst/>
              <a:ahLst/>
              <a:cxnLst/>
              <a:rect l="l" t="t" r="r" b="b"/>
              <a:pathLst>
                <a:path w="28088" h="12270" extrusionOk="0">
                  <a:moveTo>
                    <a:pt x="1" y="1"/>
                  </a:moveTo>
                  <a:lnTo>
                    <a:pt x="1" y="401"/>
                  </a:lnTo>
                  <a:cubicBezTo>
                    <a:pt x="1" y="1335"/>
                    <a:pt x="34" y="2269"/>
                    <a:pt x="34" y="3170"/>
                  </a:cubicBezTo>
                  <a:lnTo>
                    <a:pt x="34" y="3303"/>
                  </a:lnTo>
                  <a:cubicBezTo>
                    <a:pt x="134" y="7673"/>
                    <a:pt x="268" y="11275"/>
                    <a:pt x="635" y="11509"/>
                  </a:cubicBezTo>
                  <a:cubicBezTo>
                    <a:pt x="1347" y="11967"/>
                    <a:pt x="15909" y="12269"/>
                    <a:pt x="23182" y="12269"/>
                  </a:cubicBezTo>
                  <a:cubicBezTo>
                    <a:pt x="25453" y="12269"/>
                    <a:pt x="27014" y="12240"/>
                    <a:pt x="27220" y="12176"/>
                  </a:cubicBezTo>
                  <a:cubicBezTo>
                    <a:pt x="28088" y="11876"/>
                    <a:pt x="27354" y="9374"/>
                    <a:pt x="26420" y="8607"/>
                  </a:cubicBezTo>
                  <a:cubicBezTo>
                    <a:pt x="25452" y="7840"/>
                    <a:pt x="16046" y="3470"/>
                    <a:pt x="16046" y="3470"/>
                  </a:cubicBezTo>
                  <a:lnTo>
                    <a:pt x="16046" y="3203"/>
                  </a:lnTo>
                  <a:lnTo>
                    <a:pt x="16146" y="568"/>
                  </a:lnTo>
                  <a:lnTo>
                    <a:pt x="16146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9"/>
            <p:cNvSpPr/>
            <p:nvPr/>
          </p:nvSpPr>
          <p:spPr>
            <a:xfrm>
              <a:off x="3827075" y="3776475"/>
              <a:ext cx="701350" cy="227400"/>
            </a:xfrm>
            <a:custGeom>
              <a:avLst/>
              <a:gdLst/>
              <a:ahLst/>
              <a:cxnLst/>
              <a:rect l="l" t="t" r="r" b="b"/>
              <a:pathLst>
                <a:path w="28054" h="9096" extrusionOk="0">
                  <a:moveTo>
                    <a:pt x="0" y="1"/>
                  </a:moveTo>
                  <a:lnTo>
                    <a:pt x="0" y="134"/>
                  </a:lnTo>
                  <a:lnTo>
                    <a:pt x="0" y="334"/>
                  </a:lnTo>
                  <a:cubicBezTo>
                    <a:pt x="67" y="4604"/>
                    <a:pt x="234" y="8106"/>
                    <a:pt x="601" y="8340"/>
                  </a:cubicBezTo>
                  <a:cubicBezTo>
                    <a:pt x="968" y="8573"/>
                    <a:pt x="4837" y="8774"/>
                    <a:pt x="9540" y="8907"/>
                  </a:cubicBezTo>
                  <a:cubicBezTo>
                    <a:pt x="10775" y="8940"/>
                    <a:pt x="12109" y="8974"/>
                    <a:pt x="13410" y="9007"/>
                  </a:cubicBezTo>
                  <a:cubicBezTo>
                    <a:pt x="16945" y="9061"/>
                    <a:pt x="20508" y="9095"/>
                    <a:pt x="23129" y="9095"/>
                  </a:cubicBezTo>
                  <a:cubicBezTo>
                    <a:pt x="25405" y="9095"/>
                    <a:pt x="26969" y="9069"/>
                    <a:pt x="27186" y="9007"/>
                  </a:cubicBezTo>
                  <a:cubicBezTo>
                    <a:pt x="28054" y="8707"/>
                    <a:pt x="27320" y="6238"/>
                    <a:pt x="26352" y="5438"/>
                  </a:cubicBezTo>
                  <a:cubicBezTo>
                    <a:pt x="25418" y="4671"/>
                    <a:pt x="15978" y="301"/>
                    <a:pt x="15978" y="301"/>
                  </a:cubicBezTo>
                  <a:lnTo>
                    <a:pt x="15978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9"/>
            <p:cNvSpPr/>
            <p:nvPr/>
          </p:nvSpPr>
          <p:spPr>
            <a:xfrm>
              <a:off x="3869600" y="3969800"/>
              <a:ext cx="632150" cy="9850"/>
            </a:xfrm>
            <a:custGeom>
              <a:avLst/>
              <a:gdLst/>
              <a:ahLst/>
              <a:cxnLst/>
              <a:rect l="l" t="t" r="r" b="b"/>
              <a:pathLst>
                <a:path w="25286" h="394" extrusionOk="0">
                  <a:moveTo>
                    <a:pt x="4099" y="0"/>
                  </a:moveTo>
                  <a:cubicBezTo>
                    <a:pt x="2342" y="0"/>
                    <a:pt x="909" y="12"/>
                    <a:pt x="34" y="40"/>
                  </a:cubicBezTo>
                  <a:cubicBezTo>
                    <a:pt x="1" y="40"/>
                    <a:pt x="1" y="73"/>
                    <a:pt x="34" y="73"/>
                  </a:cubicBezTo>
                  <a:cubicBezTo>
                    <a:pt x="3343" y="287"/>
                    <a:pt x="14786" y="393"/>
                    <a:pt x="21382" y="393"/>
                  </a:cubicBezTo>
                  <a:cubicBezTo>
                    <a:pt x="23032" y="393"/>
                    <a:pt x="24378" y="387"/>
                    <a:pt x="25219" y="373"/>
                  </a:cubicBezTo>
                  <a:cubicBezTo>
                    <a:pt x="25285" y="340"/>
                    <a:pt x="25285" y="307"/>
                    <a:pt x="25219" y="273"/>
                  </a:cubicBezTo>
                  <a:cubicBezTo>
                    <a:pt x="21924" y="168"/>
                    <a:pt x="10715" y="0"/>
                    <a:pt x="4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9"/>
            <p:cNvSpPr/>
            <p:nvPr/>
          </p:nvSpPr>
          <p:spPr>
            <a:xfrm>
              <a:off x="4147300" y="3775500"/>
              <a:ext cx="127625" cy="31850"/>
            </a:xfrm>
            <a:custGeom>
              <a:avLst/>
              <a:gdLst/>
              <a:ahLst/>
              <a:cxnLst/>
              <a:rect l="l" t="t" r="r" b="b"/>
              <a:pathLst>
                <a:path w="5105" h="1274" extrusionOk="0">
                  <a:moveTo>
                    <a:pt x="3570" y="0"/>
                  </a:moveTo>
                  <a:cubicBezTo>
                    <a:pt x="2285" y="0"/>
                    <a:pt x="956" y="348"/>
                    <a:pt x="34" y="1174"/>
                  </a:cubicBezTo>
                  <a:cubicBezTo>
                    <a:pt x="0" y="1207"/>
                    <a:pt x="34" y="1274"/>
                    <a:pt x="101" y="1274"/>
                  </a:cubicBezTo>
                  <a:cubicBezTo>
                    <a:pt x="1668" y="774"/>
                    <a:pt x="3303" y="473"/>
                    <a:pt x="4937" y="340"/>
                  </a:cubicBezTo>
                  <a:cubicBezTo>
                    <a:pt x="5104" y="340"/>
                    <a:pt x="5104" y="140"/>
                    <a:pt x="4971" y="140"/>
                  </a:cubicBezTo>
                  <a:cubicBezTo>
                    <a:pt x="4526" y="49"/>
                    <a:pt x="4051" y="0"/>
                    <a:pt x="35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9"/>
            <p:cNvSpPr/>
            <p:nvPr/>
          </p:nvSpPr>
          <p:spPr>
            <a:xfrm>
              <a:off x="4176475" y="3793375"/>
              <a:ext cx="127625" cy="32325"/>
            </a:xfrm>
            <a:custGeom>
              <a:avLst/>
              <a:gdLst/>
              <a:ahLst/>
              <a:cxnLst/>
              <a:rect l="l" t="t" r="r" b="b"/>
              <a:pathLst>
                <a:path w="5105" h="1293" extrusionOk="0">
                  <a:moveTo>
                    <a:pt x="3605" y="1"/>
                  </a:moveTo>
                  <a:cubicBezTo>
                    <a:pt x="2319" y="1"/>
                    <a:pt x="988" y="337"/>
                    <a:pt x="34" y="1193"/>
                  </a:cubicBezTo>
                  <a:cubicBezTo>
                    <a:pt x="1" y="1226"/>
                    <a:pt x="34" y="1293"/>
                    <a:pt x="134" y="1293"/>
                  </a:cubicBezTo>
                  <a:cubicBezTo>
                    <a:pt x="1702" y="792"/>
                    <a:pt x="3303" y="492"/>
                    <a:pt x="4971" y="359"/>
                  </a:cubicBezTo>
                  <a:cubicBezTo>
                    <a:pt x="5105" y="359"/>
                    <a:pt x="5105" y="159"/>
                    <a:pt x="4971" y="125"/>
                  </a:cubicBezTo>
                  <a:cubicBezTo>
                    <a:pt x="4535" y="45"/>
                    <a:pt x="4073" y="1"/>
                    <a:pt x="36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9"/>
            <p:cNvSpPr/>
            <p:nvPr/>
          </p:nvSpPr>
          <p:spPr>
            <a:xfrm>
              <a:off x="4205675" y="3811375"/>
              <a:ext cx="127625" cy="32675"/>
            </a:xfrm>
            <a:custGeom>
              <a:avLst/>
              <a:gdLst/>
              <a:ahLst/>
              <a:cxnLst/>
              <a:rect l="l" t="t" r="r" b="b"/>
              <a:pathLst>
                <a:path w="5105" h="1307" extrusionOk="0">
                  <a:moveTo>
                    <a:pt x="3586" y="0"/>
                  </a:moveTo>
                  <a:cubicBezTo>
                    <a:pt x="2307" y="0"/>
                    <a:pt x="992" y="355"/>
                    <a:pt x="67" y="1207"/>
                  </a:cubicBezTo>
                  <a:cubicBezTo>
                    <a:pt x="0" y="1240"/>
                    <a:pt x="67" y="1307"/>
                    <a:pt x="134" y="1307"/>
                  </a:cubicBezTo>
                  <a:cubicBezTo>
                    <a:pt x="1702" y="806"/>
                    <a:pt x="3336" y="506"/>
                    <a:pt x="4971" y="373"/>
                  </a:cubicBezTo>
                  <a:cubicBezTo>
                    <a:pt x="5104" y="373"/>
                    <a:pt x="5104" y="139"/>
                    <a:pt x="4971" y="139"/>
                  </a:cubicBezTo>
                  <a:cubicBezTo>
                    <a:pt x="4529" y="49"/>
                    <a:pt x="4060" y="0"/>
                    <a:pt x="35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9"/>
            <p:cNvSpPr/>
            <p:nvPr/>
          </p:nvSpPr>
          <p:spPr>
            <a:xfrm>
              <a:off x="3333375" y="1997700"/>
              <a:ext cx="1029925" cy="1780475"/>
            </a:xfrm>
            <a:custGeom>
              <a:avLst/>
              <a:gdLst/>
              <a:ahLst/>
              <a:cxnLst/>
              <a:rect l="l" t="t" r="r" b="b"/>
              <a:pathLst>
                <a:path w="41197" h="71219" extrusionOk="0">
                  <a:moveTo>
                    <a:pt x="1" y="1"/>
                  </a:moveTo>
                  <a:cubicBezTo>
                    <a:pt x="1" y="1"/>
                    <a:pt x="2936" y="4337"/>
                    <a:pt x="6672" y="9808"/>
                  </a:cubicBezTo>
                  <a:cubicBezTo>
                    <a:pt x="8907" y="13110"/>
                    <a:pt x="11442" y="16846"/>
                    <a:pt x="13744" y="20315"/>
                  </a:cubicBezTo>
                  <a:cubicBezTo>
                    <a:pt x="17914" y="26486"/>
                    <a:pt x="21416" y="31757"/>
                    <a:pt x="21483" y="32124"/>
                  </a:cubicBezTo>
                  <a:cubicBezTo>
                    <a:pt x="21616" y="32858"/>
                    <a:pt x="17380" y="71218"/>
                    <a:pt x="17380" y="71218"/>
                  </a:cubicBezTo>
                  <a:lnTo>
                    <a:pt x="36827" y="71218"/>
                  </a:lnTo>
                  <a:cubicBezTo>
                    <a:pt x="36827" y="71218"/>
                    <a:pt x="41197" y="33491"/>
                    <a:pt x="38962" y="28655"/>
                  </a:cubicBezTo>
                  <a:cubicBezTo>
                    <a:pt x="36060" y="22450"/>
                    <a:pt x="29689" y="13677"/>
                    <a:pt x="24952" y="7473"/>
                  </a:cubicBezTo>
                  <a:cubicBezTo>
                    <a:pt x="21583" y="3103"/>
                    <a:pt x="19014" y="1"/>
                    <a:pt x="19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9"/>
            <p:cNvSpPr/>
            <p:nvPr/>
          </p:nvSpPr>
          <p:spPr>
            <a:xfrm>
              <a:off x="3895700" y="2241700"/>
              <a:ext cx="339175" cy="1409825"/>
            </a:xfrm>
            <a:custGeom>
              <a:avLst/>
              <a:gdLst/>
              <a:ahLst/>
              <a:cxnLst/>
              <a:rect l="l" t="t" r="r" b="b"/>
              <a:pathLst>
                <a:path w="13567" h="56393" extrusionOk="0">
                  <a:moveTo>
                    <a:pt x="44" y="1"/>
                  </a:moveTo>
                  <a:cubicBezTo>
                    <a:pt x="27" y="1"/>
                    <a:pt x="0" y="24"/>
                    <a:pt x="24" y="48"/>
                  </a:cubicBezTo>
                  <a:cubicBezTo>
                    <a:pt x="3393" y="4584"/>
                    <a:pt x="6562" y="9288"/>
                    <a:pt x="9464" y="14124"/>
                  </a:cubicBezTo>
                  <a:cubicBezTo>
                    <a:pt x="10531" y="15992"/>
                    <a:pt x="11732" y="17860"/>
                    <a:pt x="12433" y="19895"/>
                  </a:cubicBezTo>
                  <a:cubicBezTo>
                    <a:pt x="13167" y="22063"/>
                    <a:pt x="13067" y="24365"/>
                    <a:pt x="12967" y="26600"/>
                  </a:cubicBezTo>
                  <a:cubicBezTo>
                    <a:pt x="12733" y="31237"/>
                    <a:pt x="12433" y="35873"/>
                    <a:pt x="12133" y="40510"/>
                  </a:cubicBezTo>
                  <a:cubicBezTo>
                    <a:pt x="11799" y="45180"/>
                    <a:pt x="11399" y="49850"/>
                    <a:pt x="10998" y="54520"/>
                  </a:cubicBezTo>
                  <a:cubicBezTo>
                    <a:pt x="10932" y="55087"/>
                    <a:pt x="10898" y="55688"/>
                    <a:pt x="10832" y="56255"/>
                  </a:cubicBezTo>
                  <a:cubicBezTo>
                    <a:pt x="10832" y="56342"/>
                    <a:pt x="10877" y="56393"/>
                    <a:pt x="10925" y="56393"/>
                  </a:cubicBezTo>
                  <a:cubicBezTo>
                    <a:pt x="10970" y="56393"/>
                    <a:pt x="11016" y="56350"/>
                    <a:pt x="11032" y="56255"/>
                  </a:cubicBezTo>
                  <a:cubicBezTo>
                    <a:pt x="11465" y="51585"/>
                    <a:pt x="11966" y="46981"/>
                    <a:pt x="12299" y="42311"/>
                  </a:cubicBezTo>
                  <a:cubicBezTo>
                    <a:pt x="12666" y="37641"/>
                    <a:pt x="12967" y="32938"/>
                    <a:pt x="13200" y="28235"/>
                  </a:cubicBezTo>
                  <a:cubicBezTo>
                    <a:pt x="13333" y="26000"/>
                    <a:pt x="13567" y="23698"/>
                    <a:pt x="13200" y="21463"/>
                  </a:cubicBezTo>
                  <a:cubicBezTo>
                    <a:pt x="12833" y="19328"/>
                    <a:pt x="11766" y="17460"/>
                    <a:pt x="10698" y="15592"/>
                  </a:cubicBezTo>
                  <a:cubicBezTo>
                    <a:pt x="7796" y="10655"/>
                    <a:pt x="4594" y="5885"/>
                    <a:pt x="1125" y="1349"/>
                  </a:cubicBezTo>
                  <a:cubicBezTo>
                    <a:pt x="758" y="915"/>
                    <a:pt x="424" y="448"/>
                    <a:pt x="57" y="14"/>
                  </a:cubicBezTo>
                  <a:cubicBezTo>
                    <a:pt x="57" y="5"/>
                    <a:pt x="52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9"/>
            <p:cNvSpPr/>
            <p:nvPr/>
          </p:nvSpPr>
          <p:spPr>
            <a:xfrm>
              <a:off x="3832900" y="3699125"/>
              <a:ext cx="401900" cy="8275"/>
            </a:xfrm>
            <a:custGeom>
              <a:avLst/>
              <a:gdLst/>
              <a:ahLst/>
              <a:cxnLst/>
              <a:rect l="l" t="t" r="r" b="b"/>
              <a:pathLst>
                <a:path w="16076" h="331" extrusionOk="0">
                  <a:moveTo>
                    <a:pt x="5680" y="1"/>
                  </a:moveTo>
                  <a:cubicBezTo>
                    <a:pt x="3170" y="1"/>
                    <a:pt x="668" y="26"/>
                    <a:pt x="34" y="126"/>
                  </a:cubicBezTo>
                  <a:cubicBezTo>
                    <a:pt x="1" y="126"/>
                    <a:pt x="1" y="193"/>
                    <a:pt x="34" y="193"/>
                  </a:cubicBezTo>
                  <a:cubicBezTo>
                    <a:pt x="716" y="300"/>
                    <a:pt x="3556" y="331"/>
                    <a:pt x="6244" y="331"/>
                  </a:cubicBezTo>
                  <a:cubicBezTo>
                    <a:pt x="8558" y="331"/>
                    <a:pt x="10759" y="308"/>
                    <a:pt x="11376" y="293"/>
                  </a:cubicBezTo>
                  <a:cubicBezTo>
                    <a:pt x="14111" y="293"/>
                    <a:pt x="13310" y="259"/>
                    <a:pt x="16046" y="193"/>
                  </a:cubicBezTo>
                  <a:cubicBezTo>
                    <a:pt x="16049" y="196"/>
                    <a:pt x="16053" y="198"/>
                    <a:pt x="16056" y="198"/>
                  </a:cubicBezTo>
                  <a:cubicBezTo>
                    <a:pt x="16076" y="198"/>
                    <a:pt x="16076" y="120"/>
                    <a:pt x="16056" y="120"/>
                  </a:cubicBezTo>
                  <a:cubicBezTo>
                    <a:pt x="16053" y="120"/>
                    <a:pt x="16049" y="122"/>
                    <a:pt x="16046" y="126"/>
                  </a:cubicBezTo>
                  <a:cubicBezTo>
                    <a:pt x="13310" y="59"/>
                    <a:pt x="14111" y="59"/>
                    <a:pt x="11376" y="26"/>
                  </a:cubicBezTo>
                  <a:cubicBezTo>
                    <a:pt x="10708" y="26"/>
                    <a:pt x="8190" y="1"/>
                    <a:pt x="5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9"/>
            <p:cNvSpPr/>
            <p:nvPr/>
          </p:nvSpPr>
          <p:spPr>
            <a:xfrm>
              <a:off x="3333375" y="1997700"/>
              <a:ext cx="497050" cy="738050"/>
            </a:xfrm>
            <a:custGeom>
              <a:avLst/>
              <a:gdLst/>
              <a:ahLst/>
              <a:cxnLst/>
              <a:rect l="l" t="t" r="r" b="b"/>
              <a:pathLst>
                <a:path w="19882" h="29522" extrusionOk="0">
                  <a:moveTo>
                    <a:pt x="1" y="1"/>
                  </a:moveTo>
                  <a:cubicBezTo>
                    <a:pt x="1" y="1"/>
                    <a:pt x="14878" y="21816"/>
                    <a:pt x="19882" y="29522"/>
                  </a:cubicBezTo>
                  <a:lnTo>
                    <a:pt x="99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9"/>
            <p:cNvSpPr/>
            <p:nvPr/>
          </p:nvSpPr>
          <p:spPr>
            <a:xfrm>
              <a:off x="2797175" y="3774800"/>
              <a:ext cx="751400" cy="634675"/>
            </a:xfrm>
            <a:custGeom>
              <a:avLst/>
              <a:gdLst/>
              <a:ahLst/>
              <a:cxnLst/>
              <a:rect l="l" t="t" r="r" b="b"/>
              <a:pathLst>
                <a:path w="30056" h="25387" extrusionOk="0">
                  <a:moveTo>
                    <a:pt x="30055" y="1"/>
                  </a:moveTo>
                  <a:lnTo>
                    <a:pt x="13843" y="335"/>
                  </a:lnTo>
                  <a:lnTo>
                    <a:pt x="11975" y="16246"/>
                  </a:lnTo>
                  <a:lnTo>
                    <a:pt x="11975" y="16513"/>
                  </a:lnTo>
                  <a:cubicBezTo>
                    <a:pt x="11975" y="16513"/>
                    <a:pt x="2602" y="20983"/>
                    <a:pt x="1635" y="21750"/>
                  </a:cubicBezTo>
                  <a:cubicBezTo>
                    <a:pt x="701" y="22550"/>
                    <a:pt x="0" y="25086"/>
                    <a:pt x="868" y="25319"/>
                  </a:cubicBezTo>
                  <a:cubicBezTo>
                    <a:pt x="1024" y="25365"/>
                    <a:pt x="1902" y="25387"/>
                    <a:pt x="3251" y="25387"/>
                  </a:cubicBezTo>
                  <a:cubicBezTo>
                    <a:pt x="9657" y="25387"/>
                    <a:pt x="26682" y="24909"/>
                    <a:pt x="27453" y="24385"/>
                  </a:cubicBezTo>
                  <a:cubicBezTo>
                    <a:pt x="27787" y="24152"/>
                    <a:pt x="27920" y="20549"/>
                    <a:pt x="27954" y="16179"/>
                  </a:cubicBezTo>
                  <a:lnTo>
                    <a:pt x="27954" y="16046"/>
                  </a:lnTo>
                  <a:cubicBezTo>
                    <a:pt x="27954" y="15145"/>
                    <a:pt x="30055" y="1"/>
                    <a:pt x="30055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9"/>
            <p:cNvSpPr/>
            <p:nvPr/>
          </p:nvSpPr>
          <p:spPr>
            <a:xfrm>
              <a:off x="2797175" y="4096700"/>
              <a:ext cx="708025" cy="312775"/>
            </a:xfrm>
            <a:custGeom>
              <a:avLst/>
              <a:gdLst/>
              <a:ahLst/>
              <a:cxnLst/>
              <a:rect l="l" t="t" r="r" b="b"/>
              <a:pathLst>
                <a:path w="28321" h="12511" extrusionOk="0">
                  <a:moveTo>
                    <a:pt x="28320" y="1"/>
                  </a:moveTo>
                  <a:lnTo>
                    <a:pt x="12342" y="301"/>
                  </a:lnTo>
                  <a:lnTo>
                    <a:pt x="11975" y="3370"/>
                  </a:lnTo>
                  <a:lnTo>
                    <a:pt x="11975" y="3637"/>
                  </a:lnTo>
                  <a:cubicBezTo>
                    <a:pt x="11975" y="3637"/>
                    <a:pt x="2602" y="8107"/>
                    <a:pt x="1635" y="8874"/>
                  </a:cubicBezTo>
                  <a:cubicBezTo>
                    <a:pt x="701" y="9674"/>
                    <a:pt x="0" y="12210"/>
                    <a:pt x="868" y="12443"/>
                  </a:cubicBezTo>
                  <a:cubicBezTo>
                    <a:pt x="1024" y="12489"/>
                    <a:pt x="1902" y="12511"/>
                    <a:pt x="3251" y="12511"/>
                  </a:cubicBezTo>
                  <a:cubicBezTo>
                    <a:pt x="9657" y="12511"/>
                    <a:pt x="26682" y="12033"/>
                    <a:pt x="27453" y="11509"/>
                  </a:cubicBezTo>
                  <a:cubicBezTo>
                    <a:pt x="27787" y="11276"/>
                    <a:pt x="27920" y="7673"/>
                    <a:pt x="27954" y="3303"/>
                  </a:cubicBezTo>
                  <a:lnTo>
                    <a:pt x="27954" y="3170"/>
                  </a:lnTo>
                  <a:cubicBezTo>
                    <a:pt x="27954" y="3170"/>
                    <a:pt x="28320" y="134"/>
                    <a:pt x="2832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9"/>
            <p:cNvSpPr/>
            <p:nvPr/>
          </p:nvSpPr>
          <p:spPr>
            <a:xfrm>
              <a:off x="2797175" y="4175925"/>
              <a:ext cx="698850" cy="233550"/>
            </a:xfrm>
            <a:custGeom>
              <a:avLst/>
              <a:gdLst/>
              <a:ahLst/>
              <a:cxnLst/>
              <a:rect l="l" t="t" r="r" b="b"/>
              <a:pathLst>
                <a:path w="27954" h="9342" extrusionOk="0">
                  <a:moveTo>
                    <a:pt x="27954" y="1"/>
                  </a:moveTo>
                  <a:lnTo>
                    <a:pt x="11975" y="201"/>
                  </a:lnTo>
                  <a:lnTo>
                    <a:pt x="11975" y="468"/>
                  </a:lnTo>
                  <a:cubicBezTo>
                    <a:pt x="11975" y="468"/>
                    <a:pt x="2602" y="4938"/>
                    <a:pt x="1635" y="5705"/>
                  </a:cubicBezTo>
                  <a:cubicBezTo>
                    <a:pt x="701" y="6505"/>
                    <a:pt x="0" y="9041"/>
                    <a:pt x="868" y="9274"/>
                  </a:cubicBezTo>
                  <a:cubicBezTo>
                    <a:pt x="1024" y="9320"/>
                    <a:pt x="1902" y="9342"/>
                    <a:pt x="3251" y="9342"/>
                  </a:cubicBezTo>
                  <a:cubicBezTo>
                    <a:pt x="9657" y="9342"/>
                    <a:pt x="26682" y="8864"/>
                    <a:pt x="27453" y="8340"/>
                  </a:cubicBezTo>
                  <a:cubicBezTo>
                    <a:pt x="27787" y="8107"/>
                    <a:pt x="27920" y="4504"/>
                    <a:pt x="27954" y="134"/>
                  </a:cubicBezTo>
                  <a:lnTo>
                    <a:pt x="279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9"/>
            <p:cNvSpPr/>
            <p:nvPr/>
          </p:nvSpPr>
          <p:spPr>
            <a:xfrm>
              <a:off x="2823850" y="4371275"/>
              <a:ext cx="631325" cy="14900"/>
            </a:xfrm>
            <a:custGeom>
              <a:avLst/>
              <a:gdLst/>
              <a:ahLst/>
              <a:cxnLst/>
              <a:rect l="l" t="t" r="r" b="b"/>
              <a:pathLst>
                <a:path w="25253" h="596" extrusionOk="0">
                  <a:moveTo>
                    <a:pt x="23028" y="1"/>
                  </a:moveTo>
                  <a:cubicBezTo>
                    <a:pt x="16933" y="1"/>
                    <a:pt x="3697" y="352"/>
                    <a:pt x="67" y="526"/>
                  </a:cubicBezTo>
                  <a:cubicBezTo>
                    <a:pt x="1" y="526"/>
                    <a:pt x="1" y="593"/>
                    <a:pt x="67" y="593"/>
                  </a:cubicBezTo>
                  <a:cubicBezTo>
                    <a:pt x="282" y="594"/>
                    <a:pt x="530" y="595"/>
                    <a:pt x="808" y="595"/>
                  </a:cubicBezTo>
                  <a:cubicBezTo>
                    <a:pt x="5937" y="595"/>
                    <a:pt x="21295" y="312"/>
                    <a:pt x="25219" y="59"/>
                  </a:cubicBezTo>
                  <a:cubicBezTo>
                    <a:pt x="25252" y="59"/>
                    <a:pt x="25252" y="26"/>
                    <a:pt x="25219" y="26"/>
                  </a:cubicBezTo>
                  <a:cubicBezTo>
                    <a:pt x="24683" y="8"/>
                    <a:pt x="23934" y="1"/>
                    <a:pt x="230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9"/>
            <p:cNvSpPr/>
            <p:nvPr/>
          </p:nvSpPr>
          <p:spPr>
            <a:xfrm>
              <a:off x="3048175" y="4179800"/>
              <a:ext cx="128450" cy="31175"/>
            </a:xfrm>
            <a:custGeom>
              <a:avLst/>
              <a:gdLst/>
              <a:ahLst/>
              <a:cxnLst/>
              <a:rect l="l" t="t" r="r" b="b"/>
              <a:pathLst>
                <a:path w="5138" h="1247" extrusionOk="0">
                  <a:moveTo>
                    <a:pt x="1617" y="0"/>
                  </a:moveTo>
                  <a:cubicBezTo>
                    <a:pt x="1121" y="0"/>
                    <a:pt x="629" y="52"/>
                    <a:pt x="168" y="146"/>
                  </a:cubicBezTo>
                  <a:cubicBezTo>
                    <a:pt x="1" y="146"/>
                    <a:pt x="34" y="379"/>
                    <a:pt x="168" y="379"/>
                  </a:cubicBezTo>
                  <a:cubicBezTo>
                    <a:pt x="1802" y="480"/>
                    <a:pt x="3437" y="780"/>
                    <a:pt x="5038" y="1247"/>
                  </a:cubicBezTo>
                  <a:cubicBezTo>
                    <a:pt x="5104" y="1247"/>
                    <a:pt x="5138" y="1180"/>
                    <a:pt x="5104" y="1147"/>
                  </a:cubicBezTo>
                  <a:cubicBezTo>
                    <a:pt x="4171" y="333"/>
                    <a:pt x="2877" y="0"/>
                    <a:pt x="1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9"/>
            <p:cNvSpPr/>
            <p:nvPr/>
          </p:nvSpPr>
          <p:spPr>
            <a:xfrm>
              <a:off x="3019275" y="4198125"/>
              <a:ext cx="128025" cy="31425"/>
            </a:xfrm>
            <a:custGeom>
              <a:avLst/>
              <a:gdLst/>
              <a:ahLst/>
              <a:cxnLst/>
              <a:rect l="l" t="t" r="r" b="b"/>
              <a:pathLst>
                <a:path w="5121" h="1257" extrusionOk="0">
                  <a:moveTo>
                    <a:pt x="1605" y="1"/>
                  </a:moveTo>
                  <a:cubicBezTo>
                    <a:pt x="1109" y="1"/>
                    <a:pt x="618" y="53"/>
                    <a:pt x="156" y="147"/>
                  </a:cubicBezTo>
                  <a:cubicBezTo>
                    <a:pt x="0" y="147"/>
                    <a:pt x="19" y="350"/>
                    <a:pt x="131" y="350"/>
                  </a:cubicBezTo>
                  <a:cubicBezTo>
                    <a:pt x="139" y="350"/>
                    <a:pt x="147" y="349"/>
                    <a:pt x="156" y="347"/>
                  </a:cubicBezTo>
                  <a:cubicBezTo>
                    <a:pt x="1791" y="480"/>
                    <a:pt x="3425" y="781"/>
                    <a:pt x="5026" y="1248"/>
                  </a:cubicBezTo>
                  <a:cubicBezTo>
                    <a:pt x="5038" y="1254"/>
                    <a:pt x="5050" y="1256"/>
                    <a:pt x="5059" y="1256"/>
                  </a:cubicBezTo>
                  <a:cubicBezTo>
                    <a:pt x="5103" y="1256"/>
                    <a:pt x="5120" y="1202"/>
                    <a:pt x="5093" y="1148"/>
                  </a:cubicBezTo>
                  <a:cubicBezTo>
                    <a:pt x="4160" y="334"/>
                    <a:pt x="2866" y="1"/>
                    <a:pt x="16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9"/>
            <p:cNvSpPr/>
            <p:nvPr/>
          </p:nvSpPr>
          <p:spPr>
            <a:xfrm>
              <a:off x="2989800" y="4216475"/>
              <a:ext cx="128450" cy="31200"/>
            </a:xfrm>
            <a:custGeom>
              <a:avLst/>
              <a:gdLst/>
              <a:ahLst/>
              <a:cxnLst/>
              <a:rect l="l" t="t" r="r" b="b"/>
              <a:pathLst>
                <a:path w="5138" h="1248" extrusionOk="0">
                  <a:moveTo>
                    <a:pt x="1616" y="1"/>
                  </a:moveTo>
                  <a:cubicBezTo>
                    <a:pt x="1121" y="1"/>
                    <a:pt x="629" y="52"/>
                    <a:pt x="168" y="147"/>
                  </a:cubicBezTo>
                  <a:cubicBezTo>
                    <a:pt x="1" y="147"/>
                    <a:pt x="1" y="380"/>
                    <a:pt x="168" y="380"/>
                  </a:cubicBezTo>
                  <a:cubicBezTo>
                    <a:pt x="1802" y="480"/>
                    <a:pt x="3437" y="780"/>
                    <a:pt x="5004" y="1247"/>
                  </a:cubicBezTo>
                  <a:cubicBezTo>
                    <a:pt x="5071" y="1247"/>
                    <a:pt x="5138" y="1181"/>
                    <a:pt x="5071" y="1147"/>
                  </a:cubicBezTo>
                  <a:cubicBezTo>
                    <a:pt x="4162" y="334"/>
                    <a:pt x="2874" y="1"/>
                    <a:pt x="16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9"/>
            <p:cNvSpPr/>
            <p:nvPr/>
          </p:nvSpPr>
          <p:spPr>
            <a:xfrm>
              <a:off x="3074025" y="1997700"/>
              <a:ext cx="734725" cy="2191600"/>
            </a:xfrm>
            <a:custGeom>
              <a:avLst/>
              <a:gdLst/>
              <a:ahLst/>
              <a:cxnLst/>
              <a:rect l="l" t="t" r="r" b="b"/>
              <a:pathLst>
                <a:path w="29389" h="87664" extrusionOk="0">
                  <a:moveTo>
                    <a:pt x="29388" y="1"/>
                  </a:moveTo>
                  <a:lnTo>
                    <a:pt x="9941" y="34"/>
                  </a:lnTo>
                  <a:lnTo>
                    <a:pt x="1" y="87663"/>
                  </a:lnTo>
                  <a:lnTo>
                    <a:pt x="17814" y="87563"/>
                  </a:lnTo>
                  <a:lnTo>
                    <a:pt x="24585" y="15478"/>
                  </a:lnTo>
                  <a:cubicBezTo>
                    <a:pt x="26119" y="14778"/>
                    <a:pt x="26953" y="14344"/>
                    <a:pt x="26953" y="14344"/>
                  </a:cubicBezTo>
                  <a:cubicBezTo>
                    <a:pt x="27120" y="13911"/>
                    <a:pt x="29388" y="1"/>
                    <a:pt x="29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9"/>
            <p:cNvSpPr/>
            <p:nvPr/>
          </p:nvSpPr>
          <p:spPr>
            <a:xfrm>
              <a:off x="3103225" y="4105000"/>
              <a:ext cx="401975" cy="8675"/>
            </a:xfrm>
            <a:custGeom>
              <a:avLst/>
              <a:gdLst/>
              <a:ahLst/>
              <a:cxnLst/>
              <a:rect l="l" t="t" r="r" b="b"/>
              <a:pathLst>
                <a:path w="16079" h="347" extrusionOk="0">
                  <a:moveTo>
                    <a:pt x="9214" y="0"/>
                  </a:moveTo>
                  <a:cubicBezTo>
                    <a:pt x="6126" y="0"/>
                    <a:pt x="959" y="19"/>
                    <a:pt x="34" y="169"/>
                  </a:cubicBezTo>
                  <a:cubicBezTo>
                    <a:pt x="0" y="169"/>
                    <a:pt x="0" y="236"/>
                    <a:pt x="34" y="236"/>
                  </a:cubicBezTo>
                  <a:cubicBezTo>
                    <a:pt x="577" y="322"/>
                    <a:pt x="2493" y="346"/>
                    <a:pt x="4610" y="346"/>
                  </a:cubicBezTo>
                  <a:cubicBezTo>
                    <a:pt x="7432" y="346"/>
                    <a:pt x="10613" y="303"/>
                    <a:pt x="11375" y="303"/>
                  </a:cubicBezTo>
                  <a:cubicBezTo>
                    <a:pt x="14110" y="269"/>
                    <a:pt x="13310" y="236"/>
                    <a:pt x="16045" y="169"/>
                  </a:cubicBezTo>
                  <a:cubicBezTo>
                    <a:pt x="16078" y="169"/>
                    <a:pt x="16078" y="102"/>
                    <a:pt x="16045" y="102"/>
                  </a:cubicBezTo>
                  <a:cubicBezTo>
                    <a:pt x="13310" y="36"/>
                    <a:pt x="14110" y="36"/>
                    <a:pt x="11375" y="2"/>
                  </a:cubicBezTo>
                  <a:cubicBezTo>
                    <a:pt x="11042" y="2"/>
                    <a:pt x="10243" y="0"/>
                    <a:pt x="9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9"/>
            <p:cNvSpPr/>
            <p:nvPr/>
          </p:nvSpPr>
          <p:spPr>
            <a:xfrm>
              <a:off x="3248325" y="2248400"/>
              <a:ext cx="178025" cy="1826775"/>
            </a:xfrm>
            <a:custGeom>
              <a:avLst/>
              <a:gdLst/>
              <a:ahLst/>
              <a:cxnLst/>
              <a:rect l="l" t="t" r="r" b="b"/>
              <a:pathLst>
                <a:path w="7121" h="73071" extrusionOk="0">
                  <a:moveTo>
                    <a:pt x="7077" y="0"/>
                  </a:moveTo>
                  <a:cubicBezTo>
                    <a:pt x="7046" y="0"/>
                    <a:pt x="7005" y="25"/>
                    <a:pt x="7005" y="80"/>
                  </a:cubicBezTo>
                  <a:cubicBezTo>
                    <a:pt x="6305" y="9987"/>
                    <a:pt x="6005" y="14424"/>
                    <a:pt x="5204" y="24331"/>
                  </a:cubicBezTo>
                  <a:cubicBezTo>
                    <a:pt x="4370" y="34271"/>
                    <a:pt x="3403" y="44245"/>
                    <a:pt x="2202" y="54152"/>
                  </a:cubicBezTo>
                  <a:cubicBezTo>
                    <a:pt x="1535" y="59723"/>
                    <a:pt x="801" y="67495"/>
                    <a:pt x="0" y="73032"/>
                  </a:cubicBezTo>
                  <a:cubicBezTo>
                    <a:pt x="0" y="73051"/>
                    <a:pt x="23" y="73071"/>
                    <a:pt x="41" y="73071"/>
                  </a:cubicBezTo>
                  <a:cubicBezTo>
                    <a:pt x="55" y="73071"/>
                    <a:pt x="67" y="73060"/>
                    <a:pt x="67" y="73032"/>
                  </a:cubicBezTo>
                  <a:cubicBezTo>
                    <a:pt x="1735" y="63225"/>
                    <a:pt x="2903" y="51050"/>
                    <a:pt x="3903" y="41143"/>
                  </a:cubicBezTo>
                  <a:cubicBezTo>
                    <a:pt x="4904" y="31236"/>
                    <a:pt x="5705" y="21328"/>
                    <a:pt x="6405" y="11388"/>
                  </a:cubicBezTo>
                  <a:cubicBezTo>
                    <a:pt x="6839" y="5784"/>
                    <a:pt x="6739" y="5651"/>
                    <a:pt x="7106" y="47"/>
                  </a:cubicBezTo>
                  <a:cubicBezTo>
                    <a:pt x="7121" y="17"/>
                    <a:pt x="7102" y="0"/>
                    <a:pt x="7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9"/>
            <p:cNvSpPr/>
            <p:nvPr/>
          </p:nvSpPr>
          <p:spPr>
            <a:xfrm>
              <a:off x="3638000" y="2345900"/>
              <a:ext cx="133650" cy="69800"/>
            </a:xfrm>
            <a:custGeom>
              <a:avLst/>
              <a:gdLst/>
              <a:ahLst/>
              <a:cxnLst/>
              <a:rect l="l" t="t" r="r" b="b"/>
              <a:pathLst>
                <a:path w="5346" h="2792" extrusionOk="0">
                  <a:moveTo>
                    <a:pt x="5189" y="1"/>
                  </a:moveTo>
                  <a:cubicBezTo>
                    <a:pt x="5170" y="1"/>
                    <a:pt x="5149" y="5"/>
                    <a:pt x="5128" y="16"/>
                  </a:cubicBezTo>
                  <a:cubicBezTo>
                    <a:pt x="3360" y="750"/>
                    <a:pt x="1659" y="1617"/>
                    <a:pt x="58" y="2685"/>
                  </a:cubicBezTo>
                  <a:cubicBezTo>
                    <a:pt x="1" y="2713"/>
                    <a:pt x="42" y="2791"/>
                    <a:pt x="76" y="2791"/>
                  </a:cubicBezTo>
                  <a:cubicBezTo>
                    <a:pt x="81" y="2791"/>
                    <a:pt x="87" y="2789"/>
                    <a:pt x="91" y="2785"/>
                  </a:cubicBezTo>
                  <a:cubicBezTo>
                    <a:pt x="1826" y="1951"/>
                    <a:pt x="3560" y="1150"/>
                    <a:pt x="5262" y="216"/>
                  </a:cubicBezTo>
                  <a:cubicBezTo>
                    <a:pt x="5346" y="132"/>
                    <a:pt x="5288" y="1"/>
                    <a:pt x="51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9"/>
            <p:cNvSpPr/>
            <p:nvPr/>
          </p:nvSpPr>
          <p:spPr>
            <a:xfrm>
              <a:off x="3682325" y="2146350"/>
              <a:ext cx="69725" cy="212650"/>
            </a:xfrm>
            <a:custGeom>
              <a:avLst/>
              <a:gdLst/>
              <a:ahLst/>
              <a:cxnLst/>
              <a:rect l="l" t="t" r="r" b="b"/>
              <a:pathLst>
                <a:path w="2789" h="8506" extrusionOk="0">
                  <a:moveTo>
                    <a:pt x="2755" y="1"/>
                  </a:moveTo>
                  <a:cubicBezTo>
                    <a:pt x="2738" y="1"/>
                    <a:pt x="2721" y="9"/>
                    <a:pt x="2721" y="26"/>
                  </a:cubicBezTo>
                  <a:cubicBezTo>
                    <a:pt x="2421" y="1694"/>
                    <a:pt x="2288" y="3361"/>
                    <a:pt x="2088" y="5063"/>
                  </a:cubicBezTo>
                  <a:cubicBezTo>
                    <a:pt x="2054" y="5463"/>
                    <a:pt x="1988" y="5863"/>
                    <a:pt x="1954" y="6263"/>
                  </a:cubicBezTo>
                  <a:cubicBezTo>
                    <a:pt x="1954" y="6630"/>
                    <a:pt x="1854" y="6997"/>
                    <a:pt x="1654" y="7298"/>
                  </a:cubicBezTo>
                  <a:cubicBezTo>
                    <a:pt x="1320" y="7865"/>
                    <a:pt x="653" y="8131"/>
                    <a:pt x="86" y="8398"/>
                  </a:cubicBezTo>
                  <a:cubicBezTo>
                    <a:pt x="0" y="8427"/>
                    <a:pt x="13" y="8505"/>
                    <a:pt x="82" y="8505"/>
                  </a:cubicBezTo>
                  <a:cubicBezTo>
                    <a:pt x="93" y="8505"/>
                    <a:pt x="106" y="8503"/>
                    <a:pt x="120" y="8498"/>
                  </a:cubicBezTo>
                  <a:cubicBezTo>
                    <a:pt x="720" y="8365"/>
                    <a:pt x="1320" y="8031"/>
                    <a:pt x="1787" y="7598"/>
                  </a:cubicBezTo>
                  <a:cubicBezTo>
                    <a:pt x="2321" y="7031"/>
                    <a:pt x="2321" y="6197"/>
                    <a:pt x="2388" y="5463"/>
                  </a:cubicBezTo>
                  <a:cubicBezTo>
                    <a:pt x="2621" y="3662"/>
                    <a:pt x="2755" y="1860"/>
                    <a:pt x="2788" y="26"/>
                  </a:cubicBezTo>
                  <a:cubicBezTo>
                    <a:pt x="2788" y="9"/>
                    <a:pt x="2772" y="1"/>
                    <a:pt x="2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9"/>
            <p:cNvSpPr/>
            <p:nvPr/>
          </p:nvSpPr>
          <p:spPr>
            <a:xfrm>
              <a:off x="3686125" y="2158875"/>
              <a:ext cx="15050" cy="181175"/>
            </a:xfrm>
            <a:custGeom>
              <a:avLst/>
              <a:gdLst/>
              <a:ahLst/>
              <a:cxnLst/>
              <a:rect l="l" t="t" r="r" b="b"/>
              <a:pathLst>
                <a:path w="602" h="7247" extrusionOk="0">
                  <a:moveTo>
                    <a:pt x="568" y="0"/>
                  </a:moveTo>
                  <a:cubicBezTo>
                    <a:pt x="551" y="0"/>
                    <a:pt x="535" y="8"/>
                    <a:pt x="535" y="25"/>
                  </a:cubicBezTo>
                  <a:cubicBezTo>
                    <a:pt x="468" y="1226"/>
                    <a:pt x="335" y="2427"/>
                    <a:pt x="234" y="3628"/>
                  </a:cubicBezTo>
                  <a:cubicBezTo>
                    <a:pt x="201" y="4195"/>
                    <a:pt x="168" y="4795"/>
                    <a:pt x="134" y="5396"/>
                  </a:cubicBezTo>
                  <a:cubicBezTo>
                    <a:pt x="68" y="5996"/>
                    <a:pt x="1" y="6596"/>
                    <a:pt x="34" y="7197"/>
                  </a:cubicBezTo>
                  <a:cubicBezTo>
                    <a:pt x="34" y="7230"/>
                    <a:pt x="51" y="7247"/>
                    <a:pt x="68" y="7247"/>
                  </a:cubicBezTo>
                  <a:cubicBezTo>
                    <a:pt x="84" y="7247"/>
                    <a:pt x="101" y="7230"/>
                    <a:pt x="101" y="7197"/>
                  </a:cubicBezTo>
                  <a:cubicBezTo>
                    <a:pt x="201" y="6630"/>
                    <a:pt x="234" y="6063"/>
                    <a:pt x="268" y="5462"/>
                  </a:cubicBezTo>
                  <a:cubicBezTo>
                    <a:pt x="301" y="4895"/>
                    <a:pt x="368" y="4261"/>
                    <a:pt x="401" y="3661"/>
                  </a:cubicBezTo>
                  <a:cubicBezTo>
                    <a:pt x="468" y="2460"/>
                    <a:pt x="501" y="1226"/>
                    <a:pt x="601" y="25"/>
                  </a:cubicBezTo>
                  <a:cubicBezTo>
                    <a:pt x="601" y="8"/>
                    <a:pt x="585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9"/>
            <p:cNvSpPr/>
            <p:nvPr/>
          </p:nvSpPr>
          <p:spPr>
            <a:xfrm>
              <a:off x="3291700" y="1998550"/>
              <a:ext cx="665500" cy="271050"/>
            </a:xfrm>
            <a:custGeom>
              <a:avLst/>
              <a:gdLst/>
              <a:ahLst/>
              <a:cxnLst/>
              <a:rect l="l" t="t" r="r" b="b"/>
              <a:pathLst>
                <a:path w="26620" h="10842" extrusionOk="0">
                  <a:moveTo>
                    <a:pt x="1201" y="0"/>
                  </a:moveTo>
                  <a:lnTo>
                    <a:pt x="0" y="10841"/>
                  </a:lnTo>
                  <a:lnTo>
                    <a:pt x="8339" y="9774"/>
                  </a:lnTo>
                  <a:lnTo>
                    <a:pt x="19314" y="8406"/>
                  </a:lnTo>
                  <a:lnTo>
                    <a:pt x="26619" y="7439"/>
                  </a:lnTo>
                  <a:cubicBezTo>
                    <a:pt x="23250" y="3069"/>
                    <a:pt x="20681" y="0"/>
                    <a:pt x="206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9"/>
            <p:cNvSpPr/>
            <p:nvPr/>
          </p:nvSpPr>
          <p:spPr>
            <a:xfrm>
              <a:off x="2897250" y="895400"/>
              <a:ext cx="758050" cy="647550"/>
            </a:xfrm>
            <a:custGeom>
              <a:avLst/>
              <a:gdLst/>
              <a:ahLst/>
              <a:cxnLst/>
              <a:rect l="l" t="t" r="r" b="b"/>
              <a:pathLst>
                <a:path w="30322" h="25902" extrusionOk="0">
                  <a:moveTo>
                    <a:pt x="3100" y="1"/>
                  </a:moveTo>
                  <a:cubicBezTo>
                    <a:pt x="2587" y="1"/>
                    <a:pt x="2246" y="100"/>
                    <a:pt x="2168" y="328"/>
                  </a:cubicBezTo>
                  <a:cubicBezTo>
                    <a:pt x="0" y="6499"/>
                    <a:pt x="0" y="19709"/>
                    <a:pt x="2368" y="22644"/>
                  </a:cubicBezTo>
                  <a:cubicBezTo>
                    <a:pt x="4100" y="24758"/>
                    <a:pt x="9226" y="25901"/>
                    <a:pt x="14672" y="25901"/>
                  </a:cubicBezTo>
                  <a:cubicBezTo>
                    <a:pt x="17305" y="25901"/>
                    <a:pt x="20014" y="25634"/>
                    <a:pt x="22449" y="25079"/>
                  </a:cubicBezTo>
                  <a:cubicBezTo>
                    <a:pt x="25418" y="24379"/>
                    <a:pt x="30322" y="21843"/>
                    <a:pt x="23750" y="20476"/>
                  </a:cubicBezTo>
                  <a:cubicBezTo>
                    <a:pt x="18380" y="19342"/>
                    <a:pt x="12542" y="17741"/>
                    <a:pt x="11575" y="16506"/>
                  </a:cubicBezTo>
                  <a:cubicBezTo>
                    <a:pt x="10474" y="15172"/>
                    <a:pt x="11675" y="7233"/>
                    <a:pt x="12309" y="3730"/>
                  </a:cubicBezTo>
                  <a:cubicBezTo>
                    <a:pt x="12531" y="2480"/>
                    <a:pt x="5665" y="1"/>
                    <a:pt x="3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9"/>
            <p:cNvSpPr/>
            <p:nvPr/>
          </p:nvSpPr>
          <p:spPr>
            <a:xfrm>
              <a:off x="2933100" y="730350"/>
              <a:ext cx="369450" cy="313800"/>
            </a:xfrm>
            <a:custGeom>
              <a:avLst/>
              <a:gdLst/>
              <a:ahLst/>
              <a:cxnLst/>
              <a:rect l="l" t="t" r="r" b="b"/>
              <a:pathLst>
                <a:path w="14778" h="12552" extrusionOk="0">
                  <a:moveTo>
                    <a:pt x="9101" y="1"/>
                  </a:moveTo>
                  <a:cubicBezTo>
                    <a:pt x="5958" y="1"/>
                    <a:pt x="2452" y="686"/>
                    <a:pt x="1802" y="1860"/>
                  </a:cubicBezTo>
                  <a:cubicBezTo>
                    <a:pt x="668" y="3928"/>
                    <a:pt x="0" y="9132"/>
                    <a:pt x="334" y="10466"/>
                  </a:cubicBezTo>
                  <a:cubicBezTo>
                    <a:pt x="565" y="11469"/>
                    <a:pt x="5852" y="12551"/>
                    <a:pt x="8721" y="12551"/>
                  </a:cubicBezTo>
                  <a:cubicBezTo>
                    <a:pt x="9573" y="12551"/>
                    <a:pt x="10212" y="12455"/>
                    <a:pt x="10441" y="12234"/>
                  </a:cubicBezTo>
                  <a:cubicBezTo>
                    <a:pt x="11475" y="11300"/>
                    <a:pt x="14778" y="3961"/>
                    <a:pt x="14344" y="1593"/>
                  </a:cubicBezTo>
                  <a:cubicBezTo>
                    <a:pt x="14161" y="492"/>
                    <a:pt x="11761" y="1"/>
                    <a:pt x="9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2978125" y="643375"/>
              <a:ext cx="370300" cy="274450"/>
            </a:xfrm>
            <a:custGeom>
              <a:avLst/>
              <a:gdLst/>
              <a:ahLst/>
              <a:cxnLst/>
              <a:rect l="l" t="t" r="r" b="b"/>
              <a:pathLst>
                <a:path w="14812" h="10978" extrusionOk="0">
                  <a:moveTo>
                    <a:pt x="9419" y="1"/>
                  </a:moveTo>
                  <a:cubicBezTo>
                    <a:pt x="9404" y="1"/>
                    <a:pt x="9389" y="1"/>
                    <a:pt x="9374" y="2"/>
                  </a:cubicBezTo>
                  <a:cubicBezTo>
                    <a:pt x="8774" y="35"/>
                    <a:pt x="8240" y="435"/>
                    <a:pt x="8006" y="1002"/>
                  </a:cubicBezTo>
                  <a:cubicBezTo>
                    <a:pt x="8006" y="1002"/>
                    <a:pt x="7461" y="167"/>
                    <a:pt x="6904" y="167"/>
                  </a:cubicBezTo>
                  <a:cubicBezTo>
                    <a:pt x="6894" y="167"/>
                    <a:pt x="6883" y="168"/>
                    <a:pt x="6872" y="168"/>
                  </a:cubicBezTo>
                  <a:cubicBezTo>
                    <a:pt x="5772" y="268"/>
                    <a:pt x="5305" y="1536"/>
                    <a:pt x="5305" y="1536"/>
                  </a:cubicBezTo>
                  <a:cubicBezTo>
                    <a:pt x="5076" y="1130"/>
                    <a:pt x="4655" y="898"/>
                    <a:pt x="4202" y="898"/>
                  </a:cubicBezTo>
                  <a:cubicBezTo>
                    <a:pt x="4060" y="898"/>
                    <a:pt x="3914" y="921"/>
                    <a:pt x="3770" y="969"/>
                  </a:cubicBezTo>
                  <a:cubicBezTo>
                    <a:pt x="1802" y="1569"/>
                    <a:pt x="1" y="5305"/>
                    <a:pt x="1" y="5305"/>
                  </a:cubicBezTo>
                  <a:cubicBezTo>
                    <a:pt x="101" y="5305"/>
                    <a:pt x="2636" y="4672"/>
                    <a:pt x="2636" y="4672"/>
                  </a:cubicBezTo>
                  <a:lnTo>
                    <a:pt x="2636" y="4672"/>
                  </a:lnTo>
                  <a:cubicBezTo>
                    <a:pt x="3170" y="6106"/>
                    <a:pt x="1202" y="9975"/>
                    <a:pt x="3070" y="10309"/>
                  </a:cubicBezTo>
                  <a:cubicBezTo>
                    <a:pt x="3129" y="10318"/>
                    <a:pt x="3187" y="10322"/>
                    <a:pt x="3244" y="10322"/>
                  </a:cubicBezTo>
                  <a:cubicBezTo>
                    <a:pt x="4254" y="10322"/>
                    <a:pt x="4975" y="9001"/>
                    <a:pt x="5038" y="8875"/>
                  </a:cubicBezTo>
                  <a:lnTo>
                    <a:pt x="5038" y="8875"/>
                  </a:lnTo>
                  <a:cubicBezTo>
                    <a:pt x="5005" y="9006"/>
                    <a:pt x="4811" y="10978"/>
                    <a:pt x="6139" y="10978"/>
                  </a:cubicBezTo>
                  <a:cubicBezTo>
                    <a:pt x="6160" y="10978"/>
                    <a:pt x="6183" y="10977"/>
                    <a:pt x="6205" y="10976"/>
                  </a:cubicBezTo>
                  <a:cubicBezTo>
                    <a:pt x="7606" y="10876"/>
                    <a:pt x="8040" y="8674"/>
                    <a:pt x="8073" y="8541"/>
                  </a:cubicBezTo>
                  <a:cubicBezTo>
                    <a:pt x="8073" y="8667"/>
                    <a:pt x="8103" y="10494"/>
                    <a:pt x="9263" y="10494"/>
                  </a:cubicBezTo>
                  <a:cubicBezTo>
                    <a:pt x="9330" y="10494"/>
                    <a:pt x="9400" y="10488"/>
                    <a:pt x="9474" y="10476"/>
                  </a:cubicBezTo>
                  <a:cubicBezTo>
                    <a:pt x="10842" y="10276"/>
                    <a:pt x="11242" y="7841"/>
                    <a:pt x="11242" y="7841"/>
                  </a:cubicBezTo>
                  <a:cubicBezTo>
                    <a:pt x="11242" y="7841"/>
                    <a:pt x="11336" y="9018"/>
                    <a:pt x="12020" y="9018"/>
                  </a:cubicBezTo>
                  <a:cubicBezTo>
                    <a:pt x="12149" y="9018"/>
                    <a:pt x="12301" y="8976"/>
                    <a:pt x="12476" y="8875"/>
                  </a:cubicBezTo>
                  <a:cubicBezTo>
                    <a:pt x="14811" y="7507"/>
                    <a:pt x="13911" y="769"/>
                    <a:pt x="12276" y="268"/>
                  </a:cubicBezTo>
                  <a:cubicBezTo>
                    <a:pt x="12174" y="239"/>
                    <a:pt x="12072" y="226"/>
                    <a:pt x="11971" y="226"/>
                  </a:cubicBezTo>
                  <a:cubicBezTo>
                    <a:pt x="11277" y="226"/>
                    <a:pt x="10642" y="836"/>
                    <a:pt x="10642" y="836"/>
                  </a:cubicBezTo>
                  <a:cubicBezTo>
                    <a:pt x="10642" y="836"/>
                    <a:pt x="10192" y="1"/>
                    <a:pt x="94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9"/>
            <p:cNvSpPr/>
            <p:nvPr/>
          </p:nvSpPr>
          <p:spPr>
            <a:xfrm>
              <a:off x="3246650" y="666950"/>
              <a:ext cx="26725" cy="176200"/>
            </a:xfrm>
            <a:custGeom>
              <a:avLst/>
              <a:gdLst/>
              <a:ahLst/>
              <a:cxnLst/>
              <a:rect l="l" t="t" r="r" b="b"/>
              <a:pathLst>
                <a:path w="1069" h="7048" extrusionOk="0">
                  <a:moveTo>
                    <a:pt x="17" y="1"/>
                  </a:moveTo>
                  <a:cubicBezTo>
                    <a:pt x="9" y="1"/>
                    <a:pt x="1" y="9"/>
                    <a:pt x="1" y="26"/>
                  </a:cubicBezTo>
                  <a:cubicBezTo>
                    <a:pt x="468" y="2328"/>
                    <a:pt x="601" y="4663"/>
                    <a:pt x="368" y="6998"/>
                  </a:cubicBezTo>
                  <a:cubicBezTo>
                    <a:pt x="368" y="7031"/>
                    <a:pt x="409" y="7048"/>
                    <a:pt x="451" y="7048"/>
                  </a:cubicBezTo>
                  <a:cubicBezTo>
                    <a:pt x="493" y="7048"/>
                    <a:pt x="534" y="7031"/>
                    <a:pt x="534" y="6998"/>
                  </a:cubicBezTo>
                  <a:cubicBezTo>
                    <a:pt x="1068" y="4663"/>
                    <a:pt x="901" y="2261"/>
                    <a:pt x="34" y="26"/>
                  </a:cubicBezTo>
                  <a:cubicBezTo>
                    <a:pt x="34" y="9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9"/>
            <p:cNvSpPr/>
            <p:nvPr/>
          </p:nvSpPr>
          <p:spPr>
            <a:xfrm>
              <a:off x="3177925" y="666950"/>
              <a:ext cx="25400" cy="193975"/>
            </a:xfrm>
            <a:custGeom>
              <a:avLst/>
              <a:gdLst/>
              <a:ahLst/>
              <a:cxnLst/>
              <a:rect l="l" t="t" r="r" b="b"/>
              <a:pathLst>
                <a:path w="1016" h="7759" extrusionOk="0">
                  <a:moveTo>
                    <a:pt x="35" y="1"/>
                  </a:moveTo>
                  <a:cubicBezTo>
                    <a:pt x="23" y="1"/>
                    <a:pt x="14" y="9"/>
                    <a:pt x="14" y="26"/>
                  </a:cubicBezTo>
                  <a:cubicBezTo>
                    <a:pt x="481" y="2161"/>
                    <a:pt x="548" y="5997"/>
                    <a:pt x="14" y="7698"/>
                  </a:cubicBezTo>
                  <a:cubicBezTo>
                    <a:pt x="0" y="7740"/>
                    <a:pt x="16" y="7759"/>
                    <a:pt x="41" y="7759"/>
                  </a:cubicBezTo>
                  <a:cubicBezTo>
                    <a:pt x="75" y="7759"/>
                    <a:pt x="129" y="7723"/>
                    <a:pt x="148" y="7665"/>
                  </a:cubicBezTo>
                  <a:cubicBezTo>
                    <a:pt x="1015" y="5196"/>
                    <a:pt x="1015" y="2494"/>
                    <a:pt x="81" y="26"/>
                  </a:cubicBezTo>
                  <a:cubicBezTo>
                    <a:pt x="64" y="9"/>
                    <a:pt x="48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3100225" y="683650"/>
              <a:ext cx="28050" cy="187150"/>
            </a:xfrm>
            <a:custGeom>
              <a:avLst/>
              <a:gdLst/>
              <a:ahLst/>
              <a:cxnLst/>
              <a:rect l="l" t="t" r="r" b="b"/>
              <a:pathLst>
                <a:path w="1122" h="7486" extrusionOk="0">
                  <a:moveTo>
                    <a:pt x="487" y="0"/>
                  </a:moveTo>
                  <a:cubicBezTo>
                    <a:pt x="471" y="0"/>
                    <a:pt x="454" y="8"/>
                    <a:pt x="454" y="25"/>
                  </a:cubicBezTo>
                  <a:cubicBezTo>
                    <a:pt x="854" y="2560"/>
                    <a:pt x="854" y="4995"/>
                    <a:pt x="20" y="7430"/>
                  </a:cubicBezTo>
                  <a:cubicBezTo>
                    <a:pt x="1" y="7469"/>
                    <a:pt x="27" y="7486"/>
                    <a:pt x="52" y="7486"/>
                  </a:cubicBezTo>
                  <a:cubicBezTo>
                    <a:pt x="70" y="7486"/>
                    <a:pt x="87" y="7478"/>
                    <a:pt x="87" y="7464"/>
                  </a:cubicBezTo>
                  <a:cubicBezTo>
                    <a:pt x="687" y="6463"/>
                    <a:pt x="1021" y="5296"/>
                    <a:pt x="1054" y="4095"/>
                  </a:cubicBezTo>
                  <a:cubicBezTo>
                    <a:pt x="1121" y="2827"/>
                    <a:pt x="1054" y="1226"/>
                    <a:pt x="521" y="25"/>
                  </a:cubicBezTo>
                  <a:cubicBezTo>
                    <a:pt x="521" y="8"/>
                    <a:pt x="504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3030675" y="760975"/>
              <a:ext cx="228525" cy="163700"/>
            </a:xfrm>
            <a:custGeom>
              <a:avLst/>
              <a:gdLst/>
              <a:ahLst/>
              <a:cxnLst/>
              <a:rect l="l" t="t" r="r" b="b"/>
              <a:pathLst>
                <a:path w="9141" h="6548" extrusionOk="0">
                  <a:moveTo>
                    <a:pt x="534" y="1"/>
                  </a:moveTo>
                  <a:lnTo>
                    <a:pt x="534" y="1"/>
                  </a:lnTo>
                  <a:cubicBezTo>
                    <a:pt x="601" y="335"/>
                    <a:pt x="601" y="701"/>
                    <a:pt x="534" y="1068"/>
                  </a:cubicBezTo>
                  <a:cubicBezTo>
                    <a:pt x="467" y="1402"/>
                    <a:pt x="401" y="1769"/>
                    <a:pt x="334" y="2102"/>
                  </a:cubicBezTo>
                  <a:cubicBezTo>
                    <a:pt x="167" y="2836"/>
                    <a:pt x="67" y="3537"/>
                    <a:pt x="34" y="4271"/>
                  </a:cubicBezTo>
                  <a:cubicBezTo>
                    <a:pt x="0" y="4671"/>
                    <a:pt x="100" y="5071"/>
                    <a:pt x="300" y="5405"/>
                  </a:cubicBezTo>
                  <a:cubicBezTo>
                    <a:pt x="515" y="5674"/>
                    <a:pt x="838" y="5834"/>
                    <a:pt x="1183" y="5834"/>
                  </a:cubicBezTo>
                  <a:cubicBezTo>
                    <a:pt x="1266" y="5834"/>
                    <a:pt x="1350" y="5825"/>
                    <a:pt x="1435" y="5805"/>
                  </a:cubicBezTo>
                  <a:cubicBezTo>
                    <a:pt x="1835" y="5705"/>
                    <a:pt x="2168" y="5505"/>
                    <a:pt x="2435" y="5205"/>
                  </a:cubicBezTo>
                  <a:cubicBezTo>
                    <a:pt x="2521" y="5119"/>
                    <a:pt x="2603" y="5026"/>
                    <a:pt x="2681" y="4930"/>
                  </a:cubicBezTo>
                  <a:lnTo>
                    <a:pt x="2681" y="4930"/>
                  </a:lnTo>
                  <a:cubicBezTo>
                    <a:pt x="2693" y="5191"/>
                    <a:pt x="2735" y="5452"/>
                    <a:pt x="2802" y="5705"/>
                  </a:cubicBezTo>
                  <a:cubicBezTo>
                    <a:pt x="2902" y="5972"/>
                    <a:pt x="3102" y="6205"/>
                    <a:pt x="3369" y="6372"/>
                  </a:cubicBezTo>
                  <a:cubicBezTo>
                    <a:pt x="3563" y="6483"/>
                    <a:pt x="3802" y="6547"/>
                    <a:pt x="4049" y="6547"/>
                  </a:cubicBezTo>
                  <a:cubicBezTo>
                    <a:pt x="4100" y="6547"/>
                    <a:pt x="4152" y="6545"/>
                    <a:pt x="4203" y="6539"/>
                  </a:cubicBezTo>
                  <a:cubicBezTo>
                    <a:pt x="4737" y="6472"/>
                    <a:pt x="5204" y="6139"/>
                    <a:pt x="5538" y="5705"/>
                  </a:cubicBezTo>
                  <a:cubicBezTo>
                    <a:pt x="5694" y="5471"/>
                    <a:pt x="5839" y="5213"/>
                    <a:pt x="5965" y="4940"/>
                  </a:cubicBezTo>
                  <a:lnTo>
                    <a:pt x="5965" y="4940"/>
                  </a:lnTo>
                  <a:cubicBezTo>
                    <a:pt x="6081" y="5223"/>
                    <a:pt x="6270" y="5476"/>
                    <a:pt x="6505" y="5672"/>
                  </a:cubicBezTo>
                  <a:cubicBezTo>
                    <a:pt x="6738" y="5805"/>
                    <a:pt x="6972" y="5905"/>
                    <a:pt x="7239" y="5939"/>
                  </a:cubicBezTo>
                  <a:cubicBezTo>
                    <a:pt x="7283" y="5944"/>
                    <a:pt x="7328" y="5947"/>
                    <a:pt x="7372" y="5947"/>
                  </a:cubicBezTo>
                  <a:cubicBezTo>
                    <a:pt x="7594" y="5947"/>
                    <a:pt x="7811" y="5877"/>
                    <a:pt x="8006" y="5738"/>
                  </a:cubicBezTo>
                  <a:cubicBezTo>
                    <a:pt x="8373" y="5405"/>
                    <a:pt x="8673" y="5005"/>
                    <a:pt x="8840" y="4538"/>
                  </a:cubicBezTo>
                  <a:cubicBezTo>
                    <a:pt x="8973" y="4071"/>
                    <a:pt x="9073" y="3604"/>
                    <a:pt x="9140" y="3137"/>
                  </a:cubicBezTo>
                  <a:lnTo>
                    <a:pt x="9140" y="3137"/>
                  </a:lnTo>
                  <a:cubicBezTo>
                    <a:pt x="9040" y="3604"/>
                    <a:pt x="8873" y="4037"/>
                    <a:pt x="8673" y="4471"/>
                  </a:cubicBezTo>
                  <a:cubicBezTo>
                    <a:pt x="8473" y="4904"/>
                    <a:pt x="8206" y="5271"/>
                    <a:pt x="7839" y="5538"/>
                  </a:cubicBezTo>
                  <a:cubicBezTo>
                    <a:pt x="7702" y="5621"/>
                    <a:pt x="7520" y="5680"/>
                    <a:pt x="7348" y="5680"/>
                  </a:cubicBezTo>
                  <a:cubicBezTo>
                    <a:pt x="7311" y="5680"/>
                    <a:pt x="7274" y="5678"/>
                    <a:pt x="7239" y="5672"/>
                  </a:cubicBezTo>
                  <a:cubicBezTo>
                    <a:pt x="7039" y="5638"/>
                    <a:pt x="6838" y="5538"/>
                    <a:pt x="6672" y="5405"/>
                  </a:cubicBezTo>
                  <a:cubicBezTo>
                    <a:pt x="6370" y="5164"/>
                    <a:pt x="6205" y="4787"/>
                    <a:pt x="6176" y="4421"/>
                  </a:cubicBezTo>
                  <a:lnTo>
                    <a:pt x="6176" y="4421"/>
                  </a:lnTo>
                  <a:cubicBezTo>
                    <a:pt x="6186" y="4393"/>
                    <a:pt x="6195" y="4365"/>
                    <a:pt x="6205" y="4337"/>
                  </a:cubicBezTo>
                  <a:lnTo>
                    <a:pt x="6172" y="4334"/>
                  </a:lnTo>
                  <a:lnTo>
                    <a:pt x="6172" y="4334"/>
                  </a:lnTo>
                  <a:cubicBezTo>
                    <a:pt x="6171" y="4324"/>
                    <a:pt x="6171" y="4314"/>
                    <a:pt x="6171" y="4304"/>
                  </a:cubicBezTo>
                  <a:lnTo>
                    <a:pt x="6171" y="3270"/>
                  </a:lnTo>
                  <a:lnTo>
                    <a:pt x="5838" y="4271"/>
                  </a:lnTo>
                  <a:cubicBezTo>
                    <a:pt x="5671" y="4671"/>
                    <a:pt x="5471" y="5105"/>
                    <a:pt x="5204" y="5438"/>
                  </a:cubicBezTo>
                  <a:cubicBezTo>
                    <a:pt x="4937" y="5805"/>
                    <a:pt x="4570" y="6039"/>
                    <a:pt x="4137" y="6105"/>
                  </a:cubicBezTo>
                  <a:cubicBezTo>
                    <a:pt x="4095" y="6112"/>
                    <a:pt x="4053" y="6116"/>
                    <a:pt x="4012" y="6116"/>
                  </a:cubicBezTo>
                  <a:cubicBezTo>
                    <a:pt x="3656" y="6116"/>
                    <a:pt x="3322" y="5867"/>
                    <a:pt x="3203" y="5538"/>
                  </a:cubicBezTo>
                  <a:cubicBezTo>
                    <a:pt x="3069" y="5105"/>
                    <a:pt x="3036" y="4671"/>
                    <a:pt x="3136" y="4237"/>
                  </a:cubicBezTo>
                  <a:lnTo>
                    <a:pt x="3303" y="3003"/>
                  </a:lnTo>
                  <a:lnTo>
                    <a:pt x="2736" y="4104"/>
                  </a:lnTo>
                  <a:cubicBezTo>
                    <a:pt x="2569" y="4404"/>
                    <a:pt x="2369" y="4671"/>
                    <a:pt x="2168" y="4938"/>
                  </a:cubicBezTo>
                  <a:cubicBezTo>
                    <a:pt x="1935" y="5171"/>
                    <a:pt x="1668" y="5371"/>
                    <a:pt x="1368" y="5472"/>
                  </a:cubicBezTo>
                  <a:cubicBezTo>
                    <a:pt x="1307" y="5485"/>
                    <a:pt x="1245" y="5492"/>
                    <a:pt x="1185" y="5492"/>
                  </a:cubicBezTo>
                  <a:cubicBezTo>
                    <a:pt x="949" y="5492"/>
                    <a:pt x="727" y="5391"/>
                    <a:pt x="567" y="5205"/>
                  </a:cubicBezTo>
                  <a:cubicBezTo>
                    <a:pt x="401" y="4904"/>
                    <a:pt x="300" y="4604"/>
                    <a:pt x="334" y="4271"/>
                  </a:cubicBezTo>
                  <a:cubicBezTo>
                    <a:pt x="334" y="3570"/>
                    <a:pt x="367" y="2836"/>
                    <a:pt x="501" y="2136"/>
                  </a:cubicBezTo>
                  <a:cubicBezTo>
                    <a:pt x="534" y="1802"/>
                    <a:pt x="567" y="1435"/>
                    <a:pt x="601" y="1068"/>
                  </a:cubicBezTo>
                  <a:cubicBezTo>
                    <a:pt x="634" y="701"/>
                    <a:pt x="634" y="335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3134075" y="780950"/>
              <a:ext cx="279400" cy="226900"/>
            </a:xfrm>
            <a:custGeom>
              <a:avLst/>
              <a:gdLst/>
              <a:ahLst/>
              <a:cxnLst/>
              <a:rect l="l" t="t" r="r" b="b"/>
              <a:pathLst>
                <a:path w="11176" h="9076" extrusionOk="0">
                  <a:moveTo>
                    <a:pt x="1997" y="1"/>
                  </a:moveTo>
                  <a:cubicBezTo>
                    <a:pt x="1065" y="1"/>
                    <a:pt x="370" y="146"/>
                    <a:pt x="301" y="536"/>
                  </a:cubicBezTo>
                  <a:cubicBezTo>
                    <a:pt x="1" y="1937"/>
                    <a:pt x="2235" y="2771"/>
                    <a:pt x="3737" y="3071"/>
                  </a:cubicBezTo>
                  <a:cubicBezTo>
                    <a:pt x="3737" y="3071"/>
                    <a:pt x="734" y="4806"/>
                    <a:pt x="1301" y="7241"/>
                  </a:cubicBezTo>
                  <a:cubicBezTo>
                    <a:pt x="1535" y="8175"/>
                    <a:pt x="2269" y="8876"/>
                    <a:pt x="3203" y="9076"/>
                  </a:cubicBezTo>
                  <a:cubicBezTo>
                    <a:pt x="3203" y="9076"/>
                    <a:pt x="11175" y="2838"/>
                    <a:pt x="7206" y="903"/>
                  </a:cubicBezTo>
                  <a:cubicBezTo>
                    <a:pt x="6418" y="531"/>
                    <a:pt x="3776" y="1"/>
                    <a:pt x="19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3133250" y="776000"/>
              <a:ext cx="188475" cy="172650"/>
            </a:xfrm>
            <a:custGeom>
              <a:avLst/>
              <a:gdLst/>
              <a:ahLst/>
              <a:cxnLst/>
              <a:rect l="l" t="t" r="r" b="b"/>
              <a:pathLst>
                <a:path w="7539" h="6906" extrusionOk="0">
                  <a:moveTo>
                    <a:pt x="1535" y="0"/>
                  </a:moveTo>
                  <a:cubicBezTo>
                    <a:pt x="1268" y="0"/>
                    <a:pt x="968" y="34"/>
                    <a:pt x="701" y="134"/>
                  </a:cubicBezTo>
                  <a:cubicBezTo>
                    <a:pt x="534" y="167"/>
                    <a:pt x="400" y="234"/>
                    <a:pt x="300" y="334"/>
                  </a:cubicBezTo>
                  <a:cubicBezTo>
                    <a:pt x="234" y="401"/>
                    <a:pt x="167" y="467"/>
                    <a:pt x="134" y="534"/>
                  </a:cubicBezTo>
                  <a:cubicBezTo>
                    <a:pt x="67" y="601"/>
                    <a:pt x="67" y="701"/>
                    <a:pt x="34" y="801"/>
                  </a:cubicBezTo>
                  <a:cubicBezTo>
                    <a:pt x="0" y="1101"/>
                    <a:pt x="34" y="1401"/>
                    <a:pt x="200" y="1668"/>
                  </a:cubicBezTo>
                  <a:cubicBezTo>
                    <a:pt x="367" y="1902"/>
                    <a:pt x="534" y="2135"/>
                    <a:pt x="767" y="2302"/>
                  </a:cubicBezTo>
                  <a:cubicBezTo>
                    <a:pt x="1201" y="2636"/>
                    <a:pt x="1668" y="2869"/>
                    <a:pt x="2202" y="3036"/>
                  </a:cubicBezTo>
                  <a:cubicBezTo>
                    <a:pt x="2543" y="3158"/>
                    <a:pt x="2920" y="3262"/>
                    <a:pt x="3294" y="3348"/>
                  </a:cubicBezTo>
                  <a:lnTo>
                    <a:pt x="3294" y="3348"/>
                  </a:lnTo>
                  <a:cubicBezTo>
                    <a:pt x="3112" y="3491"/>
                    <a:pt x="2934" y="3651"/>
                    <a:pt x="2769" y="3836"/>
                  </a:cubicBezTo>
                  <a:cubicBezTo>
                    <a:pt x="2469" y="4103"/>
                    <a:pt x="2202" y="4370"/>
                    <a:pt x="1968" y="4704"/>
                  </a:cubicBezTo>
                  <a:cubicBezTo>
                    <a:pt x="1735" y="5037"/>
                    <a:pt x="1568" y="5371"/>
                    <a:pt x="1435" y="5738"/>
                  </a:cubicBezTo>
                  <a:cubicBezTo>
                    <a:pt x="1301" y="6105"/>
                    <a:pt x="1268" y="6505"/>
                    <a:pt x="1301" y="6905"/>
                  </a:cubicBezTo>
                  <a:cubicBezTo>
                    <a:pt x="1301" y="6505"/>
                    <a:pt x="1401" y="6138"/>
                    <a:pt x="1568" y="5805"/>
                  </a:cubicBezTo>
                  <a:cubicBezTo>
                    <a:pt x="1701" y="5438"/>
                    <a:pt x="1902" y="5137"/>
                    <a:pt x="2135" y="4837"/>
                  </a:cubicBezTo>
                  <a:cubicBezTo>
                    <a:pt x="2402" y="4537"/>
                    <a:pt x="2669" y="4270"/>
                    <a:pt x="2936" y="4037"/>
                  </a:cubicBezTo>
                  <a:cubicBezTo>
                    <a:pt x="3236" y="3803"/>
                    <a:pt x="3536" y="3603"/>
                    <a:pt x="3870" y="3403"/>
                  </a:cubicBezTo>
                  <a:lnTo>
                    <a:pt x="4270" y="3203"/>
                  </a:lnTo>
                  <a:lnTo>
                    <a:pt x="3803" y="3103"/>
                  </a:lnTo>
                  <a:cubicBezTo>
                    <a:pt x="3303" y="2969"/>
                    <a:pt x="2802" y="2836"/>
                    <a:pt x="2335" y="2669"/>
                  </a:cubicBezTo>
                  <a:cubicBezTo>
                    <a:pt x="1868" y="2502"/>
                    <a:pt x="1468" y="2269"/>
                    <a:pt x="1101" y="1968"/>
                  </a:cubicBezTo>
                  <a:cubicBezTo>
                    <a:pt x="701" y="1735"/>
                    <a:pt x="501" y="1301"/>
                    <a:pt x="501" y="868"/>
                  </a:cubicBezTo>
                  <a:cubicBezTo>
                    <a:pt x="534" y="534"/>
                    <a:pt x="1101" y="467"/>
                    <a:pt x="1568" y="401"/>
                  </a:cubicBezTo>
                  <a:cubicBezTo>
                    <a:pt x="1715" y="391"/>
                    <a:pt x="1861" y="387"/>
                    <a:pt x="2008" y="387"/>
                  </a:cubicBezTo>
                  <a:cubicBezTo>
                    <a:pt x="2364" y="387"/>
                    <a:pt x="2725" y="410"/>
                    <a:pt x="3102" y="434"/>
                  </a:cubicBezTo>
                  <a:cubicBezTo>
                    <a:pt x="3603" y="467"/>
                    <a:pt x="4103" y="501"/>
                    <a:pt x="4603" y="567"/>
                  </a:cubicBezTo>
                  <a:cubicBezTo>
                    <a:pt x="5604" y="668"/>
                    <a:pt x="6605" y="901"/>
                    <a:pt x="7539" y="1301"/>
                  </a:cubicBezTo>
                  <a:cubicBezTo>
                    <a:pt x="7105" y="1001"/>
                    <a:pt x="6638" y="801"/>
                    <a:pt x="6138" y="668"/>
                  </a:cubicBezTo>
                  <a:cubicBezTo>
                    <a:pt x="5638" y="501"/>
                    <a:pt x="5137" y="401"/>
                    <a:pt x="4637" y="301"/>
                  </a:cubicBezTo>
                  <a:cubicBezTo>
                    <a:pt x="3603" y="100"/>
                    <a:pt x="2569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9"/>
            <p:cNvSpPr/>
            <p:nvPr/>
          </p:nvSpPr>
          <p:spPr>
            <a:xfrm>
              <a:off x="2853875" y="999500"/>
              <a:ext cx="798925" cy="559950"/>
            </a:xfrm>
            <a:custGeom>
              <a:avLst/>
              <a:gdLst/>
              <a:ahLst/>
              <a:cxnLst/>
              <a:rect l="l" t="t" r="r" b="b"/>
              <a:pathLst>
                <a:path w="31957" h="22398" extrusionOk="0">
                  <a:moveTo>
                    <a:pt x="1201" y="0"/>
                  </a:moveTo>
                  <a:cubicBezTo>
                    <a:pt x="1201" y="0"/>
                    <a:pt x="1" y="14711"/>
                    <a:pt x="4003" y="19080"/>
                  </a:cubicBezTo>
                  <a:cubicBezTo>
                    <a:pt x="6332" y="21642"/>
                    <a:pt x="11008" y="22397"/>
                    <a:pt x="15352" y="22397"/>
                  </a:cubicBezTo>
                  <a:cubicBezTo>
                    <a:pt x="18477" y="22397"/>
                    <a:pt x="21431" y="22006"/>
                    <a:pt x="23217" y="21616"/>
                  </a:cubicBezTo>
                  <a:cubicBezTo>
                    <a:pt x="27487" y="20715"/>
                    <a:pt x="31957" y="18180"/>
                    <a:pt x="26620" y="16512"/>
                  </a:cubicBezTo>
                  <a:cubicBezTo>
                    <a:pt x="23417" y="15478"/>
                    <a:pt x="14478" y="13910"/>
                    <a:pt x="13710" y="12142"/>
                  </a:cubicBezTo>
                  <a:cubicBezTo>
                    <a:pt x="12910" y="10374"/>
                    <a:pt x="14111" y="1735"/>
                    <a:pt x="14111" y="1735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9"/>
            <p:cNvSpPr/>
            <p:nvPr/>
          </p:nvSpPr>
          <p:spPr>
            <a:xfrm>
              <a:off x="2853875" y="999500"/>
              <a:ext cx="730550" cy="575950"/>
            </a:xfrm>
            <a:custGeom>
              <a:avLst/>
              <a:gdLst/>
              <a:ahLst/>
              <a:cxnLst/>
              <a:rect l="l" t="t" r="r" b="b"/>
              <a:pathLst>
                <a:path w="29222" h="23038" extrusionOk="0">
                  <a:moveTo>
                    <a:pt x="1201" y="0"/>
                  </a:moveTo>
                  <a:cubicBezTo>
                    <a:pt x="1201" y="0"/>
                    <a:pt x="1" y="14711"/>
                    <a:pt x="4003" y="19080"/>
                  </a:cubicBezTo>
                  <a:cubicBezTo>
                    <a:pt x="4170" y="19281"/>
                    <a:pt x="4370" y="19481"/>
                    <a:pt x="4570" y="19614"/>
                  </a:cubicBezTo>
                  <a:cubicBezTo>
                    <a:pt x="7559" y="22192"/>
                    <a:pt x="13901" y="23038"/>
                    <a:pt x="18925" y="23038"/>
                  </a:cubicBezTo>
                  <a:cubicBezTo>
                    <a:pt x="21247" y="23038"/>
                    <a:pt x="23288" y="22857"/>
                    <a:pt x="24585" y="22583"/>
                  </a:cubicBezTo>
                  <a:cubicBezTo>
                    <a:pt x="27320" y="21983"/>
                    <a:pt x="28788" y="19814"/>
                    <a:pt x="29055" y="18547"/>
                  </a:cubicBezTo>
                  <a:cubicBezTo>
                    <a:pt x="29221" y="17846"/>
                    <a:pt x="28554" y="17112"/>
                    <a:pt x="26620" y="16512"/>
                  </a:cubicBezTo>
                  <a:cubicBezTo>
                    <a:pt x="23417" y="15511"/>
                    <a:pt x="14478" y="13910"/>
                    <a:pt x="13710" y="12176"/>
                  </a:cubicBezTo>
                  <a:cubicBezTo>
                    <a:pt x="12943" y="10408"/>
                    <a:pt x="14111" y="1735"/>
                    <a:pt x="14111" y="1735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9"/>
            <p:cNvSpPr/>
            <p:nvPr/>
          </p:nvSpPr>
          <p:spPr>
            <a:xfrm>
              <a:off x="3551050" y="1424800"/>
              <a:ext cx="20875" cy="90075"/>
            </a:xfrm>
            <a:custGeom>
              <a:avLst/>
              <a:gdLst/>
              <a:ahLst/>
              <a:cxnLst/>
              <a:rect l="l" t="t" r="r" b="b"/>
              <a:pathLst>
                <a:path w="835" h="3603" extrusionOk="0">
                  <a:moveTo>
                    <a:pt x="0" y="0"/>
                  </a:moveTo>
                  <a:lnTo>
                    <a:pt x="0" y="3603"/>
                  </a:lnTo>
                  <a:cubicBezTo>
                    <a:pt x="100" y="3503"/>
                    <a:pt x="200" y="3369"/>
                    <a:pt x="300" y="3269"/>
                  </a:cubicBezTo>
                  <a:cubicBezTo>
                    <a:pt x="500" y="3002"/>
                    <a:pt x="667" y="2702"/>
                    <a:pt x="834" y="2369"/>
                  </a:cubicBezTo>
                  <a:lnTo>
                    <a:pt x="834" y="567"/>
                  </a:lnTo>
                  <a:cubicBezTo>
                    <a:pt x="601" y="334"/>
                    <a:pt x="300" y="13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9"/>
            <p:cNvSpPr/>
            <p:nvPr/>
          </p:nvSpPr>
          <p:spPr>
            <a:xfrm>
              <a:off x="3507675" y="1408950"/>
              <a:ext cx="9200" cy="140125"/>
            </a:xfrm>
            <a:custGeom>
              <a:avLst/>
              <a:gdLst/>
              <a:ahLst/>
              <a:cxnLst/>
              <a:rect l="l" t="t" r="r" b="b"/>
              <a:pathLst>
                <a:path w="368" h="5605" extrusionOk="0">
                  <a:moveTo>
                    <a:pt x="1" y="1"/>
                  </a:moveTo>
                  <a:lnTo>
                    <a:pt x="1" y="5605"/>
                  </a:lnTo>
                  <a:cubicBezTo>
                    <a:pt x="101" y="5538"/>
                    <a:pt x="234" y="5471"/>
                    <a:pt x="367" y="5404"/>
                  </a:cubicBezTo>
                  <a:lnTo>
                    <a:pt x="367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9"/>
            <p:cNvSpPr/>
            <p:nvPr/>
          </p:nvSpPr>
          <p:spPr>
            <a:xfrm>
              <a:off x="3451800" y="1393950"/>
              <a:ext cx="21700" cy="172650"/>
            </a:xfrm>
            <a:custGeom>
              <a:avLst/>
              <a:gdLst/>
              <a:ahLst/>
              <a:cxnLst/>
              <a:rect l="l" t="t" r="r" b="b"/>
              <a:pathLst>
                <a:path w="868" h="6906" extrusionOk="0">
                  <a:moveTo>
                    <a:pt x="1" y="0"/>
                  </a:moveTo>
                  <a:lnTo>
                    <a:pt x="1" y="6905"/>
                  </a:lnTo>
                  <a:cubicBezTo>
                    <a:pt x="234" y="6838"/>
                    <a:pt x="468" y="6805"/>
                    <a:pt x="668" y="6772"/>
                  </a:cubicBezTo>
                  <a:lnTo>
                    <a:pt x="868" y="6738"/>
                  </a:lnTo>
                  <a:lnTo>
                    <a:pt x="868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9"/>
            <p:cNvSpPr/>
            <p:nvPr/>
          </p:nvSpPr>
          <p:spPr>
            <a:xfrm>
              <a:off x="3408450" y="1383925"/>
              <a:ext cx="9175" cy="187675"/>
            </a:xfrm>
            <a:custGeom>
              <a:avLst/>
              <a:gdLst/>
              <a:ahLst/>
              <a:cxnLst/>
              <a:rect l="l" t="t" r="r" b="b"/>
              <a:pathLst>
                <a:path w="367" h="7507" extrusionOk="0">
                  <a:moveTo>
                    <a:pt x="0" y="1"/>
                  </a:moveTo>
                  <a:lnTo>
                    <a:pt x="0" y="7506"/>
                  </a:lnTo>
                  <a:lnTo>
                    <a:pt x="334" y="7473"/>
                  </a:lnTo>
                  <a:lnTo>
                    <a:pt x="367" y="7473"/>
                  </a:lnTo>
                  <a:lnTo>
                    <a:pt x="367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9"/>
            <p:cNvSpPr/>
            <p:nvPr/>
          </p:nvSpPr>
          <p:spPr>
            <a:xfrm>
              <a:off x="3353400" y="1369750"/>
              <a:ext cx="20875" cy="204350"/>
            </a:xfrm>
            <a:custGeom>
              <a:avLst/>
              <a:gdLst/>
              <a:ahLst/>
              <a:cxnLst/>
              <a:rect l="l" t="t" r="r" b="b"/>
              <a:pathLst>
                <a:path w="835" h="8174" extrusionOk="0">
                  <a:moveTo>
                    <a:pt x="0" y="1"/>
                  </a:moveTo>
                  <a:lnTo>
                    <a:pt x="0" y="8173"/>
                  </a:lnTo>
                  <a:lnTo>
                    <a:pt x="834" y="8173"/>
                  </a:lnTo>
                  <a:lnTo>
                    <a:pt x="834" y="201"/>
                  </a:lnTo>
                  <a:lnTo>
                    <a:pt x="568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9"/>
            <p:cNvSpPr/>
            <p:nvPr/>
          </p:nvSpPr>
          <p:spPr>
            <a:xfrm>
              <a:off x="3310025" y="1357250"/>
              <a:ext cx="9200" cy="217675"/>
            </a:xfrm>
            <a:custGeom>
              <a:avLst/>
              <a:gdLst/>
              <a:ahLst/>
              <a:cxnLst/>
              <a:rect l="l" t="t" r="r" b="b"/>
              <a:pathLst>
                <a:path w="368" h="8707" extrusionOk="0">
                  <a:moveTo>
                    <a:pt x="1" y="0"/>
                  </a:moveTo>
                  <a:lnTo>
                    <a:pt x="1" y="8707"/>
                  </a:lnTo>
                  <a:lnTo>
                    <a:pt x="368" y="8707"/>
                  </a:lnTo>
                  <a:lnTo>
                    <a:pt x="368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9"/>
            <p:cNvSpPr/>
            <p:nvPr/>
          </p:nvSpPr>
          <p:spPr>
            <a:xfrm>
              <a:off x="3254150" y="1339725"/>
              <a:ext cx="20875" cy="234375"/>
            </a:xfrm>
            <a:custGeom>
              <a:avLst/>
              <a:gdLst/>
              <a:ahLst/>
              <a:cxnLst/>
              <a:rect l="l" t="t" r="r" b="b"/>
              <a:pathLst>
                <a:path w="835" h="9375" extrusionOk="0">
                  <a:moveTo>
                    <a:pt x="1" y="1"/>
                  </a:moveTo>
                  <a:lnTo>
                    <a:pt x="1" y="9308"/>
                  </a:lnTo>
                  <a:cubicBezTo>
                    <a:pt x="268" y="9341"/>
                    <a:pt x="568" y="9374"/>
                    <a:pt x="835" y="9374"/>
                  </a:cubicBezTo>
                  <a:lnTo>
                    <a:pt x="835" y="301"/>
                  </a:lnTo>
                  <a:cubicBezTo>
                    <a:pt x="568" y="201"/>
                    <a:pt x="268" y="1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9"/>
            <p:cNvSpPr/>
            <p:nvPr/>
          </p:nvSpPr>
          <p:spPr>
            <a:xfrm>
              <a:off x="3210800" y="1318050"/>
              <a:ext cx="9200" cy="251875"/>
            </a:xfrm>
            <a:custGeom>
              <a:avLst/>
              <a:gdLst/>
              <a:ahLst/>
              <a:cxnLst/>
              <a:rect l="l" t="t" r="r" b="b"/>
              <a:pathLst>
                <a:path w="368" h="10075" extrusionOk="0">
                  <a:moveTo>
                    <a:pt x="0" y="1"/>
                  </a:moveTo>
                  <a:lnTo>
                    <a:pt x="0" y="10041"/>
                  </a:lnTo>
                  <a:lnTo>
                    <a:pt x="367" y="10074"/>
                  </a:lnTo>
                  <a:lnTo>
                    <a:pt x="367" y="234"/>
                  </a:lnTo>
                  <a:cubicBezTo>
                    <a:pt x="234" y="167"/>
                    <a:pt x="100" y="10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9"/>
            <p:cNvSpPr/>
            <p:nvPr/>
          </p:nvSpPr>
          <p:spPr>
            <a:xfrm>
              <a:off x="3155750" y="1035350"/>
              <a:ext cx="20875" cy="529575"/>
            </a:xfrm>
            <a:custGeom>
              <a:avLst/>
              <a:gdLst/>
              <a:ahLst/>
              <a:cxnLst/>
              <a:rect l="l" t="t" r="r" b="b"/>
              <a:pathLst>
                <a:path w="835" h="21183" extrusionOk="0">
                  <a:moveTo>
                    <a:pt x="1" y="0"/>
                  </a:moveTo>
                  <a:lnTo>
                    <a:pt x="1" y="21049"/>
                  </a:lnTo>
                  <a:cubicBezTo>
                    <a:pt x="268" y="21082"/>
                    <a:pt x="535" y="21149"/>
                    <a:pt x="835" y="21182"/>
                  </a:cubicBezTo>
                  <a:lnTo>
                    <a:pt x="83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9"/>
            <p:cNvSpPr/>
            <p:nvPr/>
          </p:nvSpPr>
          <p:spPr>
            <a:xfrm>
              <a:off x="3112400" y="1029500"/>
              <a:ext cx="8350" cy="525425"/>
            </a:xfrm>
            <a:custGeom>
              <a:avLst/>
              <a:gdLst/>
              <a:ahLst/>
              <a:cxnLst/>
              <a:rect l="l" t="t" r="r" b="b"/>
              <a:pathLst>
                <a:path w="334" h="21017" extrusionOk="0">
                  <a:moveTo>
                    <a:pt x="0" y="1"/>
                  </a:moveTo>
                  <a:lnTo>
                    <a:pt x="0" y="20916"/>
                  </a:lnTo>
                  <a:lnTo>
                    <a:pt x="334" y="21016"/>
                  </a:lnTo>
                  <a:lnTo>
                    <a:pt x="334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9"/>
            <p:cNvSpPr/>
            <p:nvPr/>
          </p:nvSpPr>
          <p:spPr>
            <a:xfrm>
              <a:off x="3056525" y="1022000"/>
              <a:ext cx="20875" cy="522075"/>
            </a:xfrm>
            <a:custGeom>
              <a:avLst/>
              <a:gdLst/>
              <a:ahLst/>
              <a:cxnLst/>
              <a:rect l="l" t="t" r="r" b="b"/>
              <a:pathLst>
                <a:path w="835" h="20883" extrusionOk="0">
                  <a:moveTo>
                    <a:pt x="0" y="1"/>
                  </a:moveTo>
                  <a:lnTo>
                    <a:pt x="0" y="20616"/>
                  </a:lnTo>
                  <a:cubicBezTo>
                    <a:pt x="267" y="20716"/>
                    <a:pt x="567" y="20782"/>
                    <a:pt x="834" y="20882"/>
                  </a:cubicBezTo>
                  <a:lnTo>
                    <a:pt x="834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9"/>
            <p:cNvSpPr/>
            <p:nvPr/>
          </p:nvSpPr>
          <p:spPr>
            <a:xfrm>
              <a:off x="3013150" y="1016175"/>
              <a:ext cx="9200" cy="507050"/>
            </a:xfrm>
            <a:custGeom>
              <a:avLst/>
              <a:gdLst/>
              <a:ahLst/>
              <a:cxnLst/>
              <a:rect l="l" t="t" r="r" b="b"/>
              <a:pathLst>
                <a:path w="368" h="20282" extrusionOk="0">
                  <a:moveTo>
                    <a:pt x="1" y="0"/>
                  </a:moveTo>
                  <a:lnTo>
                    <a:pt x="1" y="20115"/>
                  </a:lnTo>
                  <a:cubicBezTo>
                    <a:pt x="134" y="20181"/>
                    <a:pt x="234" y="20248"/>
                    <a:pt x="368" y="20281"/>
                  </a:cubicBezTo>
                  <a:lnTo>
                    <a:pt x="368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9"/>
            <p:cNvSpPr/>
            <p:nvPr/>
          </p:nvSpPr>
          <p:spPr>
            <a:xfrm>
              <a:off x="2958125" y="1008675"/>
              <a:ext cx="20875" cy="489525"/>
            </a:xfrm>
            <a:custGeom>
              <a:avLst/>
              <a:gdLst/>
              <a:ahLst/>
              <a:cxnLst/>
              <a:rect l="l" t="t" r="r" b="b"/>
              <a:pathLst>
                <a:path w="835" h="19581" extrusionOk="0">
                  <a:moveTo>
                    <a:pt x="0" y="0"/>
                  </a:moveTo>
                  <a:lnTo>
                    <a:pt x="0" y="18880"/>
                  </a:lnTo>
                  <a:cubicBezTo>
                    <a:pt x="134" y="19014"/>
                    <a:pt x="267" y="19114"/>
                    <a:pt x="400" y="19247"/>
                  </a:cubicBezTo>
                  <a:cubicBezTo>
                    <a:pt x="534" y="19347"/>
                    <a:pt x="667" y="19481"/>
                    <a:pt x="834" y="19581"/>
                  </a:cubicBezTo>
                  <a:lnTo>
                    <a:pt x="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9"/>
            <p:cNvSpPr/>
            <p:nvPr/>
          </p:nvSpPr>
          <p:spPr>
            <a:xfrm>
              <a:off x="2914750" y="1002825"/>
              <a:ext cx="8375" cy="424500"/>
            </a:xfrm>
            <a:custGeom>
              <a:avLst/>
              <a:gdLst/>
              <a:ahLst/>
              <a:cxnLst/>
              <a:rect l="l" t="t" r="r" b="b"/>
              <a:pathLst>
                <a:path w="335" h="16980" extrusionOk="0">
                  <a:moveTo>
                    <a:pt x="1" y="1"/>
                  </a:moveTo>
                  <a:lnTo>
                    <a:pt x="1" y="16045"/>
                  </a:lnTo>
                  <a:cubicBezTo>
                    <a:pt x="1" y="16112"/>
                    <a:pt x="1" y="16145"/>
                    <a:pt x="34" y="16179"/>
                  </a:cubicBezTo>
                  <a:cubicBezTo>
                    <a:pt x="67" y="16312"/>
                    <a:pt x="101" y="16412"/>
                    <a:pt x="167" y="16546"/>
                  </a:cubicBezTo>
                  <a:cubicBezTo>
                    <a:pt x="234" y="16713"/>
                    <a:pt x="301" y="16846"/>
                    <a:pt x="334" y="16979"/>
                  </a:cubicBezTo>
                  <a:lnTo>
                    <a:pt x="334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9"/>
            <p:cNvSpPr/>
            <p:nvPr/>
          </p:nvSpPr>
          <p:spPr>
            <a:xfrm>
              <a:off x="2879725" y="1097050"/>
              <a:ext cx="25" cy="54250"/>
            </a:xfrm>
            <a:custGeom>
              <a:avLst/>
              <a:gdLst/>
              <a:ahLst/>
              <a:cxnLst/>
              <a:rect l="l" t="t" r="r" b="b"/>
              <a:pathLst>
                <a:path w="1" h="2170" extrusionOk="0">
                  <a:moveTo>
                    <a:pt x="1" y="1"/>
                  </a:moveTo>
                  <a:lnTo>
                    <a:pt x="1" y="2169"/>
                  </a:lnTo>
                  <a:lnTo>
                    <a:pt x="1" y="935"/>
                  </a:lnTo>
                  <a:lnTo>
                    <a:pt x="1" y="568"/>
                  </a:lnTo>
                  <a:cubicBezTo>
                    <a:pt x="1" y="368"/>
                    <a:pt x="1" y="2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9"/>
            <p:cNvSpPr/>
            <p:nvPr/>
          </p:nvSpPr>
          <p:spPr>
            <a:xfrm>
              <a:off x="3099875" y="1549875"/>
              <a:ext cx="406150" cy="20875"/>
            </a:xfrm>
            <a:custGeom>
              <a:avLst/>
              <a:gdLst/>
              <a:ahLst/>
              <a:cxnLst/>
              <a:rect l="l" t="t" r="r" b="b"/>
              <a:pathLst>
                <a:path w="16246" h="835" extrusionOk="0">
                  <a:moveTo>
                    <a:pt x="1" y="1"/>
                  </a:moveTo>
                  <a:lnTo>
                    <a:pt x="501" y="101"/>
                  </a:lnTo>
                  <a:lnTo>
                    <a:pt x="835" y="201"/>
                  </a:lnTo>
                  <a:cubicBezTo>
                    <a:pt x="1302" y="301"/>
                    <a:pt x="1769" y="368"/>
                    <a:pt x="2236" y="468"/>
                  </a:cubicBezTo>
                  <a:cubicBezTo>
                    <a:pt x="2503" y="501"/>
                    <a:pt x="2770" y="535"/>
                    <a:pt x="3070" y="568"/>
                  </a:cubicBezTo>
                  <a:cubicBezTo>
                    <a:pt x="3503" y="635"/>
                    <a:pt x="3970" y="701"/>
                    <a:pt x="4437" y="768"/>
                  </a:cubicBezTo>
                  <a:lnTo>
                    <a:pt x="4804" y="801"/>
                  </a:lnTo>
                  <a:lnTo>
                    <a:pt x="5205" y="835"/>
                  </a:lnTo>
                  <a:lnTo>
                    <a:pt x="12710" y="835"/>
                  </a:lnTo>
                  <a:cubicBezTo>
                    <a:pt x="13210" y="768"/>
                    <a:pt x="13677" y="735"/>
                    <a:pt x="14078" y="668"/>
                  </a:cubicBezTo>
                  <a:cubicBezTo>
                    <a:pt x="14311" y="601"/>
                    <a:pt x="14545" y="568"/>
                    <a:pt x="14745" y="535"/>
                  </a:cubicBezTo>
                  <a:lnTo>
                    <a:pt x="14945" y="501"/>
                  </a:lnTo>
                  <a:cubicBezTo>
                    <a:pt x="15379" y="368"/>
                    <a:pt x="15846" y="201"/>
                    <a:pt x="16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9"/>
            <p:cNvSpPr/>
            <p:nvPr/>
          </p:nvSpPr>
          <p:spPr>
            <a:xfrm>
              <a:off x="2990650" y="1505675"/>
              <a:ext cx="567925" cy="9200"/>
            </a:xfrm>
            <a:custGeom>
              <a:avLst/>
              <a:gdLst/>
              <a:ahLst/>
              <a:cxnLst/>
              <a:rect l="l" t="t" r="r" b="b"/>
              <a:pathLst>
                <a:path w="22717" h="368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134"/>
                    <a:pt x="400" y="268"/>
                    <a:pt x="634" y="368"/>
                  </a:cubicBezTo>
                  <a:lnTo>
                    <a:pt x="22416" y="368"/>
                  </a:lnTo>
                  <a:cubicBezTo>
                    <a:pt x="22516" y="268"/>
                    <a:pt x="22616" y="134"/>
                    <a:pt x="22716" y="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9"/>
            <p:cNvSpPr/>
            <p:nvPr/>
          </p:nvSpPr>
          <p:spPr>
            <a:xfrm>
              <a:off x="2935600" y="1451475"/>
              <a:ext cx="645475" cy="20875"/>
            </a:xfrm>
            <a:custGeom>
              <a:avLst/>
              <a:gdLst/>
              <a:ahLst/>
              <a:cxnLst/>
              <a:rect l="l" t="t" r="r" b="b"/>
              <a:pathLst>
                <a:path w="25819" h="835" extrusionOk="0">
                  <a:moveTo>
                    <a:pt x="1" y="1"/>
                  </a:moveTo>
                  <a:cubicBezTo>
                    <a:pt x="167" y="268"/>
                    <a:pt x="367" y="568"/>
                    <a:pt x="568" y="835"/>
                  </a:cubicBezTo>
                  <a:lnTo>
                    <a:pt x="25652" y="835"/>
                  </a:lnTo>
                  <a:cubicBezTo>
                    <a:pt x="25719" y="701"/>
                    <a:pt x="25752" y="568"/>
                    <a:pt x="25786" y="468"/>
                  </a:cubicBezTo>
                  <a:cubicBezTo>
                    <a:pt x="25819" y="301"/>
                    <a:pt x="25819" y="134"/>
                    <a:pt x="257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9"/>
            <p:cNvSpPr/>
            <p:nvPr/>
          </p:nvSpPr>
          <p:spPr>
            <a:xfrm>
              <a:off x="2915575" y="1407275"/>
              <a:ext cx="617150" cy="9200"/>
            </a:xfrm>
            <a:custGeom>
              <a:avLst/>
              <a:gdLst/>
              <a:ahLst/>
              <a:cxnLst/>
              <a:rect l="l" t="t" r="r" b="b"/>
              <a:pathLst>
                <a:path w="24686" h="368" extrusionOk="0">
                  <a:moveTo>
                    <a:pt x="1" y="1"/>
                  </a:moveTo>
                  <a:cubicBezTo>
                    <a:pt x="34" y="134"/>
                    <a:pt x="68" y="268"/>
                    <a:pt x="134" y="368"/>
                  </a:cubicBezTo>
                  <a:lnTo>
                    <a:pt x="24685" y="368"/>
                  </a:lnTo>
                  <a:cubicBezTo>
                    <a:pt x="24518" y="301"/>
                    <a:pt x="24352" y="268"/>
                    <a:pt x="24152" y="201"/>
                  </a:cubicBezTo>
                  <a:lnTo>
                    <a:pt x="24051" y="168"/>
                  </a:lnTo>
                  <a:lnTo>
                    <a:pt x="23685" y="68"/>
                  </a:lnTo>
                  <a:lnTo>
                    <a:pt x="235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9"/>
            <p:cNvSpPr/>
            <p:nvPr/>
          </p:nvSpPr>
          <p:spPr>
            <a:xfrm>
              <a:off x="2899750" y="1352250"/>
              <a:ext cx="467850" cy="20875"/>
            </a:xfrm>
            <a:custGeom>
              <a:avLst/>
              <a:gdLst/>
              <a:ahLst/>
              <a:cxnLst/>
              <a:rect l="l" t="t" r="r" b="b"/>
              <a:pathLst>
                <a:path w="18714" h="835" extrusionOk="0">
                  <a:moveTo>
                    <a:pt x="0" y="0"/>
                  </a:moveTo>
                  <a:cubicBezTo>
                    <a:pt x="67" y="267"/>
                    <a:pt x="134" y="567"/>
                    <a:pt x="200" y="834"/>
                  </a:cubicBezTo>
                  <a:lnTo>
                    <a:pt x="18714" y="834"/>
                  </a:lnTo>
                  <a:lnTo>
                    <a:pt x="18146" y="701"/>
                  </a:lnTo>
                  <a:cubicBezTo>
                    <a:pt x="17679" y="567"/>
                    <a:pt x="17212" y="467"/>
                    <a:pt x="16779" y="334"/>
                  </a:cubicBezTo>
                  <a:lnTo>
                    <a:pt x="16412" y="234"/>
                  </a:lnTo>
                  <a:cubicBezTo>
                    <a:pt x="16145" y="134"/>
                    <a:pt x="15912" y="67"/>
                    <a:pt x="156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9"/>
            <p:cNvSpPr/>
            <p:nvPr/>
          </p:nvSpPr>
          <p:spPr>
            <a:xfrm>
              <a:off x="2892225" y="1308875"/>
              <a:ext cx="317775" cy="9200"/>
            </a:xfrm>
            <a:custGeom>
              <a:avLst/>
              <a:gdLst/>
              <a:ahLst/>
              <a:cxnLst/>
              <a:rect l="l" t="t" r="r" b="b"/>
              <a:pathLst>
                <a:path w="12711" h="368" extrusionOk="0">
                  <a:moveTo>
                    <a:pt x="1" y="1"/>
                  </a:moveTo>
                  <a:cubicBezTo>
                    <a:pt x="1" y="101"/>
                    <a:pt x="34" y="234"/>
                    <a:pt x="34" y="368"/>
                  </a:cubicBezTo>
                  <a:lnTo>
                    <a:pt x="12710" y="368"/>
                  </a:lnTo>
                  <a:cubicBezTo>
                    <a:pt x="12543" y="268"/>
                    <a:pt x="12410" y="134"/>
                    <a:pt x="12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9"/>
            <p:cNvSpPr/>
            <p:nvPr/>
          </p:nvSpPr>
          <p:spPr>
            <a:xfrm>
              <a:off x="2885575" y="1253850"/>
              <a:ext cx="304400" cy="20875"/>
            </a:xfrm>
            <a:custGeom>
              <a:avLst/>
              <a:gdLst/>
              <a:ahLst/>
              <a:cxnLst/>
              <a:rect l="l" t="t" r="r" b="b"/>
              <a:pathLst>
                <a:path w="12176" h="835" extrusionOk="0">
                  <a:moveTo>
                    <a:pt x="0" y="0"/>
                  </a:moveTo>
                  <a:cubicBezTo>
                    <a:pt x="33" y="267"/>
                    <a:pt x="67" y="534"/>
                    <a:pt x="100" y="834"/>
                  </a:cubicBezTo>
                  <a:lnTo>
                    <a:pt x="12175" y="834"/>
                  </a:lnTo>
                  <a:cubicBezTo>
                    <a:pt x="12175" y="567"/>
                    <a:pt x="12142" y="267"/>
                    <a:pt x="121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2882225" y="1209650"/>
              <a:ext cx="307750" cy="9200"/>
            </a:xfrm>
            <a:custGeom>
              <a:avLst/>
              <a:gdLst/>
              <a:ahLst/>
              <a:cxnLst/>
              <a:rect l="l" t="t" r="r" b="b"/>
              <a:pathLst>
                <a:path w="12310" h="368" extrusionOk="0">
                  <a:moveTo>
                    <a:pt x="1" y="0"/>
                  </a:moveTo>
                  <a:lnTo>
                    <a:pt x="1" y="367"/>
                  </a:lnTo>
                  <a:lnTo>
                    <a:pt x="12309" y="367"/>
                  </a:lnTo>
                  <a:lnTo>
                    <a:pt x="1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2880550" y="1154600"/>
              <a:ext cx="313600" cy="20875"/>
            </a:xfrm>
            <a:custGeom>
              <a:avLst/>
              <a:gdLst/>
              <a:ahLst/>
              <a:cxnLst/>
              <a:rect l="l" t="t" r="r" b="b"/>
              <a:pathLst>
                <a:path w="12544" h="835" extrusionOk="0">
                  <a:moveTo>
                    <a:pt x="1" y="1"/>
                  </a:moveTo>
                  <a:lnTo>
                    <a:pt x="1" y="835"/>
                  </a:lnTo>
                  <a:lnTo>
                    <a:pt x="12477" y="835"/>
                  </a:lnTo>
                  <a:cubicBezTo>
                    <a:pt x="12477" y="568"/>
                    <a:pt x="12510" y="267"/>
                    <a:pt x="12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9"/>
            <p:cNvSpPr/>
            <p:nvPr/>
          </p:nvSpPr>
          <p:spPr>
            <a:xfrm>
              <a:off x="2879725" y="1111250"/>
              <a:ext cx="318600" cy="9175"/>
            </a:xfrm>
            <a:custGeom>
              <a:avLst/>
              <a:gdLst/>
              <a:ahLst/>
              <a:cxnLst/>
              <a:rect l="l" t="t" r="r" b="b"/>
              <a:pathLst>
                <a:path w="12744" h="367" extrusionOk="0">
                  <a:moveTo>
                    <a:pt x="1" y="0"/>
                  </a:moveTo>
                  <a:lnTo>
                    <a:pt x="1" y="367"/>
                  </a:lnTo>
                  <a:lnTo>
                    <a:pt x="12710" y="367"/>
                  </a:lnTo>
                  <a:cubicBezTo>
                    <a:pt x="12710" y="234"/>
                    <a:pt x="12743" y="100"/>
                    <a:pt x="127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9"/>
            <p:cNvSpPr/>
            <p:nvPr/>
          </p:nvSpPr>
          <p:spPr>
            <a:xfrm>
              <a:off x="2880550" y="1055375"/>
              <a:ext cx="324425" cy="20850"/>
            </a:xfrm>
            <a:custGeom>
              <a:avLst/>
              <a:gdLst/>
              <a:ahLst/>
              <a:cxnLst/>
              <a:rect l="l" t="t" r="r" b="b"/>
              <a:pathLst>
                <a:path w="12977" h="834" extrusionOk="0">
                  <a:moveTo>
                    <a:pt x="1" y="0"/>
                  </a:moveTo>
                  <a:cubicBezTo>
                    <a:pt x="1" y="267"/>
                    <a:pt x="1" y="534"/>
                    <a:pt x="1" y="834"/>
                  </a:cubicBezTo>
                  <a:lnTo>
                    <a:pt x="12843" y="834"/>
                  </a:lnTo>
                  <a:cubicBezTo>
                    <a:pt x="12910" y="534"/>
                    <a:pt x="12944" y="234"/>
                    <a:pt x="1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9"/>
            <p:cNvSpPr/>
            <p:nvPr/>
          </p:nvSpPr>
          <p:spPr>
            <a:xfrm>
              <a:off x="2883075" y="1012000"/>
              <a:ext cx="166800" cy="9200"/>
            </a:xfrm>
            <a:custGeom>
              <a:avLst/>
              <a:gdLst/>
              <a:ahLst/>
              <a:cxnLst/>
              <a:rect l="l" t="t" r="r" b="b"/>
              <a:pathLst>
                <a:path w="6672" h="368" extrusionOk="0">
                  <a:moveTo>
                    <a:pt x="0" y="0"/>
                  </a:moveTo>
                  <a:lnTo>
                    <a:pt x="0" y="367"/>
                  </a:lnTo>
                  <a:lnTo>
                    <a:pt x="6671" y="367"/>
                  </a:lnTo>
                  <a:lnTo>
                    <a:pt x="5571" y="234"/>
                  </a:lnTo>
                  <a:lnTo>
                    <a:pt x="5204" y="167"/>
                  </a:lnTo>
                  <a:lnTo>
                    <a:pt x="40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06425" y="1067875"/>
              <a:ext cx="272700" cy="40875"/>
            </a:xfrm>
            <a:custGeom>
              <a:avLst/>
              <a:gdLst/>
              <a:ahLst/>
              <a:cxnLst/>
              <a:rect l="l" t="t" r="r" b="b"/>
              <a:pathLst>
                <a:path w="10908" h="1635" extrusionOk="0">
                  <a:moveTo>
                    <a:pt x="33" y="0"/>
                  </a:moveTo>
                  <a:cubicBezTo>
                    <a:pt x="0" y="0"/>
                    <a:pt x="0" y="34"/>
                    <a:pt x="33" y="34"/>
                  </a:cubicBezTo>
                  <a:cubicBezTo>
                    <a:pt x="467" y="167"/>
                    <a:pt x="934" y="234"/>
                    <a:pt x="1368" y="301"/>
                  </a:cubicBezTo>
                  <a:cubicBezTo>
                    <a:pt x="1801" y="401"/>
                    <a:pt x="2235" y="467"/>
                    <a:pt x="2669" y="534"/>
                  </a:cubicBezTo>
                  <a:cubicBezTo>
                    <a:pt x="3603" y="668"/>
                    <a:pt x="4503" y="801"/>
                    <a:pt x="5404" y="934"/>
                  </a:cubicBezTo>
                  <a:cubicBezTo>
                    <a:pt x="6305" y="1068"/>
                    <a:pt x="7205" y="1168"/>
                    <a:pt x="8106" y="1301"/>
                  </a:cubicBezTo>
                  <a:cubicBezTo>
                    <a:pt x="9040" y="1401"/>
                    <a:pt x="9974" y="1568"/>
                    <a:pt x="10874" y="1635"/>
                  </a:cubicBezTo>
                  <a:cubicBezTo>
                    <a:pt x="10903" y="1635"/>
                    <a:pt x="10907" y="1561"/>
                    <a:pt x="10887" y="1561"/>
                  </a:cubicBezTo>
                  <a:cubicBezTo>
                    <a:pt x="10883" y="1561"/>
                    <a:pt x="10879" y="1563"/>
                    <a:pt x="10874" y="1568"/>
                  </a:cubicBezTo>
                  <a:cubicBezTo>
                    <a:pt x="9974" y="1335"/>
                    <a:pt x="9040" y="1235"/>
                    <a:pt x="8139" y="1101"/>
                  </a:cubicBezTo>
                  <a:lnTo>
                    <a:pt x="5471" y="668"/>
                  </a:lnTo>
                  <a:cubicBezTo>
                    <a:pt x="4570" y="534"/>
                    <a:pt x="3703" y="401"/>
                    <a:pt x="2802" y="267"/>
                  </a:cubicBezTo>
                  <a:cubicBezTo>
                    <a:pt x="2368" y="201"/>
                    <a:pt x="1901" y="167"/>
                    <a:pt x="1434" y="100"/>
                  </a:cubicBezTo>
                  <a:cubicBezTo>
                    <a:pt x="967" y="67"/>
                    <a:pt x="500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3612025" y="1302550"/>
              <a:ext cx="872175" cy="519100"/>
            </a:xfrm>
            <a:custGeom>
              <a:avLst/>
              <a:gdLst/>
              <a:ahLst/>
              <a:cxnLst/>
              <a:rect l="l" t="t" r="r" b="b"/>
              <a:pathLst>
                <a:path w="34887" h="20764" extrusionOk="0">
                  <a:moveTo>
                    <a:pt x="25351" y="0"/>
                  </a:moveTo>
                  <a:cubicBezTo>
                    <a:pt x="25037" y="0"/>
                    <a:pt x="24814" y="68"/>
                    <a:pt x="24714" y="220"/>
                  </a:cubicBezTo>
                  <a:cubicBezTo>
                    <a:pt x="22746" y="3189"/>
                    <a:pt x="18076" y="9727"/>
                    <a:pt x="16375" y="9961"/>
                  </a:cubicBezTo>
                  <a:cubicBezTo>
                    <a:pt x="16332" y="9965"/>
                    <a:pt x="16286" y="9968"/>
                    <a:pt x="16238" y="9968"/>
                  </a:cubicBezTo>
                  <a:cubicBezTo>
                    <a:pt x="14545" y="9968"/>
                    <a:pt x="9405" y="7177"/>
                    <a:pt x="4833" y="4323"/>
                  </a:cubicBezTo>
                  <a:cubicBezTo>
                    <a:pt x="3479" y="3479"/>
                    <a:pt x="2549" y="3135"/>
                    <a:pt x="1940" y="3135"/>
                  </a:cubicBezTo>
                  <a:cubicBezTo>
                    <a:pt x="1" y="3135"/>
                    <a:pt x="1329" y="6630"/>
                    <a:pt x="2598" y="8560"/>
                  </a:cubicBezTo>
                  <a:cubicBezTo>
                    <a:pt x="6643" y="14723"/>
                    <a:pt x="14148" y="20763"/>
                    <a:pt x="18275" y="20763"/>
                  </a:cubicBezTo>
                  <a:cubicBezTo>
                    <a:pt x="18436" y="20763"/>
                    <a:pt x="18592" y="20754"/>
                    <a:pt x="18743" y="20735"/>
                  </a:cubicBezTo>
                  <a:cubicBezTo>
                    <a:pt x="22479" y="20268"/>
                    <a:pt x="31652" y="10761"/>
                    <a:pt x="34387" y="4790"/>
                  </a:cubicBezTo>
                  <a:cubicBezTo>
                    <a:pt x="34887" y="3675"/>
                    <a:pt x="27659" y="0"/>
                    <a:pt x="253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4102275" y="1013150"/>
              <a:ext cx="464375" cy="433500"/>
            </a:xfrm>
            <a:custGeom>
              <a:avLst/>
              <a:gdLst/>
              <a:ahLst/>
              <a:cxnLst/>
              <a:rect l="l" t="t" r="r" b="b"/>
              <a:pathLst>
                <a:path w="18575" h="17340" extrusionOk="0">
                  <a:moveTo>
                    <a:pt x="1679" y="0"/>
                  </a:moveTo>
                  <a:cubicBezTo>
                    <a:pt x="1445" y="0"/>
                    <a:pt x="1228" y="59"/>
                    <a:pt x="1034" y="188"/>
                  </a:cubicBezTo>
                  <a:cubicBezTo>
                    <a:pt x="0" y="822"/>
                    <a:pt x="1935" y="3624"/>
                    <a:pt x="3102" y="5592"/>
                  </a:cubicBezTo>
                  <a:cubicBezTo>
                    <a:pt x="4036" y="7260"/>
                    <a:pt x="4704" y="9094"/>
                    <a:pt x="5137" y="10962"/>
                  </a:cubicBezTo>
                  <a:cubicBezTo>
                    <a:pt x="5037" y="11429"/>
                    <a:pt x="5004" y="11896"/>
                    <a:pt x="5004" y="12330"/>
                  </a:cubicBezTo>
                  <a:cubicBezTo>
                    <a:pt x="5187" y="13610"/>
                    <a:pt x="11688" y="17339"/>
                    <a:pt x="13625" y="17339"/>
                  </a:cubicBezTo>
                  <a:cubicBezTo>
                    <a:pt x="13809" y="17339"/>
                    <a:pt x="13951" y="17306"/>
                    <a:pt x="14044" y="17234"/>
                  </a:cubicBezTo>
                  <a:cubicBezTo>
                    <a:pt x="15111" y="16400"/>
                    <a:pt x="17813" y="11963"/>
                    <a:pt x="18213" y="9595"/>
                  </a:cubicBezTo>
                  <a:cubicBezTo>
                    <a:pt x="18574" y="7429"/>
                    <a:pt x="11966" y="1359"/>
                    <a:pt x="9318" y="1359"/>
                  </a:cubicBezTo>
                  <a:cubicBezTo>
                    <a:pt x="9029" y="1359"/>
                    <a:pt x="8787" y="1431"/>
                    <a:pt x="8606" y="1589"/>
                  </a:cubicBezTo>
                  <a:cubicBezTo>
                    <a:pt x="8073" y="2089"/>
                    <a:pt x="7506" y="3123"/>
                    <a:pt x="7005" y="4391"/>
                  </a:cubicBezTo>
                  <a:cubicBezTo>
                    <a:pt x="5640" y="2677"/>
                    <a:pt x="3261" y="0"/>
                    <a:pt x="1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9"/>
            <p:cNvSpPr/>
            <p:nvPr/>
          </p:nvSpPr>
          <p:spPr>
            <a:xfrm>
              <a:off x="4030550" y="628400"/>
              <a:ext cx="1033250" cy="1679550"/>
            </a:xfrm>
            <a:custGeom>
              <a:avLst/>
              <a:gdLst/>
              <a:ahLst/>
              <a:cxnLst/>
              <a:rect l="l" t="t" r="r" b="b"/>
              <a:pathLst>
                <a:path w="41330" h="67182" extrusionOk="0">
                  <a:moveTo>
                    <a:pt x="568" y="0"/>
                  </a:moveTo>
                  <a:lnTo>
                    <a:pt x="0" y="367"/>
                  </a:lnTo>
                  <a:lnTo>
                    <a:pt x="40763" y="67182"/>
                  </a:lnTo>
                  <a:lnTo>
                    <a:pt x="41330" y="66815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9"/>
            <p:cNvSpPr/>
            <p:nvPr/>
          </p:nvSpPr>
          <p:spPr>
            <a:xfrm>
              <a:off x="4237200" y="963000"/>
              <a:ext cx="343650" cy="343200"/>
            </a:xfrm>
            <a:custGeom>
              <a:avLst/>
              <a:gdLst/>
              <a:ahLst/>
              <a:cxnLst/>
              <a:rect l="l" t="t" r="r" b="b"/>
              <a:pathLst>
                <a:path w="13746" h="13728" extrusionOk="0">
                  <a:moveTo>
                    <a:pt x="6045" y="1"/>
                  </a:moveTo>
                  <a:cubicBezTo>
                    <a:pt x="4199" y="1"/>
                    <a:pt x="0" y="4284"/>
                    <a:pt x="908" y="6631"/>
                  </a:cubicBezTo>
                  <a:cubicBezTo>
                    <a:pt x="1060" y="7012"/>
                    <a:pt x="1281" y="7141"/>
                    <a:pt x="1509" y="7141"/>
                  </a:cubicBezTo>
                  <a:cubicBezTo>
                    <a:pt x="1977" y="7141"/>
                    <a:pt x="2475" y="6597"/>
                    <a:pt x="2475" y="6597"/>
                  </a:cubicBezTo>
                  <a:lnTo>
                    <a:pt x="2475" y="6597"/>
                  </a:lnTo>
                  <a:cubicBezTo>
                    <a:pt x="2475" y="6598"/>
                    <a:pt x="1308" y="8732"/>
                    <a:pt x="2242" y="9766"/>
                  </a:cubicBezTo>
                  <a:cubicBezTo>
                    <a:pt x="2470" y="10010"/>
                    <a:pt x="2718" y="10103"/>
                    <a:pt x="2963" y="10103"/>
                  </a:cubicBezTo>
                  <a:cubicBezTo>
                    <a:pt x="3725" y="10103"/>
                    <a:pt x="4468" y="9208"/>
                    <a:pt x="4544" y="9132"/>
                  </a:cubicBezTo>
                  <a:lnTo>
                    <a:pt x="4544" y="9132"/>
                  </a:lnTo>
                  <a:cubicBezTo>
                    <a:pt x="4477" y="9232"/>
                    <a:pt x="3443" y="11200"/>
                    <a:pt x="4477" y="12168"/>
                  </a:cubicBezTo>
                  <a:cubicBezTo>
                    <a:pt x="4705" y="12367"/>
                    <a:pt x="4933" y="12447"/>
                    <a:pt x="5151" y="12447"/>
                  </a:cubicBezTo>
                  <a:cubicBezTo>
                    <a:pt x="5955" y="12447"/>
                    <a:pt x="6626" y="11372"/>
                    <a:pt x="6678" y="11267"/>
                  </a:cubicBezTo>
                  <a:lnTo>
                    <a:pt x="6678" y="11267"/>
                  </a:lnTo>
                  <a:cubicBezTo>
                    <a:pt x="6678" y="11401"/>
                    <a:pt x="6378" y="13068"/>
                    <a:pt x="7312" y="13602"/>
                  </a:cubicBezTo>
                  <a:cubicBezTo>
                    <a:pt x="7471" y="13688"/>
                    <a:pt x="7623" y="13727"/>
                    <a:pt x="7769" y="13727"/>
                  </a:cubicBezTo>
                  <a:cubicBezTo>
                    <a:pt x="9155" y="13727"/>
                    <a:pt x="10005" y="10193"/>
                    <a:pt x="11182" y="9499"/>
                  </a:cubicBezTo>
                  <a:cubicBezTo>
                    <a:pt x="11182" y="9499"/>
                    <a:pt x="12749" y="11567"/>
                    <a:pt x="12816" y="11601"/>
                  </a:cubicBezTo>
                  <a:cubicBezTo>
                    <a:pt x="12816" y="11601"/>
                    <a:pt x="12817" y="11601"/>
                    <a:pt x="12817" y="11601"/>
                  </a:cubicBezTo>
                  <a:cubicBezTo>
                    <a:pt x="12890" y="11601"/>
                    <a:pt x="13745" y="7591"/>
                    <a:pt x="12583" y="5897"/>
                  </a:cubicBezTo>
                  <a:cubicBezTo>
                    <a:pt x="12334" y="5499"/>
                    <a:pt x="11920" y="5287"/>
                    <a:pt x="11476" y="5287"/>
                  </a:cubicBezTo>
                  <a:cubicBezTo>
                    <a:pt x="11324" y="5287"/>
                    <a:pt x="11168" y="5312"/>
                    <a:pt x="11015" y="5363"/>
                  </a:cubicBezTo>
                  <a:cubicBezTo>
                    <a:pt x="11015" y="5363"/>
                    <a:pt x="11482" y="4129"/>
                    <a:pt x="10681" y="3361"/>
                  </a:cubicBezTo>
                  <a:cubicBezTo>
                    <a:pt x="10508" y="3201"/>
                    <a:pt x="10244" y="3153"/>
                    <a:pt x="9989" y="3153"/>
                  </a:cubicBezTo>
                  <a:cubicBezTo>
                    <a:pt x="9607" y="3153"/>
                    <a:pt x="9247" y="3261"/>
                    <a:pt x="9247" y="3261"/>
                  </a:cubicBezTo>
                  <a:cubicBezTo>
                    <a:pt x="9447" y="2694"/>
                    <a:pt x="9247" y="2027"/>
                    <a:pt x="8813" y="1594"/>
                  </a:cubicBezTo>
                  <a:cubicBezTo>
                    <a:pt x="8582" y="1401"/>
                    <a:pt x="8307" y="1342"/>
                    <a:pt x="8056" y="1342"/>
                  </a:cubicBezTo>
                  <a:cubicBezTo>
                    <a:pt x="7653" y="1342"/>
                    <a:pt x="7312" y="1493"/>
                    <a:pt x="7312" y="1493"/>
                  </a:cubicBezTo>
                  <a:cubicBezTo>
                    <a:pt x="7312" y="1493"/>
                    <a:pt x="7145" y="359"/>
                    <a:pt x="6378" y="59"/>
                  </a:cubicBezTo>
                  <a:cubicBezTo>
                    <a:pt x="6279" y="20"/>
                    <a:pt x="6167" y="1"/>
                    <a:pt x="60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4297650" y="1001150"/>
              <a:ext cx="118200" cy="130825"/>
            </a:xfrm>
            <a:custGeom>
              <a:avLst/>
              <a:gdLst/>
              <a:ahLst/>
              <a:cxnLst/>
              <a:rect l="l" t="t" r="r" b="b"/>
              <a:pathLst>
                <a:path w="4728" h="5233" extrusionOk="0">
                  <a:moveTo>
                    <a:pt x="4727" y="1"/>
                  </a:moveTo>
                  <a:cubicBezTo>
                    <a:pt x="2693" y="1168"/>
                    <a:pt x="1025" y="2970"/>
                    <a:pt x="24" y="5138"/>
                  </a:cubicBezTo>
                  <a:cubicBezTo>
                    <a:pt x="1" y="5185"/>
                    <a:pt x="44" y="5232"/>
                    <a:pt x="95" y="5232"/>
                  </a:cubicBezTo>
                  <a:cubicBezTo>
                    <a:pt x="116" y="5232"/>
                    <a:pt x="138" y="5224"/>
                    <a:pt x="158" y="5205"/>
                  </a:cubicBezTo>
                  <a:cubicBezTo>
                    <a:pt x="1425" y="3270"/>
                    <a:pt x="2960" y="1502"/>
                    <a:pt x="4727" y="34"/>
                  </a:cubicBezTo>
                  <a:lnTo>
                    <a:pt x="47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4348500" y="1042850"/>
              <a:ext cx="121550" cy="151875"/>
            </a:xfrm>
            <a:custGeom>
              <a:avLst/>
              <a:gdLst/>
              <a:ahLst/>
              <a:cxnLst/>
              <a:rect l="l" t="t" r="r" b="b"/>
              <a:pathLst>
                <a:path w="4862" h="6075" extrusionOk="0">
                  <a:moveTo>
                    <a:pt x="4795" y="1"/>
                  </a:moveTo>
                  <a:cubicBezTo>
                    <a:pt x="2527" y="1335"/>
                    <a:pt x="859" y="3437"/>
                    <a:pt x="25" y="5938"/>
                  </a:cubicBezTo>
                  <a:cubicBezTo>
                    <a:pt x="0" y="5988"/>
                    <a:pt x="31" y="6074"/>
                    <a:pt x="62" y="6074"/>
                  </a:cubicBezTo>
                  <a:cubicBezTo>
                    <a:pt x="72" y="6074"/>
                    <a:pt x="83" y="6064"/>
                    <a:pt x="92" y="6038"/>
                  </a:cubicBezTo>
                  <a:cubicBezTo>
                    <a:pt x="725" y="4371"/>
                    <a:pt x="3127" y="1435"/>
                    <a:pt x="4828" y="34"/>
                  </a:cubicBezTo>
                  <a:cubicBezTo>
                    <a:pt x="4862" y="34"/>
                    <a:pt x="4828" y="1"/>
                    <a:pt x="4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4402475" y="1096825"/>
              <a:ext cx="109100" cy="153825"/>
            </a:xfrm>
            <a:custGeom>
              <a:avLst/>
              <a:gdLst/>
              <a:ahLst/>
              <a:cxnLst/>
              <a:rect l="l" t="t" r="r" b="b"/>
              <a:pathLst>
                <a:path w="4364" h="6153" extrusionOk="0">
                  <a:moveTo>
                    <a:pt x="4323" y="1"/>
                  </a:moveTo>
                  <a:cubicBezTo>
                    <a:pt x="4317" y="1"/>
                    <a:pt x="4311" y="3"/>
                    <a:pt x="4304" y="10"/>
                  </a:cubicBezTo>
                  <a:cubicBezTo>
                    <a:pt x="3170" y="610"/>
                    <a:pt x="2102" y="1845"/>
                    <a:pt x="1335" y="2845"/>
                  </a:cubicBezTo>
                  <a:cubicBezTo>
                    <a:pt x="601" y="3813"/>
                    <a:pt x="168" y="4913"/>
                    <a:pt x="1" y="6114"/>
                  </a:cubicBezTo>
                  <a:cubicBezTo>
                    <a:pt x="1" y="6134"/>
                    <a:pt x="23" y="6153"/>
                    <a:pt x="48" y="6153"/>
                  </a:cubicBezTo>
                  <a:cubicBezTo>
                    <a:pt x="67" y="6153"/>
                    <a:pt x="87" y="6142"/>
                    <a:pt x="101" y="6114"/>
                  </a:cubicBezTo>
                  <a:cubicBezTo>
                    <a:pt x="935" y="3679"/>
                    <a:pt x="2469" y="1778"/>
                    <a:pt x="4337" y="43"/>
                  </a:cubicBezTo>
                  <a:cubicBezTo>
                    <a:pt x="4364" y="43"/>
                    <a:pt x="4348" y="1"/>
                    <a:pt x="4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4264050" y="1127925"/>
              <a:ext cx="252700" cy="181800"/>
            </a:xfrm>
            <a:custGeom>
              <a:avLst/>
              <a:gdLst/>
              <a:ahLst/>
              <a:cxnLst/>
              <a:rect l="l" t="t" r="r" b="b"/>
              <a:pathLst>
                <a:path w="10108" h="7272" extrusionOk="0">
                  <a:moveTo>
                    <a:pt x="1368" y="0"/>
                  </a:moveTo>
                  <a:lnTo>
                    <a:pt x="1368" y="0"/>
                  </a:lnTo>
                  <a:cubicBezTo>
                    <a:pt x="1135" y="400"/>
                    <a:pt x="0" y="2735"/>
                    <a:pt x="1101" y="3503"/>
                  </a:cubicBezTo>
                  <a:cubicBezTo>
                    <a:pt x="1336" y="3620"/>
                    <a:pt x="1569" y="3668"/>
                    <a:pt x="1791" y="3668"/>
                  </a:cubicBezTo>
                  <a:cubicBezTo>
                    <a:pt x="2168" y="3668"/>
                    <a:pt x="2516" y="3531"/>
                    <a:pt x="2797" y="3362"/>
                  </a:cubicBezTo>
                  <a:lnTo>
                    <a:pt x="2797" y="3362"/>
                  </a:lnTo>
                  <a:cubicBezTo>
                    <a:pt x="2731" y="3649"/>
                    <a:pt x="2689" y="3943"/>
                    <a:pt x="2669" y="4237"/>
                  </a:cubicBezTo>
                  <a:cubicBezTo>
                    <a:pt x="2636" y="4770"/>
                    <a:pt x="2802" y="5337"/>
                    <a:pt x="3203" y="5704"/>
                  </a:cubicBezTo>
                  <a:cubicBezTo>
                    <a:pt x="3403" y="5904"/>
                    <a:pt x="3670" y="6038"/>
                    <a:pt x="3937" y="6105"/>
                  </a:cubicBezTo>
                  <a:cubicBezTo>
                    <a:pt x="3987" y="6110"/>
                    <a:pt x="4037" y="6113"/>
                    <a:pt x="4086" y="6113"/>
                  </a:cubicBezTo>
                  <a:cubicBezTo>
                    <a:pt x="4335" y="6113"/>
                    <a:pt x="4576" y="6043"/>
                    <a:pt x="4771" y="5904"/>
                  </a:cubicBezTo>
                  <a:cubicBezTo>
                    <a:pt x="4985" y="5772"/>
                    <a:pt x="5184" y="5607"/>
                    <a:pt x="5358" y="5417"/>
                  </a:cubicBezTo>
                  <a:lnTo>
                    <a:pt x="5358" y="5417"/>
                  </a:lnTo>
                  <a:cubicBezTo>
                    <a:pt x="5357" y="5533"/>
                    <a:pt x="5361" y="5650"/>
                    <a:pt x="5371" y="5771"/>
                  </a:cubicBezTo>
                  <a:cubicBezTo>
                    <a:pt x="5404" y="6138"/>
                    <a:pt x="5538" y="6538"/>
                    <a:pt x="5805" y="6872"/>
                  </a:cubicBezTo>
                  <a:cubicBezTo>
                    <a:pt x="6013" y="7133"/>
                    <a:pt x="6324" y="7271"/>
                    <a:pt x="6657" y="7271"/>
                  </a:cubicBezTo>
                  <a:cubicBezTo>
                    <a:pt x="6750" y="7271"/>
                    <a:pt x="6844" y="7260"/>
                    <a:pt x="6939" y="7239"/>
                  </a:cubicBezTo>
                  <a:cubicBezTo>
                    <a:pt x="7306" y="7105"/>
                    <a:pt x="7606" y="6838"/>
                    <a:pt x="7839" y="6538"/>
                  </a:cubicBezTo>
                  <a:cubicBezTo>
                    <a:pt x="8273" y="5938"/>
                    <a:pt x="8640" y="5304"/>
                    <a:pt x="8974" y="4670"/>
                  </a:cubicBezTo>
                  <a:cubicBezTo>
                    <a:pt x="9140" y="4337"/>
                    <a:pt x="9274" y="4036"/>
                    <a:pt x="9474" y="3736"/>
                  </a:cubicBezTo>
                  <a:cubicBezTo>
                    <a:pt x="9641" y="3403"/>
                    <a:pt x="9841" y="3136"/>
                    <a:pt x="10108" y="2902"/>
                  </a:cubicBezTo>
                  <a:lnTo>
                    <a:pt x="10108" y="2902"/>
                  </a:lnTo>
                  <a:cubicBezTo>
                    <a:pt x="9807" y="3102"/>
                    <a:pt x="9574" y="3369"/>
                    <a:pt x="9374" y="3669"/>
                  </a:cubicBezTo>
                  <a:cubicBezTo>
                    <a:pt x="9174" y="3970"/>
                    <a:pt x="9007" y="4270"/>
                    <a:pt x="8807" y="4570"/>
                  </a:cubicBezTo>
                  <a:cubicBezTo>
                    <a:pt x="8440" y="5204"/>
                    <a:pt x="8073" y="5771"/>
                    <a:pt x="7606" y="6338"/>
                  </a:cubicBezTo>
                  <a:cubicBezTo>
                    <a:pt x="7406" y="6605"/>
                    <a:pt x="7139" y="6805"/>
                    <a:pt x="6839" y="6905"/>
                  </a:cubicBezTo>
                  <a:cubicBezTo>
                    <a:pt x="6786" y="6917"/>
                    <a:pt x="6732" y="6922"/>
                    <a:pt x="6680" y="6922"/>
                  </a:cubicBezTo>
                  <a:cubicBezTo>
                    <a:pt x="6436" y="6922"/>
                    <a:pt x="6209" y="6803"/>
                    <a:pt x="6071" y="6638"/>
                  </a:cubicBezTo>
                  <a:cubicBezTo>
                    <a:pt x="5871" y="6371"/>
                    <a:pt x="5771" y="6038"/>
                    <a:pt x="5771" y="5738"/>
                  </a:cubicBezTo>
                  <a:cubicBezTo>
                    <a:pt x="5738" y="5371"/>
                    <a:pt x="5771" y="5037"/>
                    <a:pt x="5838" y="4704"/>
                  </a:cubicBezTo>
                  <a:lnTo>
                    <a:pt x="6038" y="3503"/>
                  </a:lnTo>
                  <a:lnTo>
                    <a:pt x="5438" y="4570"/>
                  </a:lnTo>
                  <a:cubicBezTo>
                    <a:pt x="5238" y="4970"/>
                    <a:pt x="4937" y="5304"/>
                    <a:pt x="4570" y="5537"/>
                  </a:cubicBezTo>
                  <a:cubicBezTo>
                    <a:pt x="4435" y="5633"/>
                    <a:pt x="4277" y="5678"/>
                    <a:pt x="4119" y="5678"/>
                  </a:cubicBezTo>
                  <a:cubicBezTo>
                    <a:pt x="3890" y="5678"/>
                    <a:pt x="3661" y="5582"/>
                    <a:pt x="3503" y="5404"/>
                  </a:cubicBezTo>
                  <a:cubicBezTo>
                    <a:pt x="3203" y="5104"/>
                    <a:pt x="3036" y="4670"/>
                    <a:pt x="3069" y="4270"/>
                  </a:cubicBezTo>
                  <a:cubicBezTo>
                    <a:pt x="3069" y="3803"/>
                    <a:pt x="3169" y="3336"/>
                    <a:pt x="3336" y="2902"/>
                  </a:cubicBezTo>
                  <a:lnTo>
                    <a:pt x="3670" y="1935"/>
                  </a:lnTo>
                  <a:lnTo>
                    <a:pt x="3003" y="2735"/>
                  </a:lnTo>
                  <a:cubicBezTo>
                    <a:pt x="2994" y="2747"/>
                    <a:pt x="2984" y="2759"/>
                    <a:pt x="2973" y="2771"/>
                  </a:cubicBezTo>
                  <a:lnTo>
                    <a:pt x="2973" y="2771"/>
                  </a:lnTo>
                  <a:lnTo>
                    <a:pt x="2969" y="2769"/>
                  </a:lnTo>
                  <a:cubicBezTo>
                    <a:pt x="2968" y="2772"/>
                    <a:pt x="2967" y="2775"/>
                    <a:pt x="2966" y="2778"/>
                  </a:cubicBezTo>
                  <a:lnTo>
                    <a:pt x="2966" y="2778"/>
                  </a:lnTo>
                  <a:cubicBezTo>
                    <a:pt x="2763" y="2995"/>
                    <a:pt x="2263" y="3270"/>
                    <a:pt x="1809" y="3270"/>
                  </a:cubicBezTo>
                  <a:cubicBezTo>
                    <a:pt x="1638" y="3270"/>
                    <a:pt x="1474" y="3231"/>
                    <a:pt x="1335" y="3136"/>
                  </a:cubicBezTo>
                  <a:cubicBezTo>
                    <a:pt x="668" y="2702"/>
                    <a:pt x="1335" y="501"/>
                    <a:pt x="1468" y="134"/>
                  </a:cubicBezTo>
                  <a:cubicBezTo>
                    <a:pt x="1502" y="34"/>
                    <a:pt x="1335" y="10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4254050" y="1098725"/>
              <a:ext cx="45050" cy="46725"/>
            </a:xfrm>
            <a:custGeom>
              <a:avLst/>
              <a:gdLst/>
              <a:ahLst/>
              <a:cxnLst/>
              <a:rect l="l" t="t" r="r" b="b"/>
              <a:pathLst>
                <a:path w="1802" h="1869" extrusionOk="0">
                  <a:moveTo>
                    <a:pt x="167" y="1"/>
                  </a:moveTo>
                  <a:cubicBezTo>
                    <a:pt x="34" y="268"/>
                    <a:pt x="0" y="568"/>
                    <a:pt x="0" y="835"/>
                  </a:cubicBezTo>
                  <a:cubicBezTo>
                    <a:pt x="0" y="1135"/>
                    <a:pt x="100" y="1435"/>
                    <a:pt x="300" y="1669"/>
                  </a:cubicBezTo>
                  <a:cubicBezTo>
                    <a:pt x="434" y="1769"/>
                    <a:pt x="601" y="1869"/>
                    <a:pt x="767" y="1869"/>
                  </a:cubicBezTo>
                  <a:cubicBezTo>
                    <a:pt x="934" y="1869"/>
                    <a:pt x="1101" y="1835"/>
                    <a:pt x="1234" y="1769"/>
                  </a:cubicBezTo>
                  <a:cubicBezTo>
                    <a:pt x="1501" y="1635"/>
                    <a:pt x="1701" y="1435"/>
                    <a:pt x="1801" y="1168"/>
                  </a:cubicBezTo>
                  <a:lnTo>
                    <a:pt x="1801" y="1168"/>
                  </a:lnTo>
                  <a:cubicBezTo>
                    <a:pt x="1601" y="1302"/>
                    <a:pt x="1368" y="1435"/>
                    <a:pt x="1134" y="1535"/>
                  </a:cubicBezTo>
                  <a:cubicBezTo>
                    <a:pt x="1081" y="1553"/>
                    <a:pt x="1025" y="1561"/>
                    <a:pt x="969" y="1561"/>
                  </a:cubicBezTo>
                  <a:cubicBezTo>
                    <a:pt x="816" y="1561"/>
                    <a:pt x="665" y="1499"/>
                    <a:pt x="567" y="1402"/>
                  </a:cubicBezTo>
                  <a:cubicBezTo>
                    <a:pt x="400" y="1235"/>
                    <a:pt x="300" y="1035"/>
                    <a:pt x="267" y="801"/>
                  </a:cubicBezTo>
                  <a:cubicBezTo>
                    <a:pt x="234" y="534"/>
                    <a:pt x="167" y="268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598500" y="1346400"/>
              <a:ext cx="854875" cy="487400"/>
            </a:xfrm>
            <a:custGeom>
              <a:avLst/>
              <a:gdLst/>
              <a:ahLst/>
              <a:cxnLst/>
              <a:rect l="l" t="t" r="r" b="b"/>
              <a:pathLst>
                <a:path w="34195" h="19496" extrusionOk="0">
                  <a:moveTo>
                    <a:pt x="23720" y="1"/>
                  </a:moveTo>
                  <a:cubicBezTo>
                    <a:pt x="23720" y="1"/>
                    <a:pt x="18583" y="7072"/>
                    <a:pt x="16782" y="7806"/>
                  </a:cubicBezTo>
                  <a:cubicBezTo>
                    <a:pt x="16666" y="7851"/>
                    <a:pt x="16526" y="7873"/>
                    <a:pt x="16365" y="7873"/>
                  </a:cubicBezTo>
                  <a:cubicBezTo>
                    <a:pt x="14029" y="7873"/>
                    <a:pt x="7249" y="3373"/>
                    <a:pt x="4440" y="1969"/>
                  </a:cubicBezTo>
                  <a:cubicBezTo>
                    <a:pt x="3478" y="1491"/>
                    <a:pt x="2753" y="1282"/>
                    <a:pt x="2228" y="1282"/>
                  </a:cubicBezTo>
                  <a:cubicBezTo>
                    <a:pt x="0" y="1282"/>
                    <a:pt x="1342" y="5032"/>
                    <a:pt x="3339" y="7973"/>
                  </a:cubicBezTo>
                  <a:cubicBezTo>
                    <a:pt x="5717" y="11524"/>
                    <a:pt x="12707" y="19495"/>
                    <a:pt x="18532" y="19495"/>
                  </a:cubicBezTo>
                  <a:cubicBezTo>
                    <a:pt x="18672" y="19495"/>
                    <a:pt x="18812" y="19491"/>
                    <a:pt x="18950" y="19481"/>
                  </a:cubicBezTo>
                  <a:cubicBezTo>
                    <a:pt x="24888" y="19114"/>
                    <a:pt x="34195" y="7673"/>
                    <a:pt x="34195" y="7673"/>
                  </a:cubicBezTo>
                  <a:lnTo>
                    <a:pt x="23720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4440000" y="1528200"/>
              <a:ext cx="13375" cy="25875"/>
            </a:xfrm>
            <a:custGeom>
              <a:avLst/>
              <a:gdLst/>
              <a:ahLst/>
              <a:cxnLst/>
              <a:rect l="l" t="t" r="r" b="b"/>
              <a:pathLst>
                <a:path w="535" h="1035" extrusionOk="0">
                  <a:moveTo>
                    <a:pt x="1" y="1"/>
                  </a:moveTo>
                  <a:lnTo>
                    <a:pt x="1" y="1035"/>
                  </a:lnTo>
                  <a:lnTo>
                    <a:pt x="134" y="868"/>
                  </a:lnTo>
                  <a:cubicBezTo>
                    <a:pt x="401" y="568"/>
                    <a:pt x="535" y="401"/>
                    <a:pt x="535" y="4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4396650" y="1496525"/>
              <a:ext cx="9200" cy="105925"/>
            </a:xfrm>
            <a:custGeom>
              <a:avLst/>
              <a:gdLst/>
              <a:ahLst/>
              <a:cxnLst/>
              <a:rect l="l" t="t" r="r" b="b"/>
              <a:pathLst>
                <a:path w="368" h="4237" extrusionOk="0">
                  <a:moveTo>
                    <a:pt x="0" y="0"/>
                  </a:moveTo>
                  <a:lnTo>
                    <a:pt x="0" y="4236"/>
                  </a:lnTo>
                  <a:lnTo>
                    <a:pt x="367" y="3836"/>
                  </a:lnTo>
                  <a:lnTo>
                    <a:pt x="367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4341600" y="1455650"/>
              <a:ext cx="20875" cy="204350"/>
            </a:xfrm>
            <a:custGeom>
              <a:avLst/>
              <a:gdLst/>
              <a:ahLst/>
              <a:cxnLst/>
              <a:rect l="l" t="t" r="r" b="b"/>
              <a:pathLst>
                <a:path w="835" h="8174" extrusionOk="0">
                  <a:moveTo>
                    <a:pt x="1" y="1"/>
                  </a:moveTo>
                  <a:lnTo>
                    <a:pt x="1" y="8173"/>
                  </a:lnTo>
                  <a:cubicBezTo>
                    <a:pt x="167" y="8006"/>
                    <a:pt x="301" y="7873"/>
                    <a:pt x="434" y="7706"/>
                  </a:cubicBezTo>
                  <a:lnTo>
                    <a:pt x="835" y="7339"/>
                  </a:lnTo>
                  <a:lnTo>
                    <a:pt x="835" y="6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4298250" y="1423950"/>
              <a:ext cx="9200" cy="276900"/>
            </a:xfrm>
            <a:custGeom>
              <a:avLst/>
              <a:gdLst/>
              <a:ahLst/>
              <a:cxnLst/>
              <a:rect l="l" t="t" r="r" b="b"/>
              <a:pathLst>
                <a:path w="368" h="11076" extrusionOk="0">
                  <a:moveTo>
                    <a:pt x="0" y="1"/>
                  </a:moveTo>
                  <a:lnTo>
                    <a:pt x="0" y="11076"/>
                  </a:lnTo>
                  <a:lnTo>
                    <a:pt x="367" y="10742"/>
                  </a:lnTo>
                  <a:lnTo>
                    <a:pt x="367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4242375" y="1383100"/>
              <a:ext cx="21700" cy="365275"/>
            </a:xfrm>
            <a:custGeom>
              <a:avLst/>
              <a:gdLst/>
              <a:ahLst/>
              <a:cxnLst/>
              <a:rect l="l" t="t" r="r" b="b"/>
              <a:pathLst>
                <a:path w="868" h="14611" extrusionOk="0">
                  <a:moveTo>
                    <a:pt x="0" y="0"/>
                  </a:moveTo>
                  <a:lnTo>
                    <a:pt x="0" y="14611"/>
                  </a:lnTo>
                  <a:cubicBezTo>
                    <a:pt x="34" y="14578"/>
                    <a:pt x="34" y="14578"/>
                    <a:pt x="67" y="14578"/>
                  </a:cubicBezTo>
                  <a:lnTo>
                    <a:pt x="867" y="13910"/>
                  </a:lnTo>
                  <a:lnTo>
                    <a:pt x="867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4199000" y="1352250"/>
              <a:ext cx="850" cy="2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199000" y="1373100"/>
              <a:ext cx="9200" cy="406975"/>
            </a:xfrm>
            <a:custGeom>
              <a:avLst/>
              <a:gdLst/>
              <a:ahLst/>
              <a:cxnLst/>
              <a:rect l="l" t="t" r="r" b="b"/>
              <a:pathLst>
                <a:path w="368" h="16279" extrusionOk="0">
                  <a:moveTo>
                    <a:pt x="1" y="0"/>
                  </a:moveTo>
                  <a:lnTo>
                    <a:pt x="1" y="16278"/>
                  </a:lnTo>
                  <a:lnTo>
                    <a:pt x="368" y="16045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143975" y="1381425"/>
              <a:ext cx="20850" cy="431175"/>
            </a:xfrm>
            <a:custGeom>
              <a:avLst/>
              <a:gdLst/>
              <a:ahLst/>
              <a:cxnLst/>
              <a:rect l="l" t="t" r="r" b="b"/>
              <a:pathLst>
                <a:path w="834" h="17247" extrusionOk="0">
                  <a:moveTo>
                    <a:pt x="834" y="1"/>
                  </a:moveTo>
                  <a:lnTo>
                    <a:pt x="33" y="1035"/>
                  </a:lnTo>
                  <a:lnTo>
                    <a:pt x="0" y="1035"/>
                  </a:lnTo>
                  <a:lnTo>
                    <a:pt x="0" y="17246"/>
                  </a:lnTo>
                  <a:lnTo>
                    <a:pt x="33" y="17246"/>
                  </a:lnTo>
                  <a:cubicBezTo>
                    <a:pt x="267" y="17113"/>
                    <a:pt x="500" y="17013"/>
                    <a:pt x="734" y="16879"/>
                  </a:cubicBezTo>
                  <a:lnTo>
                    <a:pt x="834" y="16813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100600" y="1451475"/>
              <a:ext cx="9200" cy="377800"/>
            </a:xfrm>
            <a:custGeom>
              <a:avLst/>
              <a:gdLst/>
              <a:ahLst/>
              <a:cxnLst/>
              <a:rect l="l" t="t" r="r" b="b"/>
              <a:pathLst>
                <a:path w="368" h="15112" extrusionOk="0">
                  <a:moveTo>
                    <a:pt x="367" y="1"/>
                  </a:moveTo>
                  <a:lnTo>
                    <a:pt x="0" y="434"/>
                  </a:lnTo>
                  <a:lnTo>
                    <a:pt x="0" y="15112"/>
                  </a:lnTo>
                  <a:cubicBezTo>
                    <a:pt x="101" y="15078"/>
                    <a:pt x="234" y="15045"/>
                    <a:pt x="367" y="15011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9"/>
            <p:cNvSpPr/>
            <p:nvPr/>
          </p:nvSpPr>
          <p:spPr>
            <a:xfrm>
              <a:off x="4045550" y="1500675"/>
              <a:ext cx="20875" cy="333600"/>
            </a:xfrm>
            <a:custGeom>
              <a:avLst/>
              <a:gdLst/>
              <a:ahLst/>
              <a:cxnLst/>
              <a:rect l="l" t="t" r="r" b="b"/>
              <a:pathLst>
                <a:path w="835" h="13344" extrusionOk="0">
                  <a:moveTo>
                    <a:pt x="835" y="1"/>
                  </a:moveTo>
                  <a:lnTo>
                    <a:pt x="601" y="234"/>
                  </a:lnTo>
                  <a:lnTo>
                    <a:pt x="234" y="601"/>
                  </a:lnTo>
                  <a:lnTo>
                    <a:pt x="1" y="835"/>
                  </a:lnTo>
                  <a:lnTo>
                    <a:pt x="1" y="13310"/>
                  </a:lnTo>
                  <a:cubicBezTo>
                    <a:pt x="268" y="13344"/>
                    <a:pt x="535" y="13344"/>
                    <a:pt x="835" y="13344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9"/>
            <p:cNvSpPr/>
            <p:nvPr/>
          </p:nvSpPr>
          <p:spPr>
            <a:xfrm>
              <a:off x="4001350" y="1542375"/>
              <a:ext cx="9200" cy="283575"/>
            </a:xfrm>
            <a:custGeom>
              <a:avLst/>
              <a:gdLst/>
              <a:ahLst/>
              <a:cxnLst/>
              <a:rect l="l" t="t" r="r" b="b"/>
              <a:pathLst>
                <a:path w="368" h="11343" extrusionOk="0">
                  <a:moveTo>
                    <a:pt x="1" y="1"/>
                  </a:moveTo>
                  <a:lnTo>
                    <a:pt x="1" y="11242"/>
                  </a:lnTo>
                  <a:cubicBezTo>
                    <a:pt x="134" y="11275"/>
                    <a:pt x="234" y="11342"/>
                    <a:pt x="368" y="11342"/>
                  </a:cubicBezTo>
                  <a:lnTo>
                    <a:pt x="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3946325" y="1524875"/>
              <a:ext cx="20875" cy="285225"/>
            </a:xfrm>
            <a:custGeom>
              <a:avLst/>
              <a:gdLst/>
              <a:ahLst/>
              <a:cxnLst/>
              <a:rect l="l" t="t" r="r" b="b"/>
              <a:pathLst>
                <a:path w="835" h="11409" extrusionOk="0">
                  <a:moveTo>
                    <a:pt x="0" y="0"/>
                  </a:moveTo>
                  <a:lnTo>
                    <a:pt x="0" y="10975"/>
                  </a:lnTo>
                  <a:lnTo>
                    <a:pt x="267" y="11108"/>
                  </a:lnTo>
                  <a:cubicBezTo>
                    <a:pt x="434" y="11208"/>
                    <a:pt x="634" y="11308"/>
                    <a:pt x="834" y="11408"/>
                  </a:cubicBezTo>
                  <a:lnTo>
                    <a:pt x="834" y="334"/>
                  </a:lnTo>
                  <a:cubicBezTo>
                    <a:pt x="567" y="234"/>
                    <a:pt x="301" y="1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3902950" y="1503175"/>
              <a:ext cx="9200" cy="276075"/>
            </a:xfrm>
            <a:custGeom>
              <a:avLst/>
              <a:gdLst/>
              <a:ahLst/>
              <a:cxnLst/>
              <a:rect l="l" t="t" r="r" b="b"/>
              <a:pathLst>
                <a:path w="368" h="11043" extrusionOk="0">
                  <a:moveTo>
                    <a:pt x="1" y="1"/>
                  </a:moveTo>
                  <a:lnTo>
                    <a:pt x="1" y="10775"/>
                  </a:lnTo>
                  <a:lnTo>
                    <a:pt x="368" y="11042"/>
                  </a:lnTo>
                  <a:lnTo>
                    <a:pt x="368" y="201"/>
                  </a:lnTo>
                  <a:lnTo>
                    <a:pt x="234" y="1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9"/>
            <p:cNvSpPr/>
            <p:nvPr/>
          </p:nvSpPr>
          <p:spPr>
            <a:xfrm>
              <a:off x="3847925" y="1473175"/>
              <a:ext cx="20875" cy="274375"/>
            </a:xfrm>
            <a:custGeom>
              <a:avLst/>
              <a:gdLst/>
              <a:ahLst/>
              <a:cxnLst/>
              <a:rect l="l" t="t" r="r" b="b"/>
              <a:pathLst>
                <a:path w="835" h="10975" extrusionOk="0">
                  <a:moveTo>
                    <a:pt x="0" y="0"/>
                  </a:moveTo>
                  <a:lnTo>
                    <a:pt x="0" y="10274"/>
                  </a:lnTo>
                  <a:cubicBezTo>
                    <a:pt x="267" y="10508"/>
                    <a:pt x="534" y="10741"/>
                    <a:pt x="834" y="10975"/>
                  </a:cubicBezTo>
                  <a:lnTo>
                    <a:pt x="834" y="467"/>
                  </a:lnTo>
                  <a:cubicBezTo>
                    <a:pt x="534" y="334"/>
                    <a:pt x="267" y="16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9"/>
            <p:cNvSpPr/>
            <p:nvPr/>
          </p:nvSpPr>
          <p:spPr>
            <a:xfrm>
              <a:off x="3803725" y="1448150"/>
              <a:ext cx="9200" cy="251025"/>
            </a:xfrm>
            <a:custGeom>
              <a:avLst/>
              <a:gdLst/>
              <a:ahLst/>
              <a:cxnLst/>
              <a:rect l="l" t="t" r="r" b="b"/>
              <a:pathLst>
                <a:path w="368" h="10041" extrusionOk="0">
                  <a:moveTo>
                    <a:pt x="0" y="0"/>
                  </a:moveTo>
                  <a:lnTo>
                    <a:pt x="0" y="9674"/>
                  </a:lnTo>
                  <a:lnTo>
                    <a:pt x="367" y="10041"/>
                  </a:lnTo>
                  <a:lnTo>
                    <a:pt x="367" y="200"/>
                  </a:lnTo>
                  <a:lnTo>
                    <a:pt x="20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9"/>
            <p:cNvSpPr/>
            <p:nvPr/>
          </p:nvSpPr>
          <p:spPr>
            <a:xfrm>
              <a:off x="3748675" y="1416450"/>
              <a:ext cx="20875" cy="238525"/>
            </a:xfrm>
            <a:custGeom>
              <a:avLst/>
              <a:gdLst/>
              <a:ahLst/>
              <a:cxnLst/>
              <a:rect l="l" t="t" r="r" b="b"/>
              <a:pathLst>
                <a:path w="835" h="9541" extrusionOk="0">
                  <a:moveTo>
                    <a:pt x="1" y="1"/>
                  </a:moveTo>
                  <a:lnTo>
                    <a:pt x="1" y="8607"/>
                  </a:lnTo>
                  <a:cubicBezTo>
                    <a:pt x="201" y="8807"/>
                    <a:pt x="401" y="9041"/>
                    <a:pt x="635" y="9274"/>
                  </a:cubicBezTo>
                  <a:lnTo>
                    <a:pt x="835" y="9541"/>
                  </a:lnTo>
                  <a:lnTo>
                    <a:pt x="835" y="4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9"/>
            <p:cNvSpPr/>
            <p:nvPr/>
          </p:nvSpPr>
          <p:spPr>
            <a:xfrm>
              <a:off x="3705325" y="1393100"/>
              <a:ext cx="9200" cy="196850"/>
            </a:xfrm>
            <a:custGeom>
              <a:avLst/>
              <a:gdLst/>
              <a:ahLst/>
              <a:cxnLst/>
              <a:rect l="l" t="t" r="r" b="b"/>
              <a:pathLst>
                <a:path w="368" h="7874" extrusionOk="0">
                  <a:moveTo>
                    <a:pt x="0" y="1"/>
                  </a:moveTo>
                  <a:lnTo>
                    <a:pt x="0" y="7406"/>
                  </a:lnTo>
                  <a:cubicBezTo>
                    <a:pt x="100" y="7539"/>
                    <a:pt x="234" y="7706"/>
                    <a:pt x="367" y="7873"/>
                  </a:cubicBezTo>
                  <a:lnTo>
                    <a:pt x="367" y="168"/>
                  </a:lnTo>
                  <a:lnTo>
                    <a:pt x="167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9"/>
            <p:cNvSpPr/>
            <p:nvPr/>
          </p:nvSpPr>
          <p:spPr>
            <a:xfrm>
              <a:off x="3650275" y="1377775"/>
              <a:ext cx="20875" cy="150450"/>
            </a:xfrm>
            <a:custGeom>
              <a:avLst/>
              <a:gdLst/>
              <a:ahLst/>
              <a:cxnLst/>
              <a:rect l="l" t="t" r="r" b="b"/>
              <a:pathLst>
                <a:path w="835" h="6018" extrusionOk="0">
                  <a:moveTo>
                    <a:pt x="221" y="0"/>
                  </a:moveTo>
                  <a:cubicBezTo>
                    <a:pt x="146" y="0"/>
                    <a:pt x="72" y="4"/>
                    <a:pt x="1" y="13"/>
                  </a:cubicBezTo>
                  <a:lnTo>
                    <a:pt x="1" y="4483"/>
                  </a:lnTo>
                  <a:cubicBezTo>
                    <a:pt x="101" y="4717"/>
                    <a:pt x="201" y="4917"/>
                    <a:pt x="334" y="5150"/>
                  </a:cubicBezTo>
                  <a:lnTo>
                    <a:pt x="534" y="5517"/>
                  </a:lnTo>
                  <a:cubicBezTo>
                    <a:pt x="634" y="5684"/>
                    <a:pt x="734" y="5851"/>
                    <a:pt x="835" y="6018"/>
                  </a:cubicBezTo>
                  <a:lnTo>
                    <a:pt x="835" y="80"/>
                  </a:lnTo>
                  <a:cubicBezTo>
                    <a:pt x="639" y="31"/>
                    <a:pt x="42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9"/>
            <p:cNvSpPr/>
            <p:nvPr/>
          </p:nvSpPr>
          <p:spPr>
            <a:xfrm>
              <a:off x="3953000" y="1802575"/>
              <a:ext cx="209325" cy="9200"/>
            </a:xfrm>
            <a:custGeom>
              <a:avLst/>
              <a:gdLst/>
              <a:ahLst/>
              <a:cxnLst/>
              <a:rect l="l" t="t" r="r" b="b"/>
              <a:pathLst>
                <a:path w="8373" h="368" extrusionOk="0">
                  <a:moveTo>
                    <a:pt x="0" y="0"/>
                  </a:moveTo>
                  <a:cubicBezTo>
                    <a:pt x="167" y="100"/>
                    <a:pt x="367" y="200"/>
                    <a:pt x="567" y="300"/>
                  </a:cubicBezTo>
                  <a:lnTo>
                    <a:pt x="734" y="367"/>
                  </a:lnTo>
                  <a:lnTo>
                    <a:pt x="7672" y="367"/>
                  </a:lnTo>
                  <a:cubicBezTo>
                    <a:pt x="7906" y="267"/>
                    <a:pt x="8139" y="134"/>
                    <a:pt x="83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9"/>
            <p:cNvSpPr/>
            <p:nvPr/>
          </p:nvSpPr>
          <p:spPr>
            <a:xfrm>
              <a:off x="3868775" y="1747525"/>
              <a:ext cx="375275" cy="20875"/>
            </a:xfrm>
            <a:custGeom>
              <a:avLst/>
              <a:gdLst/>
              <a:ahLst/>
              <a:cxnLst/>
              <a:rect l="l" t="t" r="r" b="b"/>
              <a:pathLst>
                <a:path w="15011" h="835" extrusionOk="0">
                  <a:moveTo>
                    <a:pt x="0" y="1"/>
                  </a:moveTo>
                  <a:cubicBezTo>
                    <a:pt x="367" y="301"/>
                    <a:pt x="734" y="568"/>
                    <a:pt x="1134" y="834"/>
                  </a:cubicBezTo>
                  <a:lnTo>
                    <a:pt x="13877" y="834"/>
                  </a:lnTo>
                  <a:cubicBezTo>
                    <a:pt x="14244" y="568"/>
                    <a:pt x="14611" y="301"/>
                    <a:pt x="14944" y="34"/>
                  </a:cubicBezTo>
                  <a:cubicBezTo>
                    <a:pt x="14978" y="1"/>
                    <a:pt x="14978" y="1"/>
                    <a:pt x="150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9"/>
            <p:cNvSpPr/>
            <p:nvPr/>
          </p:nvSpPr>
          <p:spPr>
            <a:xfrm>
              <a:off x="3818725" y="1704150"/>
              <a:ext cx="476200" cy="9200"/>
            </a:xfrm>
            <a:custGeom>
              <a:avLst/>
              <a:gdLst/>
              <a:ahLst/>
              <a:cxnLst/>
              <a:rect l="l" t="t" r="r" b="b"/>
              <a:pathLst>
                <a:path w="19048" h="368" extrusionOk="0">
                  <a:moveTo>
                    <a:pt x="1" y="1"/>
                  </a:moveTo>
                  <a:lnTo>
                    <a:pt x="401" y="368"/>
                  </a:lnTo>
                  <a:lnTo>
                    <a:pt x="18614" y="368"/>
                  </a:lnTo>
                  <a:lnTo>
                    <a:pt x="19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9"/>
            <p:cNvSpPr/>
            <p:nvPr/>
          </p:nvSpPr>
          <p:spPr>
            <a:xfrm>
              <a:off x="3764525" y="1648300"/>
              <a:ext cx="587950" cy="21700"/>
            </a:xfrm>
            <a:custGeom>
              <a:avLst/>
              <a:gdLst/>
              <a:ahLst/>
              <a:cxnLst/>
              <a:rect l="l" t="t" r="r" b="b"/>
              <a:pathLst>
                <a:path w="23518" h="868" extrusionOk="0">
                  <a:moveTo>
                    <a:pt x="1" y="0"/>
                  </a:moveTo>
                  <a:lnTo>
                    <a:pt x="201" y="267"/>
                  </a:lnTo>
                  <a:cubicBezTo>
                    <a:pt x="401" y="434"/>
                    <a:pt x="568" y="667"/>
                    <a:pt x="768" y="867"/>
                  </a:cubicBezTo>
                  <a:lnTo>
                    <a:pt x="22650" y="867"/>
                  </a:lnTo>
                  <a:lnTo>
                    <a:pt x="23084" y="467"/>
                  </a:lnTo>
                  <a:cubicBezTo>
                    <a:pt x="23250" y="300"/>
                    <a:pt x="23384" y="167"/>
                    <a:pt x="23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9"/>
            <p:cNvSpPr/>
            <p:nvPr/>
          </p:nvSpPr>
          <p:spPr>
            <a:xfrm>
              <a:off x="3726175" y="1604925"/>
              <a:ext cx="668000" cy="9200"/>
            </a:xfrm>
            <a:custGeom>
              <a:avLst/>
              <a:gdLst/>
              <a:ahLst/>
              <a:cxnLst/>
              <a:rect l="l" t="t" r="r" b="b"/>
              <a:pathLst>
                <a:path w="26720" h="368" extrusionOk="0">
                  <a:moveTo>
                    <a:pt x="0" y="0"/>
                  </a:moveTo>
                  <a:cubicBezTo>
                    <a:pt x="100" y="134"/>
                    <a:pt x="200" y="267"/>
                    <a:pt x="300" y="367"/>
                  </a:cubicBezTo>
                  <a:lnTo>
                    <a:pt x="26386" y="367"/>
                  </a:lnTo>
                  <a:lnTo>
                    <a:pt x="267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9"/>
            <p:cNvSpPr/>
            <p:nvPr/>
          </p:nvSpPr>
          <p:spPr>
            <a:xfrm>
              <a:off x="3684475" y="1549875"/>
              <a:ext cx="758900" cy="20875"/>
            </a:xfrm>
            <a:custGeom>
              <a:avLst/>
              <a:gdLst/>
              <a:ahLst/>
              <a:cxnLst/>
              <a:rect l="l" t="t" r="r" b="b"/>
              <a:pathLst>
                <a:path w="30356" h="835" extrusionOk="0">
                  <a:moveTo>
                    <a:pt x="0" y="1"/>
                  </a:moveTo>
                  <a:cubicBezTo>
                    <a:pt x="200" y="268"/>
                    <a:pt x="401" y="535"/>
                    <a:pt x="601" y="835"/>
                  </a:cubicBezTo>
                  <a:lnTo>
                    <a:pt x="29655" y="835"/>
                  </a:lnTo>
                  <a:lnTo>
                    <a:pt x="30222" y="168"/>
                  </a:lnTo>
                  <a:lnTo>
                    <a:pt x="303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9"/>
            <p:cNvSpPr/>
            <p:nvPr/>
          </p:nvSpPr>
          <p:spPr>
            <a:xfrm>
              <a:off x="3657775" y="1506525"/>
              <a:ext cx="268550" cy="9200"/>
            </a:xfrm>
            <a:custGeom>
              <a:avLst/>
              <a:gdLst/>
              <a:ahLst/>
              <a:cxnLst/>
              <a:rect l="l" t="t" r="r" b="b"/>
              <a:pathLst>
                <a:path w="10742" h="368" extrusionOk="0">
                  <a:moveTo>
                    <a:pt x="1" y="0"/>
                  </a:moveTo>
                  <a:lnTo>
                    <a:pt x="201" y="367"/>
                  </a:lnTo>
                  <a:lnTo>
                    <a:pt x="10742" y="367"/>
                  </a:lnTo>
                  <a:lnTo>
                    <a:pt x="10141" y="67"/>
                  </a:lnTo>
                  <a:lnTo>
                    <a:pt x="10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9"/>
            <p:cNvSpPr/>
            <p:nvPr/>
          </p:nvSpPr>
          <p:spPr>
            <a:xfrm>
              <a:off x="4051400" y="1506525"/>
              <a:ext cx="371950" cy="9200"/>
            </a:xfrm>
            <a:custGeom>
              <a:avLst/>
              <a:gdLst/>
              <a:ahLst/>
              <a:cxnLst/>
              <a:rect l="l" t="t" r="r" b="b"/>
              <a:pathLst>
                <a:path w="14878" h="368" extrusionOk="0">
                  <a:moveTo>
                    <a:pt x="367" y="0"/>
                  </a:moveTo>
                  <a:lnTo>
                    <a:pt x="0" y="367"/>
                  </a:lnTo>
                  <a:lnTo>
                    <a:pt x="14878" y="367"/>
                  </a:lnTo>
                  <a:lnTo>
                    <a:pt x="143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9"/>
            <p:cNvSpPr/>
            <p:nvPr/>
          </p:nvSpPr>
          <p:spPr>
            <a:xfrm>
              <a:off x="3633600" y="1451475"/>
              <a:ext cx="211850" cy="20875"/>
            </a:xfrm>
            <a:custGeom>
              <a:avLst/>
              <a:gdLst/>
              <a:ahLst/>
              <a:cxnLst/>
              <a:rect l="l" t="t" r="r" b="b"/>
              <a:pathLst>
                <a:path w="8474" h="835" extrusionOk="0">
                  <a:moveTo>
                    <a:pt x="0" y="1"/>
                  </a:moveTo>
                  <a:cubicBezTo>
                    <a:pt x="101" y="268"/>
                    <a:pt x="201" y="534"/>
                    <a:pt x="301" y="835"/>
                  </a:cubicBezTo>
                  <a:lnTo>
                    <a:pt x="8473" y="835"/>
                  </a:lnTo>
                  <a:lnTo>
                    <a:pt x="7172" y="101"/>
                  </a:lnTo>
                  <a:lnTo>
                    <a:pt x="70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9"/>
            <p:cNvSpPr/>
            <p:nvPr/>
          </p:nvSpPr>
          <p:spPr>
            <a:xfrm>
              <a:off x="4092250" y="1451475"/>
              <a:ext cx="271050" cy="20875"/>
            </a:xfrm>
            <a:custGeom>
              <a:avLst/>
              <a:gdLst/>
              <a:ahLst/>
              <a:cxnLst/>
              <a:rect l="l" t="t" r="r" b="b"/>
              <a:pathLst>
                <a:path w="10842" h="835" extrusionOk="0">
                  <a:moveTo>
                    <a:pt x="701" y="1"/>
                  </a:moveTo>
                  <a:lnTo>
                    <a:pt x="334" y="401"/>
                  </a:lnTo>
                  <a:lnTo>
                    <a:pt x="1" y="835"/>
                  </a:lnTo>
                  <a:lnTo>
                    <a:pt x="10842" y="835"/>
                  </a:lnTo>
                  <a:lnTo>
                    <a:pt x="10809" y="801"/>
                  </a:lnTo>
                  <a:lnTo>
                    <a:pt x="9975" y="201"/>
                  </a:lnTo>
                  <a:lnTo>
                    <a:pt x="97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9"/>
            <p:cNvSpPr/>
            <p:nvPr/>
          </p:nvSpPr>
          <p:spPr>
            <a:xfrm>
              <a:off x="3625250" y="1407275"/>
              <a:ext cx="124300" cy="9200"/>
            </a:xfrm>
            <a:custGeom>
              <a:avLst/>
              <a:gdLst/>
              <a:ahLst/>
              <a:cxnLst/>
              <a:rect l="l" t="t" r="r" b="b"/>
              <a:pathLst>
                <a:path w="4972" h="368" extrusionOk="0">
                  <a:moveTo>
                    <a:pt x="34" y="1"/>
                  </a:moveTo>
                  <a:cubicBezTo>
                    <a:pt x="1" y="134"/>
                    <a:pt x="1" y="268"/>
                    <a:pt x="34" y="368"/>
                  </a:cubicBezTo>
                  <a:lnTo>
                    <a:pt x="4971" y="368"/>
                  </a:lnTo>
                  <a:lnTo>
                    <a:pt x="4938" y="334"/>
                  </a:lnTo>
                  <a:cubicBezTo>
                    <a:pt x="4738" y="234"/>
                    <a:pt x="4504" y="101"/>
                    <a:pt x="43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9"/>
            <p:cNvSpPr/>
            <p:nvPr/>
          </p:nvSpPr>
          <p:spPr>
            <a:xfrm>
              <a:off x="4137300" y="1407275"/>
              <a:ext cx="150950" cy="9200"/>
            </a:xfrm>
            <a:custGeom>
              <a:avLst/>
              <a:gdLst/>
              <a:ahLst/>
              <a:cxnLst/>
              <a:rect l="l" t="t" r="r" b="b"/>
              <a:pathLst>
                <a:path w="6038" h="368" extrusionOk="0">
                  <a:moveTo>
                    <a:pt x="267" y="1"/>
                  </a:moveTo>
                  <a:lnTo>
                    <a:pt x="267" y="34"/>
                  </a:lnTo>
                  <a:lnTo>
                    <a:pt x="0" y="368"/>
                  </a:lnTo>
                  <a:lnTo>
                    <a:pt x="6038" y="368"/>
                  </a:lnTo>
                  <a:lnTo>
                    <a:pt x="55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9"/>
            <p:cNvSpPr/>
            <p:nvPr/>
          </p:nvSpPr>
          <p:spPr>
            <a:xfrm>
              <a:off x="4170650" y="135225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34" y="0"/>
                  </a:moveTo>
                  <a:cubicBezTo>
                    <a:pt x="501" y="167"/>
                    <a:pt x="301" y="467"/>
                    <a:pt x="0" y="834"/>
                  </a:cubicBezTo>
                  <a:lnTo>
                    <a:pt x="1135" y="83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9"/>
            <p:cNvSpPr/>
            <p:nvPr/>
          </p:nvSpPr>
          <p:spPr>
            <a:xfrm>
              <a:off x="4164800" y="1411450"/>
              <a:ext cx="224950" cy="161325"/>
            </a:xfrm>
            <a:custGeom>
              <a:avLst/>
              <a:gdLst/>
              <a:ahLst/>
              <a:cxnLst/>
              <a:rect l="l" t="t" r="r" b="b"/>
              <a:pathLst>
                <a:path w="8998" h="6453" extrusionOk="0">
                  <a:moveTo>
                    <a:pt x="68" y="1"/>
                  </a:moveTo>
                  <a:cubicBezTo>
                    <a:pt x="34" y="1"/>
                    <a:pt x="1" y="34"/>
                    <a:pt x="34" y="67"/>
                  </a:cubicBezTo>
                  <a:cubicBezTo>
                    <a:pt x="735" y="668"/>
                    <a:pt x="1535" y="1201"/>
                    <a:pt x="2269" y="1735"/>
                  </a:cubicBezTo>
                  <a:lnTo>
                    <a:pt x="4471" y="3370"/>
                  </a:lnTo>
                  <a:cubicBezTo>
                    <a:pt x="5205" y="3903"/>
                    <a:pt x="5939" y="4437"/>
                    <a:pt x="6672" y="4971"/>
                  </a:cubicBezTo>
                  <a:cubicBezTo>
                    <a:pt x="7039" y="5238"/>
                    <a:pt x="7440" y="5471"/>
                    <a:pt x="7807" y="5705"/>
                  </a:cubicBezTo>
                  <a:cubicBezTo>
                    <a:pt x="8173" y="5972"/>
                    <a:pt x="8540" y="6238"/>
                    <a:pt x="8941" y="6439"/>
                  </a:cubicBezTo>
                  <a:cubicBezTo>
                    <a:pt x="8950" y="6448"/>
                    <a:pt x="8960" y="6452"/>
                    <a:pt x="8968" y="6452"/>
                  </a:cubicBezTo>
                  <a:cubicBezTo>
                    <a:pt x="8988" y="6452"/>
                    <a:pt x="8998" y="6429"/>
                    <a:pt x="8974" y="6405"/>
                  </a:cubicBezTo>
                  <a:cubicBezTo>
                    <a:pt x="8640" y="6072"/>
                    <a:pt x="8240" y="5805"/>
                    <a:pt x="7873" y="5538"/>
                  </a:cubicBezTo>
                  <a:cubicBezTo>
                    <a:pt x="7506" y="5238"/>
                    <a:pt x="7139" y="4971"/>
                    <a:pt x="6772" y="4704"/>
                  </a:cubicBezTo>
                  <a:cubicBezTo>
                    <a:pt x="6039" y="4170"/>
                    <a:pt x="5305" y="3637"/>
                    <a:pt x="4571" y="3136"/>
                  </a:cubicBezTo>
                  <a:lnTo>
                    <a:pt x="2369" y="1602"/>
                  </a:lnTo>
                  <a:cubicBezTo>
                    <a:pt x="1635" y="1068"/>
                    <a:pt x="868" y="468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9"/>
            <p:cNvSpPr/>
            <p:nvPr/>
          </p:nvSpPr>
          <p:spPr>
            <a:xfrm>
              <a:off x="3613575" y="1378025"/>
              <a:ext cx="333600" cy="422075"/>
            </a:xfrm>
            <a:custGeom>
              <a:avLst/>
              <a:gdLst/>
              <a:ahLst/>
              <a:cxnLst/>
              <a:rect l="l" t="t" r="r" b="b"/>
              <a:pathLst>
                <a:path w="13344" h="16883" extrusionOk="0">
                  <a:moveTo>
                    <a:pt x="1637" y="1"/>
                  </a:moveTo>
                  <a:cubicBezTo>
                    <a:pt x="1163" y="1"/>
                    <a:pt x="865" y="164"/>
                    <a:pt x="668" y="470"/>
                  </a:cubicBezTo>
                  <a:cubicBezTo>
                    <a:pt x="1" y="1538"/>
                    <a:pt x="1168" y="4406"/>
                    <a:pt x="2736" y="6708"/>
                  </a:cubicBezTo>
                  <a:cubicBezTo>
                    <a:pt x="4504" y="9377"/>
                    <a:pt x="8841" y="14447"/>
                    <a:pt x="13344" y="16882"/>
                  </a:cubicBezTo>
                  <a:lnTo>
                    <a:pt x="2536" y="137"/>
                  </a:lnTo>
                  <a:cubicBezTo>
                    <a:pt x="2181" y="45"/>
                    <a:pt x="1885" y="1"/>
                    <a:pt x="1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9"/>
            <p:cNvSpPr/>
            <p:nvPr/>
          </p:nvSpPr>
          <p:spPr>
            <a:xfrm>
              <a:off x="3274175" y="1378425"/>
              <a:ext cx="666325" cy="823800"/>
            </a:xfrm>
            <a:custGeom>
              <a:avLst/>
              <a:gdLst/>
              <a:ahLst/>
              <a:cxnLst/>
              <a:rect l="l" t="t" r="r" b="b"/>
              <a:pathLst>
                <a:path w="26653" h="32952" extrusionOk="0">
                  <a:moveTo>
                    <a:pt x="14909" y="0"/>
                  </a:moveTo>
                  <a:cubicBezTo>
                    <a:pt x="13271" y="0"/>
                    <a:pt x="10369" y="311"/>
                    <a:pt x="9507" y="1121"/>
                  </a:cubicBezTo>
                  <a:cubicBezTo>
                    <a:pt x="4170" y="6058"/>
                    <a:pt x="1" y="32544"/>
                    <a:pt x="367" y="32944"/>
                  </a:cubicBezTo>
                  <a:cubicBezTo>
                    <a:pt x="372" y="32949"/>
                    <a:pt x="408" y="32951"/>
                    <a:pt x="472" y="32951"/>
                  </a:cubicBezTo>
                  <a:cubicBezTo>
                    <a:pt x="2251" y="32951"/>
                    <a:pt x="25999" y="31228"/>
                    <a:pt x="26353" y="30809"/>
                  </a:cubicBezTo>
                  <a:cubicBezTo>
                    <a:pt x="26653" y="30409"/>
                    <a:pt x="22417" y="11896"/>
                    <a:pt x="20148" y="6359"/>
                  </a:cubicBezTo>
                  <a:cubicBezTo>
                    <a:pt x="19014" y="3623"/>
                    <a:pt x="16712" y="288"/>
                    <a:pt x="15979" y="87"/>
                  </a:cubicBezTo>
                  <a:cubicBezTo>
                    <a:pt x="15818" y="31"/>
                    <a:pt x="15427" y="0"/>
                    <a:pt x="14909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9"/>
            <p:cNvSpPr/>
            <p:nvPr/>
          </p:nvSpPr>
          <p:spPr>
            <a:xfrm>
              <a:off x="3902950" y="1989375"/>
              <a:ext cx="9200" cy="164300"/>
            </a:xfrm>
            <a:custGeom>
              <a:avLst/>
              <a:gdLst/>
              <a:ahLst/>
              <a:cxnLst/>
              <a:rect l="l" t="t" r="r" b="b"/>
              <a:pathLst>
                <a:path w="368" h="6572" extrusionOk="0">
                  <a:moveTo>
                    <a:pt x="1" y="0"/>
                  </a:moveTo>
                  <a:lnTo>
                    <a:pt x="1" y="6572"/>
                  </a:lnTo>
                  <a:lnTo>
                    <a:pt x="368" y="6538"/>
                  </a:lnTo>
                  <a:lnTo>
                    <a:pt x="368" y="1601"/>
                  </a:lnTo>
                  <a:cubicBezTo>
                    <a:pt x="334" y="1368"/>
                    <a:pt x="234" y="1101"/>
                    <a:pt x="168" y="834"/>
                  </a:cubicBezTo>
                  <a:cubicBezTo>
                    <a:pt x="134" y="701"/>
                    <a:pt x="134" y="601"/>
                    <a:pt x="101" y="467"/>
                  </a:cubicBezTo>
                  <a:cubicBezTo>
                    <a:pt x="68" y="300"/>
                    <a:pt x="34" y="167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9"/>
            <p:cNvSpPr/>
            <p:nvPr/>
          </p:nvSpPr>
          <p:spPr>
            <a:xfrm>
              <a:off x="3847925" y="1764200"/>
              <a:ext cx="20875" cy="396150"/>
            </a:xfrm>
            <a:custGeom>
              <a:avLst/>
              <a:gdLst/>
              <a:ahLst/>
              <a:cxnLst/>
              <a:rect l="l" t="t" r="r" b="b"/>
              <a:pathLst>
                <a:path w="835" h="15846" extrusionOk="0">
                  <a:moveTo>
                    <a:pt x="0" y="1"/>
                  </a:moveTo>
                  <a:lnTo>
                    <a:pt x="0" y="15845"/>
                  </a:lnTo>
                  <a:lnTo>
                    <a:pt x="834" y="15779"/>
                  </a:lnTo>
                  <a:lnTo>
                    <a:pt x="834" y="3270"/>
                  </a:lnTo>
                  <a:cubicBezTo>
                    <a:pt x="701" y="2803"/>
                    <a:pt x="601" y="2369"/>
                    <a:pt x="467" y="1935"/>
                  </a:cubicBezTo>
                  <a:cubicBezTo>
                    <a:pt x="434" y="1802"/>
                    <a:pt x="434" y="1669"/>
                    <a:pt x="401" y="1568"/>
                  </a:cubicBezTo>
                  <a:cubicBezTo>
                    <a:pt x="267" y="1101"/>
                    <a:pt x="167" y="634"/>
                    <a:pt x="34" y="201"/>
                  </a:cubicBezTo>
                  <a:cubicBezTo>
                    <a:pt x="34" y="134"/>
                    <a:pt x="0" y="67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9"/>
            <p:cNvSpPr/>
            <p:nvPr/>
          </p:nvSpPr>
          <p:spPr>
            <a:xfrm>
              <a:off x="3803725" y="1612425"/>
              <a:ext cx="9200" cy="551250"/>
            </a:xfrm>
            <a:custGeom>
              <a:avLst/>
              <a:gdLst/>
              <a:ahLst/>
              <a:cxnLst/>
              <a:rect l="l" t="t" r="r" b="b"/>
              <a:pathLst>
                <a:path w="368" h="22050" extrusionOk="0">
                  <a:moveTo>
                    <a:pt x="0" y="1"/>
                  </a:moveTo>
                  <a:lnTo>
                    <a:pt x="0" y="22050"/>
                  </a:lnTo>
                  <a:lnTo>
                    <a:pt x="134" y="22050"/>
                  </a:lnTo>
                  <a:lnTo>
                    <a:pt x="367" y="22016"/>
                  </a:lnTo>
                  <a:lnTo>
                    <a:pt x="367" y="1168"/>
                  </a:lnTo>
                  <a:cubicBezTo>
                    <a:pt x="267" y="801"/>
                    <a:pt x="134" y="434"/>
                    <a:pt x="34" y="67"/>
                  </a:cubicBezTo>
                  <a:cubicBezTo>
                    <a:pt x="34" y="34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9"/>
            <p:cNvSpPr/>
            <p:nvPr/>
          </p:nvSpPr>
          <p:spPr>
            <a:xfrm>
              <a:off x="3748675" y="1479000"/>
              <a:ext cx="20875" cy="689675"/>
            </a:xfrm>
            <a:custGeom>
              <a:avLst/>
              <a:gdLst/>
              <a:ahLst/>
              <a:cxnLst/>
              <a:rect l="l" t="t" r="r" b="b"/>
              <a:pathLst>
                <a:path w="835" h="27587" extrusionOk="0">
                  <a:moveTo>
                    <a:pt x="1" y="1"/>
                  </a:moveTo>
                  <a:lnTo>
                    <a:pt x="1" y="27587"/>
                  </a:lnTo>
                  <a:lnTo>
                    <a:pt x="835" y="27520"/>
                  </a:lnTo>
                  <a:lnTo>
                    <a:pt x="835" y="1602"/>
                  </a:lnTo>
                  <a:cubicBezTo>
                    <a:pt x="801" y="1568"/>
                    <a:pt x="801" y="1502"/>
                    <a:pt x="768" y="1468"/>
                  </a:cubicBezTo>
                  <a:cubicBezTo>
                    <a:pt x="701" y="1335"/>
                    <a:pt x="668" y="1235"/>
                    <a:pt x="601" y="1101"/>
                  </a:cubicBezTo>
                  <a:cubicBezTo>
                    <a:pt x="434" y="734"/>
                    <a:pt x="201" y="367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9"/>
            <p:cNvSpPr/>
            <p:nvPr/>
          </p:nvSpPr>
          <p:spPr>
            <a:xfrm>
              <a:off x="3705325" y="1411450"/>
              <a:ext cx="9200" cy="761400"/>
            </a:xfrm>
            <a:custGeom>
              <a:avLst/>
              <a:gdLst/>
              <a:ahLst/>
              <a:cxnLst/>
              <a:rect l="l" t="t" r="r" b="b"/>
              <a:pathLst>
                <a:path w="368" h="30456" extrusionOk="0">
                  <a:moveTo>
                    <a:pt x="0" y="1"/>
                  </a:moveTo>
                  <a:lnTo>
                    <a:pt x="0" y="30456"/>
                  </a:lnTo>
                  <a:lnTo>
                    <a:pt x="367" y="30422"/>
                  </a:lnTo>
                  <a:lnTo>
                    <a:pt x="367" y="501"/>
                  </a:lnTo>
                  <a:cubicBezTo>
                    <a:pt x="267" y="401"/>
                    <a:pt x="200" y="301"/>
                    <a:pt x="134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9"/>
            <p:cNvSpPr/>
            <p:nvPr/>
          </p:nvSpPr>
          <p:spPr>
            <a:xfrm>
              <a:off x="3650275" y="1378100"/>
              <a:ext cx="20875" cy="798925"/>
            </a:xfrm>
            <a:custGeom>
              <a:avLst/>
              <a:gdLst/>
              <a:ahLst/>
              <a:cxnLst/>
              <a:rect l="l" t="t" r="r" b="b"/>
              <a:pathLst>
                <a:path w="835" h="31957" extrusionOk="0">
                  <a:moveTo>
                    <a:pt x="1" y="0"/>
                  </a:moveTo>
                  <a:lnTo>
                    <a:pt x="1" y="31957"/>
                  </a:lnTo>
                  <a:lnTo>
                    <a:pt x="835" y="31890"/>
                  </a:lnTo>
                  <a:lnTo>
                    <a:pt x="835" y="67"/>
                  </a:lnTo>
                  <a:cubicBezTo>
                    <a:pt x="568" y="34"/>
                    <a:pt x="267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9"/>
            <p:cNvSpPr/>
            <p:nvPr/>
          </p:nvSpPr>
          <p:spPr>
            <a:xfrm>
              <a:off x="3606075" y="1379775"/>
              <a:ext cx="9200" cy="801425"/>
            </a:xfrm>
            <a:custGeom>
              <a:avLst/>
              <a:gdLst/>
              <a:ahLst/>
              <a:cxnLst/>
              <a:rect l="l" t="t" r="r" b="b"/>
              <a:pathLst>
                <a:path w="368" h="32057" extrusionOk="0">
                  <a:moveTo>
                    <a:pt x="368" y="0"/>
                  </a:moveTo>
                  <a:lnTo>
                    <a:pt x="1" y="33"/>
                  </a:lnTo>
                  <a:lnTo>
                    <a:pt x="1" y="32056"/>
                  </a:lnTo>
                  <a:lnTo>
                    <a:pt x="368" y="3202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9"/>
            <p:cNvSpPr/>
            <p:nvPr/>
          </p:nvSpPr>
          <p:spPr>
            <a:xfrm>
              <a:off x="3551050" y="1384775"/>
              <a:ext cx="20875" cy="800600"/>
            </a:xfrm>
            <a:custGeom>
              <a:avLst/>
              <a:gdLst/>
              <a:ahLst/>
              <a:cxnLst/>
              <a:rect l="l" t="t" r="r" b="b"/>
              <a:pathLst>
                <a:path w="835" h="32024" extrusionOk="0">
                  <a:moveTo>
                    <a:pt x="834" y="0"/>
                  </a:moveTo>
                  <a:cubicBezTo>
                    <a:pt x="534" y="67"/>
                    <a:pt x="267" y="100"/>
                    <a:pt x="0" y="167"/>
                  </a:cubicBezTo>
                  <a:lnTo>
                    <a:pt x="0" y="32023"/>
                  </a:lnTo>
                  <a:lnTo>
                    <a:pt x="834" y="31956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9"/>
            <p:cNvSpPr/>
            <p:nvPr/>
          </p:nvSpPr>
          <p:spPr>
            <a:xfrm>
              <a:off x="3507675" y="1402275"/>
              <a:ext cx="9200" cy="785600"/>
            </a:xfrm>
            <a:custGeom>
              <a:avLst/>
              <a:gdLst/>
              <a:ahLst/>
              <a:cxnLst/>
              <a:rect l="l" t="t" r="r" b="b"/>
              <a:pathLst>
                <a:path w="368" h="31424" extrusionOk="0">
                  <a:moveTo>
                    <a:pt x="367" y="1"/>
                  </a:moveTo>
                  <a:cubicBezTo>
                    <a:pt x="301" y="67"/>
                    <a:pt x="234" y="101"/>
                    <a:pt x="167" y="167"/>
                  </a:cubicBezTo>
                  <a:cubicBezTo>
                    <a:pt x="134" y="167"/>
                    <a:pt x="134" y="201"/>
                    <a:pt x="101" y="201"/>
                  </a:cubicBezTo>
                  <a:cubicBezTo>
                    <a:pt x="67" y="234"/>
                    <a:pt x="34" y="268"/>
                    <a:pt x="1" y="334"/>
                  </a:cubicBezTo>
                  <a:lnTo>
                    <a:pt x="1" y="31423"/>
                  </a:lnTo>
                  <a:lnTo>
                    <a:pt x="367" y="3142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9"/>
            <p:cNvSpPr/>
            <p:nvPr/>
          </p:nvSpPr>
          <p:spPr>
            <a:xfrm>
              <a:off x="3452625" y="1458150"/>
              <a:ext cx="20875" cy="733875"/>
            </a:xfrm>
            <a:custGeom>
              <a:avLst/>
              <a:gdLst/>
              <a:ahLst/>
              <a:cxnLst/>
              <a:rect l="l" t="t" r="r" b="b"/>
              <a:pathLst>
                <a:path w="835" h="29355" extrusionOk="0">
                  <a:moveTo>
                    <a:pt x="835" y="1"/>
                  </a:moveTo>
                  <a:cubicBezTo>
                    <a:pt x="701" y="167"/>
                    <a:pt x="601" y="368"/>
                    <a:pt x="501" y="568"/>
                  </a:cubicBezTo>
                  <a:cubicBezTo>
                    <a:pt x="335" y="901"/>
                    <a:pt x="168" y="1235"/>
                    <a:pt x="1" y="1635"/>
                  </a:cubicBezTo>
                  <a:lnTo>
                    <a:pt x="1" y="29355"/>
                  </a:lnTo>
                  <a:lnTo>
                    <a:pt x="835" y="29288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9"/>
            <p:cNvSpPr/>
            <p:nvPr/>
          </p:nvSpPr>
          <p:spPr>
            <a:xfrm>
              <a:off x="3408450" y="1584075"/>
              <a:ext cx="9175" cy="611300"/>
            </a:xfrm>
            <a:custGeom>
              <a:avLst/>
              <a:gdLst/>
              <a:ahLst/>
              <a:cxnLst/>
              <a:rect l="l" t="t" r="r" b="b"/>
              <a:pathLst>
                <a:path w="367" h="24452" extrusionOk="0">
                  <a:moveTo>
                    <a:pt x="367" y="1"/>
                  </a:moveTo>
                  <a:cubicBezTo>
                    <a:pt x="267" y="267"/>
                    <a:pt x="167" y="568"/>
                    <a:pt x="67" y="834"/>
                  </a:cubicBezTo>
                  <a:lnTo>
                    <a:pt x="0" y="1068"/>
                  </a:lnTo>
                  <a:lnTo>
                    <a:pt x="0" y="24451"/>
                  </a:lnTo>
                  <a:lnTo>
                    <a:pt x="367" y="24418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9"/>
            <p:cNvSpPr/>
            <p:nvPr/>
          </p:nvSpPr>
          <p:spPr>
            <a:xfrm>
              <a:off x="3353400" y="1725850"/>
              <a:ext cx="20875" cy="473700"/>
            </a:xfrm>
            <a:custGeom>
              <a:avLst/>
              <a:gdLst/>
              <a:ahLst/>
              <a:cxnLst/>
              <a:rect l="l" t="t" r="r" b="b"/>
              <a:pathLst>
                <a:path w="835" h="18948" extrusionOk="0">
                  <a:moveTo>
                    <a:pt x="834" y="0"/>
                  </a:moveTo>
                  <a:cubicBezTo>
                    <a:pt x="768" y="300"/>
                    <a:pt x="668" y="601"/>
                    <a:pt x="601" y="868"/>
                  </a:cubicBezTo>
                  <a:cubicBezTo>
                    <a:pt x="534" y="1134"/>
                    <a:pt x="467" y="1435"/>
                    <a:pt x="401" y="1701"/>
                  </a:cubicBezTo>
                  <a:cubicBezTo>
                    <a:pt x="267" y="2168"/>
                    <a:pt x="167" y="2635"/>
                    <a:pt x="34" y="3102"/>
                  </a:cubicBezTo>
                  <a:lnTo>
                    <a:pt x="0" y="3102"/>
                  </a:lnTo>
                  <a:lnTo>
                    <a:pt x="0" y="18947"/>
                  </a:lnTo>
                  <a:lnTo>
                    <a:pt x="367" y="18914"/>
                  </a:lnTo>
                  <a:lnTo>
                    <a:pt x="834" y="1888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9"/>
            <p:cNvSpPr/>
            <p:nvPr/>
          </p:nvSpPr>
          <p:spPr>
            <a:xfrm>
              <a:off x="3310025" y="1966850"/>
              <a:ext cx="9200" cy="234350"/>
            </a:xfrm>
            <a:custGeom>
              <a:avLst/>
              <a:gdLst/>
              <a:ahLst/>
              <a:cxnLst/>
              <a:rect l="l" t="t" r="r" b="b"/>
              <a:pathLst>
                <a:path w="368" h="9374" extrusionOk="0">
                  <a:moveTo>
                    <a:pt x="368" y="1"/>
                  </a:moveTo>
                  <a:cubicBezTo>
                    <a:pt x="268" y="468"/>
                    <a:pt x="168" y="901"/>
                    <a:pt x="101" y="1335"/>
                  </a:cubicBezTo>
                  <a:cubicBezTo>
                    <a:pt x="68" y="1435"/>
                    <a:pt x="68" y="1635"/>
                    <a:pt x="34" y="1702"/>
                  </a:cubicBezTo>
                  <a:cubicBezTo>
                    <a:pt x="1" y="1768"/>
                    <a:pt x="1" y="1802"/>
                    <a:pt x="1" y="1869"/>
                  </a:cubicBezTo>
                  <a:lnTo>
                    <a:pt x="1" y="9374"/>
                  </a:lnTo>
                  <a:lnTo>
                    <a:pt x="368" y="937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9"/>
            <p:cNvSpPr/>
            <p:nvPr/>
          </p:nvSpPr>
          <p:spPr>
            <a:xfrm>
              <a:off x="3283350" y="2197850"/>
              <a:ext cx="79250" cy="4200"/>
            </a:xfrm>
            <a:custGeom>
              <a:avLst/>
              <a:gdLst/>
              <a:ahLst/>
              <a:cxnLst/>
              <a:rect l="l" t="t" r="r" b="b"/>
              <a:pathLst>
                <a:path w="3170" h="168" extrusionOk="0">
                  <a:moveTo>
                    <a:pt x="0" y="0"/>
                  </a:moveTo>
                  <a:lnTo>
                    <a:pt x="0" y="167"/>
                  </a:lnTo>
                  <a:cubicBezTo>
                    <a:pt x="367" y="167"/>
                    <a:pt x="701" y="167"/>
                    <a:pt x="1068" y="134"/>
                  </a:cubicBezTo>
                  <a:lnTo>
                    <a:pt x="1435" y="101"/>
                  </a:lnTo>
                  <a:lnTo>
                    <a:pt x="2802" y="34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9"/>
            <p:cNvSpPr/>
            <p:nvPr/>
          </p:nvSpPr>
          <p:spPr>
            <a:xfrm>
              <a:off x="3285850" y="2142800"/>
              <a:ext cx="648000" cy="20875"/>
            </a:xfrm>
            <a:custGeom>
              <a:avLst/>
              <a:gdLst/>
              <a:ahLst/>
              <a:cxnLst/>
              <a:rect l="l" t="t" r="r" b="b"/>
              <a:pathLst>
                <a:path w="25920" h="835" extrusionOk="0">
                  <a:moveTo>
                    <a:pt x="101" y="1"/>
                  </a:moveTo>
                  <a:cubicBezTo>
                    <a:pt x="67" y="301"/>
                    <a:pt x="1" y="601"/>
                    <a:pt x="1" y="835"/>
                  </a:cubicBezTo>
                  <a:lnTo>
                    <a:pt x="21116" y="835"/>
                  </a:lnTo>
                  <a:lnTo>
                    <a:pt x="22483" y="701"/>
                  </a:lnTo>
                  <a:lnTo>
                    <a:pt x="23317" y="601"/>
                  </a:lnTo>
                  <a:lnTo>
                    <a:pt x="24685" y="435"/>
                  </a:lnTo>
                  <a:lnTo>
                    <a:pt x="25052" y="401"/>
                  </a:lnTo>
                  <a:cubicBezTo>
                    <a:pt x="25352" y="368"/>
                    <a:pt x="25619" y="334"/>
                    <a:pt x="25886" y="234"/>
                  </a:cubicBezTo>
                  <a:cubicBezTo>
                    <a:pt x="25919" y="134"/>
                    <a:pt x="25886" y="68"/>
                    <a:pt x="25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9"/>
            <p:cNvSpPr/>
            <p:nvPr/>
          </p:nvSpPr>
          <p:spPr>
            <a:xfrm>
              <a:off x="3293350" y="2099450"/>
              <a:ext cx="634650" cy="9200"/>
            </a:xfrm>
            <a:custGeom>
              <a:avLst/>
              <a:gdLst/>
              <a:ahLst/>
              <a:cxnLst/>
              <a:rect l="l" t="t" r="r" b="b"/>
              <a:pathLst>
                <a:path w="25386" h="368" extrusionOk="0">
                  <a:moveTo>
                    <a:pt x="67" y="0"/>
                  </a:moveTo>
                  <a:cubicBezTo>
                    <a:pt x="67" y="134"/>
                    <a:pt x="1" y="234"/>
                    <a:pt x="1" y="367"/>
                  </a:cubicBezTo>
                  <a:lnTo>
                    <a:pt x="25386" y="367"/>
                  </a:lnTo>
                  <a:cubicBezTo>
                    <a:pt x="25386" y="234"/>
                    <a:pt x="25352" y="134"/>
                    <a:pt x="253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9"/>
            <p:cNvSpPr/>
            <p:nvPr/>
          </p:nvSpPr>
          <p:spPr>
            <a:xfrm>
              <a:off x="3300850" y="2044400"/>
              <a:ext cx="618800" cy="20875"/>
            </a:xfrm>
            <a:custGeom>
              <a:avLst/>
              <a:gdLst/>
              <a:ahLst/>
              <a:cxnLst/>
              <a:rect l="l" t="t" r="r" b="b"/>
              <a:pathLst>
                <a:path w="24752" h="835" extrusionOk="0">
                  <a:moveTo>
                    <a:pt x="134" y="1"/>
                  </a:moveTo>
                  <a:cubicBezTo>
                    <a:pt x="101" y="268"/>
                    <a:pt x="34" y="568"/>
                    <a:pt x="1" y="835"/>
                  </a:cubicBezTo>
                  <a:lnTo>
                    <a:pt x="24752" y="835"/>
                  </a:lnTo>
                  <a:cubicBezTo>
                    <a:pt x="24685" y="568"/>
                    <a:pt x="24619" y="268"/>
                    <a:pt x="245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9"/>
            <p:cNvSpPr/>
            <p:nvPr/>
          </p:nvSpPr>
          <p:spPr>
            <a:xfrm>
              <a:off x="3310875" y="2000200"/>
              <a:ext cx="596275" cy="9200"/>
            </a:xfrm>
            <a:custGeom>
              <a:avLst/>
              <a:gdLst/>
              <a:ahLst/>
              <a:cxnLst/>
              <a:rect l="l" t="t" r="r" b="b"/>
              <a:pathLst>
                <a:path w="23851" h="368" extrusionOk="0">
                  <a:moveTo>
                    <a:pt x="67" y="1"/>
                  </a:moveTo>
                  <a:cubicBezTo>
                    <a:pt x="34" y="134"/>
                    <a:pt x="0" y="268"/>
                    <a:pt x="0" y="368"/>
                  </a:cubicBezTo>
                  <a:lnTo>
                    <a:pt x="23851" y="368"/>
                  </a:lnTo>
                  <a:cubicBezTo>
                    <a:pt x="23851" y="268"/>
                    <a:pt x="23817" y="134"/>
                    <a:pt x="237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9"/>
            <p:cNvSpPr/>
            <p:nvPr/>
          </p:nvSpPr>
          <p:spPr>
            <a:xfrm>
              <a:off x="3319200" y="1945175"/>
              <a:ext cx="578775" cy="20875"/>
            </a:xfrm>
            <a:custGeom>
              <a:avLst/>
              <a:gdLst/>
              <a:ahLst/>
              <a:cxnLst/>
              <a:rect l="l" t="t" r="r" b="b"/>
              <a:pathLst>
                <a:path w="23151" h="835" extrusionOk="0">
                  <a:moveTo>
                    <a:pt x="168" y="0"/>
                  </a:moveTo>
                  <a:cubicBezTo>
                    <a:pt x="101" y="267"/>
                    <a:pt x="34" y="567"/>
                    <a:pt x="1" y="834"/>
                  </a:cubicBezTo>
                  <a:lnTo>
                    <a:pt x="23151" y="834"/>
                  </a:lnTo>
                  <a:cubicBezTo>
                    <a:pt x="23084" y="567"/>
                    <a:pt x="22984" y="267"/>
                    <a:pt x="229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9"/>
            <p:cNvSpPr/>
            <p:nvPr/>
          </p:nvSpPr>
          <p:spPr>
            <a:xfrm>
              <a:off x="3330050" y="1901800"/>
              <a:ext cx="554575" cy="9200"/>
            </a:xfrm>
            <a:custGeom>
              <a:avLst/>
              <a:gdLst/>
              <a:ahLst/>
              <a:cxnLst/>
              <a:rect l="l" t="t" r="r" b="b"/>
              <a:pathLst>
                <a:path w="22183" h="368" extrusionOk="0">
                  <a:moveTo>
                    <a:pt x="67" y="1"/>
                  </a:moveTo>
                  <a:lnTo>
                    <a:pt x="0" y="368"/>
                  </a:lnTo>
                  <a:lnTo>
                    <a:pt x="22183" y="368"/>
                  </a:lnTo>
                  <a:cubicBezTo>
                    <a:pt x="22150" y="234"/>
                    <a:pt x="22116" y="134"/>
                    <a:pt x="220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9"/>
            <p:cNvSpPr/>
            <p:nvPr/>
          </p:nvSpPr>
          <p:spPr>
            <a:xfrm>
              <a:off x="3339225" y="1846775"/>
              <a:ext cx="534575" cy="20850"/>
            </a:xfrm>
            <a:custGeom>
              <a:avLst/>
              <a:gdLst/>
              <a:ahLst/>
              <a:cxnLst/>
              <a:rect l="l" t="t" r="r" b="b"/>
              <a:pathLst>
                <a:path w="21383" h="834" extrusionOk="0">
                  <a:moveTo>
                    <a:pt x="201" y="0"/>
                  </a:moveTo>
                  <a:cubicBezTo>
                    <a:pt x="134" y="267"/>
                    <a:pt x="67" y="534"/>
                    <a:pt x="0" y="834"/>
                  </a:cubicBezTo>
                  <a:lnTo>
                    <a:pt x="21382" y="834"/>
                  </a:lnTo>
                  <a:cubicBezTo>
                    <a:pt x="21316" y="534"/>
                    <a:pt x="21249" y="300"/>
                    <a:pt x="211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9"/>
            <p:cNvSpPr/>
            <p:nvPr/>
          </p:nvSpPr>
          <p:spPr>
            <a:xfrm>
              <a:off x="3352575" y="1803400"/>
              <a:ext cx="507050" cy="9200"/>
            </a:xfrm>
            <a:custGeom>
              <a:avLst/>
              <a:gdLst/>
              <a:ahLst/>
              <a:cxnLst/>
              <a:rect l="l" t="t" r="r" b="b"/>
              <a:pathLst>
                <a:path w="20282" h="368" extrusionOk="0">
                  <a:moveTo>
                    <a:pt x="33" y="0"/>
                  </a:moveTo>
                  <a:lnTo>
                    <a:pt x="33" y="234"/>
                  </a:lnTo>
                  <a:cubicBezTo>
                    <a:pt x="0" y="267"/>
                    <a:pt x="0" y="301"/>
                    <a:pt x="0" y="367"/>
                  </a:cubicBezTo>
                  <a:lnTo>
                    <a:pt x="20281" y="367"/>
                  </a:lnTo>
                  <a:cubicBezTo>
                    <a:pt x="20248" y="234"/>
                    <a:pt x="20248" y="101"/>
                    <a:pt x="20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9"/>
            <p:cNvSpPr/>
            <p:nvPr/>
          </p:nvSpPr>
          <p:spPr>
            <a:xfrm>
              <a:off x="3363400" y="1747525"/>
              <a:ext cx="485375" cy="20875"/>
            </a:xfrm>
            <a:custGeom>
              <a:avLst/>
              <a:gdLst/>
              <a:ahLst/>
              <a:cxnLst/>
              <a:rect l="l" t="t" r="r" b="b"/>
              <a:pathLst>
                <a:path w="19415" h="835" extrusionOk="0">
                  <a:moveTo>
                    <a:pt x="201" y="1"/>
                  </a:moveTo>
                  <a:cubicBezTo>
                    <a:pt x="134" y="267"/>
                    <a:pt x="67" y="568"/>
                    <a:pt x="1" y="834"/>
                  </a:cubicBezTo>
                  <a:lnTo>
                    <a:pt x="19415" y="834"/>
                  </a:lnTo>
                  <a:cubicBezTo>
                    <a:pt x="19415" y="768"/>
                    <a:pt x="19381" y="734"/>
                    <a:pt x="19348" y="668"/>
                  </a:cubicBezTo>
                  <a:cubicBezTo>
                    <a:pt x="19315" y="434"/>
                    <a:pt x="19248" y="234"/>
                    <a:pt x="19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9"/>
            <p:cNvSpPr/>
            <p:nvPr/>
          </p:nvSpPr>
          <p:spPr>
            <a:xfrm>
              <a:off x="3377575" y="1704150"/>
              <a:ext cx="456200" cy="9200"/>
            </a:xfrm>
            <a:custGeom>
              <a:avLst/>
              <a:gdLst/>
              <a:ahLst/>
              <a:cxnLst/>
              <a:rect l="l" t="t" r="r" b="b"/>
              <a:pathLst>
                <a:path w="18248" h="368" extrusionOk="0">
                  <a:moveTo>
                    <a:pt x="101" y="1"/>
                  </a:moveTo>
                  <a:cubicBezTo>
                    <a:pt x="68" y="101"/>
                    <a:pt x="34" y="234"/>
                    <a:pt x="1" y="368"/>
                  </a:cubicBezTo>
                  <a:lnTo>
                    <a:pt x="18247" y="368"/>
                  </a:lnTo>
                  <a:cubicBezTo>
                    <a:pt x="18214" y="234"/>
                    <a:pt x="18180" y="101"/>
                    <a:pt x="18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9"/>
            <p:cNvSpPr/>
            <p:nvPr/>
          </p:nvSpPr>
          <p:spPr>
            <a:xfrm>
              <a:off x="3390100" y="1649125"/>
              <a:ext cx="431150" cy="20875"/>
            </a:xfrm>
            <a:custGeom>
              <a:avLst/>
              <a:gdLst/>
              <a:ahLst/>
              <a:cxnLst/>
              <a:rect l="l" t="t" r="r" b="b"/>
              <a:pathLst>
                <a:path w="17246" h="835" extrusionOk="0">
                  <a:moveTo>
                    <a:pt x="234" y="0"/>
                  </a:moveTo>
                  <a:cubicBezTo>
                    <a:pt x="167" y="267"/>
                    <a:pt x="67" y="534"/>
                    <a:pt x="0" y="834"/>
                  </a:cubicBezTo>
                  <a:lnTo>
                    <a:pt x="17246" y="834"/>
                  </a:lnTo>
                  <a:lnTo>
                    <a:pt x="169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9"/>
            <p:cNvSpPr/>
            <p:nvPr/>
          </p:nvSpPr>
          <p:spPr>
            <a:xfrm>
              <a:off x="3407600" y="1604925"/>
              <a:ext cx="396975" cy="9200"/>
            </a:xfrm>
            <a:custGeom>
              <a:avLst/>
              <a:gdLst/>
              <a:ahLst/>
              <a:cxnLst/>
              <a:rect l="l" t="t" r="r" b="b"/>
              <a:pathLst>
                <a:path w="15879" h="368" extrusionOk="0">
                  <a:moveTo>
                    <a:pt x="101" y="0"/>
                  </a:moveTo>
                  <a:lnTo>
                    <a:pt x="34" y="234"/>
                  </a:lnTo>
                  <a:cubicBezTo>
                    <a:pt x="34" y="267"/>
                    <a:pt x="1" y="334"/>
                    <a:pt x="1" y="367"/>
                  </a:cubicBezTo>
                  <a:lnTo>
                    <a:pt x="15879" y="367"/>
                  </a:lnTo>
                  <a:cubicBezTo>
                    <a:pt x="15879" y="334"/>
                    <a:pt x="15879" y="334"/>
                    <a:pt x="15845" y="301"/>
                  </a:cubicBezTo>
                  <a:cubicBezTo>
                    <a:pt x="15812" y="201"/>
                    <a:pt x="15779" y="101"/>
                    <a:pt x="15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9"/>
            <p:cNvSpPr/>
            <p:nvPr/>
          </p:nvSpPr>
          <p:spPr>
            <a:xfrm>
              <a:off x="3422625" y="1549875"/>
              <a:ext cx="367775" cy="20875"/>
            </a:xfrm>
            <a:custGeom>
              <a:avLst/>
              <a:gdLst/>
              <a:ahLst/>
              <a:cxnLst/>
              <a:rect l="l" t="t" r="r" b="b"/>
              <a:pathLst>
                <a:path w="14711" h="835" extrusionOk="0">
                  <a:moveTo>
                    <a:pt x="300" y="1"/>
                  </a:moveTo>
                  <a:cubicBezTo>
                    <a:pt x="200" y="268"/>
                    <a:pt x="100" y="568"/>
                    <a:pt x="0" y="835"/>
                  </a:cubicBezTo>
                  <a:lnTo>
                    <a:pt x="14711" y="835"/>
                  </a:lnTo>
                  <a:cubicBezTo>
                    <a:pt x="14611" y="535"/>
                    <a:pt x="14510" y="268"/>
                    <a:pt x="14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9"/>
            <p:cNvSpPr/>
            <p:nvPr/>
          </p:nvSpPr>
          <p:spPr>
            <a:xfrm>
              <a:off x="3444300" y="1506525"/>
              <a:ext cx="323575" cy="9200"/>
            </a:xfrm>
            <a:custGeom>
              <a:avLst/>
              <a:gdLst/>
              <a:ahLst/>
              <a:cxnLst/>
              <a:rect l="l" t="t" r="r" b="b"/>
              <a:pathLst>
                <a:path w="12943" h="368" extrusionOk="0">
                  <a:moveTo>
                    <a:pt x="167" y="0"/>
                  </a:moveTo>
                  <a:cubicBezTo>
                    <a:pt x="100" y="100"/>
                    <a:pt x="67" y="234"/>
                    <a:pt x="0" y="367"/>
                  </a:cubicBezTo>
                  <a:lnTo>
                    <a:pt x="12943" y="367"/>
                  </a:lnTo>
                  <a:cubicBezTo>
                    <a:pt x="12876" y="234"/>
                    <a:pt x="12810" y="100"/>
                    <a:pt x="127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9"/>
            <p:cNvSpPr/>
            <p:nvPr/>
          </p:nvSpPr>
          <p:spPr>
            <a:xfrm>
              <a:off x="3465150" y="1450650"/>
              <a:ext cx="279375" cy="21700"/>
            </a:xfrm>
            <a:custGeom>
              <a:avLst/>
              <a:gdLst/>
              <a:ahLst/>
              <a:cxnLst/>
              <a:rect l="l" t="t" r="r" b="b"/>
              <a:pathLst>
                <a:path w="11175" h="868" extrusionOk="0">
                  <a:moveTo>
                    <a:pt x="467" y="0"/>
                  </a:moveTo>
                  <a:cubicBezTo>
                    <a:pt x="434" y="100"/>
                    <a:pt x="367" y="201"/>
                    <a:pt x="301" y="301"/>
                  </a:cubicBezTo>
                  <a:cubicBezTo>
                    <a:pt x="200" y="467"/>
                    <a:pt x="100" y="668"/>
                    <a:pt x="0" y="868"/>
                  </a:cubicBezTo>
                  <a:lnTo>
                    <a:pt x="11175" y="868"/>
                  </a:lnTo>
                  <a:cubicBezTo>
                    <a:pt x="11008" y="567"/>
                    <a:pt x="10841" y="301"/>
                    <a:pt x="106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9"/>
            <p:cNvSpPr/>
            <p:nvPr/>
          </p:nvSpPr>
          <p:spPr>
            <a:xfrm>
              <a:off x="3501850" y="1407275"/>
              <a:ext cx="206825" cy="9200"/>
            </a:xfrm>
            <a:custGeom>
              <a:avLst/>
              <a:gdLst/>
              <a:ahLst/>
              <a:cxnLst/>
              <a:rect l="l" t="t" r="r" b="b"/>
              <a:pathLst>
                <a:path w="8273" h="368" extrusionOk="0">
                  <a:moveTo>
                    <a:pt x="334" y="1"/>
                  </a:moveTo>
                  <a:cubicBezTo>
                    <a:pt x="300" y="34"/>
                    <a:pt x="267" y="101"/>
                    <a:pt x="234" y="134"/>
                  </a:cubicBezTo>
                  <a:cubicBezTo>
                    <a:pt x="133" y="201"/>
                    <a:pt x="67" y="301"/>
                    <a:pt x="0" y="368"/>
                  </a:cubicBezTo>
                  <a:lnTo>
                    <a:pt x="8273" y="368"/>
                  </a:lnTo>
                  <a:lnTo>
                    <a:pt x="8139" y="168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9"/>
            <p:cNvSpPr/>
            <p:nvPr/>
          </p:nvSpPr>
          <p:spPr>
            <a:xfrm>
              <a:off x="3634425" y="1480675"/>
              <a:ext cx="65925" cy="86750"/>
            </a:xfrm>
            <a:custGeom>
              <a:avLst/>
              <a:gdLst/>
              <a:ahLst/>
              <a:cxnLst/>
              <a:rect l="l" t="t" r="r" b="b"/>
              <a:pathLst>
                <a:path w="2637" h="3470" extrusionOk="0">
                  <a:moveTo>
                    <a:pt x="1002" y="0"/>
                  </a:moveTo>
                  <a:lnTo>
                    <a:pt x="1" y="2135"/>
                  </a:lnTo>
                  <a:lnTo>
                    <a:pt x="901" y="3469"/>
                  </a:lnTo>
                  <a:lnTo>
                    <a:pt x="2369" y="3169"/>
                  </a:lnTo>
                  <a:lnTo>
                    <a:pt x="2636" y="1535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9"/>
            <p:cNvSpPr/>
            <p:nvPr/>
          </p:nvSpPr>
          <p:spPr>
            <a:xfrm>
              <a:off x="3656950" y="1559900"/>
              <a:ext cx="475375" cy="462225"/>
            </a:xfrm>
            <a:custGeom>
              <a:avLst/>
              <a:gdLst/>
              <a:ahLst/>
              <a:cxnLst/>
              <a:rect l="l" t="t" r="r" b="b"/>
              <a:pathLst>
                <a:path w="19015" h="18489" extrusionOk="0">
                  <a:moveTo>
                    <a:pt x="1468" y="0"/>
                  </a:moveTo>
                  <a:lnTo>
                    <a:pt x="0" y="300"/>
                  </a:lnTo>
                  <a:cubicBezTo>
                    <a:pt x="0" y="300"/>
                    <a:pt x="501" y="10875"/>
                    <a:pt x="4337" y="15111"/>
                  </a:cubicBezTo>
                  <a:cubicBezTo>
                    <a:pt x="7022" y="18056"/>
                    <a:pt x="10773" y="18488"/>
                    <a:pt x="12744" y="18488"/>
                  </a:cubicBezTo>
                  <a:cubicBezTo>
                    <a:pt x="13565" y="18488"/>
                    <a:pt x="14077" y="18413"/>
                    <a:pt x="14077" y="18413"/>
                  </a:cubicBezTo>
                  <a:lnTo>
                    <a:pt x="19014" y="16078"/>
                  </a:lnTo>
                  <a:lnTo>
                    <a:pt x="14944" y="13143"/>
                  </a:lnTo>
                  <a:cubicBezTo>
                    <a:pt x="14944" y="13143"/>
                    <a:pt x="10441" y="13143"/>
                    <a:pt x="7573" y="10941"/>
                  </a:cubicBezTo>
                  <a:cubicBezTo>
                    <a:pt x="4704" y="8740"/>
                    <a:pt x="1468" y="0"/>
                    <a:pt x="1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9"/>
            <p:cNvSpPr/>
            <p:nvPr/>
          </p:nvSpPr>
          <p:spPr>
            <a:xfrm>
              <a:off x="3519225" y="1256325"/>
              <a:ext cx="179450" cy="212500"/>
            </a:xfrm>
            <a:custGeom>
              <a:avLst/>
              <a:gdLst/>
              <a:ahLst/>
              <a:cxnLst/>
              <a:rect l="l" t="t" r="r" b="b"/>
              <a:pathLst>
                <a:path w="7178" h="8500" extrusionOk="0">
                  <a:moveTo>
                    <a:pt x="331" y="0"/>
                  </a:moveTo>
                  <a:cubicBezTo>
                    <a:pt x="121" y="0"/>
                    <a:pt x="1" y="11"/>
                    <a:pt x="6" y="35"/>
                  </a:cubicBezTo>
                  <a:cubicBezTo>
                    <a:pt x="172" y="969"/>
                    <a:pt x="272" y="2003"/>
                    <a:pt x="372" y="2937"/>
                  </a:cubicBezTo>
                  <a:cubicBezTo>
                    <a:pt x="506" y="4438"/>
                    <a:pt x="539" y="5705"/>
                    <a:pt x="639" y="5805"/>
                  </a:cubicBezTo>
                  <a:cubicBezTo>
                    <a:pt x="1697" y="7091"/>
                    <a:pt x="3855" y="8499"/>
                    <a:pt x="5270" y="8499"/>
                  </a:cubicBezTo>
                  <a:cubicBezTo>
                    <a:pt x="5507" y="8499"/>
                    <a:pt x="5723" y="8460"/>
                    <a:pt x="5910" y="8374"/>
                  </a:cubicBezTo>
                  <a:cubicBezTo>
                    <a:pt x="7177" y="7840"/>
                    <a:pt x="6577" y="5172"/>
                    <a:pt x="6310" y="4471"/>
                  </a:cubicBezTo>
                  <a:cubicBezTo>
                    <a:pt x="6310" y="4471"/>
                    <a:pt x="6310" y="4438"/>
                    <a:pt x="6277" y="4404"/>
                  </a:cubicBezTo>
                  <a:cubicBezTo>
                    <a:pt x="6243" y="4304"/>
                    <a:pt x="6210" y="4171"/>
                    <a:pt x="6177" y="4037"/>
                  </a:cubicBezTo>
                  <a:cubicBezTo>
                    <a:pt x="6010" y="2837"/>
                    <a:pt x="5976" y="1602"/>
                    <a:pt x="6077" y="368"/>
                  </a:cubicBezTo>
                  <a:cubicBezTo>
                    <a:pt x="6077" y="368"/>
                    <a:pt x="1592" y="0"/>
                    <a:pt x="3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9"/>
            <p:cNvSpPr/>
            <p:nvPr/>
          </p:nvSpPr>
          <p:spPr>
            <a:xfrm>
              <a:off x="3525200" y="1256300"/>
              <a:ext cx="151800" cy="117175"/>
            </a:xfrm>
            <a:custGeom>
              <a:avLst/>
              <a:gdLst/>
              <a:ahLst/>
              <a:cxnLst/>
              <a:rect l="l" t="t" r="r" b="b"/>
              <a:pathLst>
                <a:path w="6072" h="4687" extrusionOk="0">
                  <a:moveTo>
                    <a:pt x="149" y="0"/>
                  </a:moveTo>
                  <a:cubicBezTo>
                    <a:pt x="94" y="0"/>
                    <a:pt x="44" y="1"/>
                    <a:pt x="0" y="2"/>
                  </a:cubicBezTo>
                  <a:cubicBezTo>
                    <a:pt x="593" y="1499"/>
                    <a:pt x="2176" y="4687"/>
                    <a:pt x="4888" y="4687"/>
                  </a:cubicBezTo>
                  <a:cubicBezTo>
                    <a:pt x="5076" y="4687"/>
                    <a:pt x="5271" y="4671"/>
                    <a:pt x="5471" y="4639"/>
                  </a:cubicBezTo>
                  <a:cubicBezTo>
                    <a:pt x="5671" y="4605"/>
                    <a:pt x="5871" y="4539"/>
                    <a:pt x="6071" y="4472"/>
                  </a:cubicBezTo>
                  <a:cubicBezTo>
                    <a:pt x="6071" y="4472"/>
                    <a:pt x="6071" y="4439"/>
                    <a:pt x="6038" y="4405"/>
                  </a:cubicBezTo>
                  <a:cubicBezTo>
                    <a:pt x="6004" y="4305"/>
                    <a:pt x="5971" y="4172"/>
                    <a:pt x="5938" y="4038"/>
                  </a:cubicBezTo>
                  <a:cubicBezTo>
                    <a:pt x="5737" y="2838"/>
                    <a:pt x="5704" y="1603"/>
                    <a:pt x="5838" y="369"/>
                  </a:cubicBezTo>
                  <a:cubicBezTo>
                    <a:pt x="5838" y="369"/>
                    <a:pt x="1472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9"/>
            <p:cNvSpPr/>
            <p:nvPr/>
          </p:nvSpPr>
          <p:spPr>
            <a:xfrm>
              <a:off x="3462650" y="980325"/>
              <a:ext cx="301075" cy="357125"/>
            </a:xfrm>
            <a:custGeom>
              <a:avLst/>
              <a:gdLst/>
              <a:ahLst/>
              <a:cxnLst/>
              <a:rect l="l" t="t" r="r" b="b"/>
              <a:pathLst>
                <a:path w="12043" h="14285" extrusionOk="0">
                  <a:moveTo>
                    <a:pt x="5573" y="1"/>
                  </a:moveTo>
                  <a:cubicBezTo>
                    <a:pt x="3259" y="1"/>
                    <a:pt x="858" y="1575"/>
                    <a:pt x="434" y="3969"/>
                  </a:cubicBezTo>
                  <a:cubicBezTo>
                    <a:pt x="0" y="6138"/>
                    <a:pt x="1802" y="12009"/>
                    <a:pt x="3436" y="13209"/>
                  </a:cubicBezTo>
                  <a:cubicBezTo>
                    <a:pt x="4415" y="13912"/>
                    <a:pt x="5592" y="14285"/>
                    <a:pt x="6734" y="14285"/>
                  </a:cubicBezTo>
                  <a:cubicBezTo>
                    <a:pt x="8356" y="14285"/>
                    <a:pt x="9905" y="13533"/>
                    <a:pt x="10708" y="11908"/>
                  </a:cubicBezTo>
                  <a:cubicBezTo>
                    <a:pt x="12042" y="9240"/>
                    <a:pt x="9574" y="1568"/>
                    <a:pt x="7806" y="567"/>
                  </a:cubicBezTo>
                  <a:cubicBezTo>
                    <a:pt x="7124" y="180"/>
                    <a:pt x="6354" y="1"/>
                    <a:pt x="5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9"/>
            <p:cNvSpPr/>
            <p:nvPr/>
          </p:nvSpPr>
          <p:spPr>
            <a:xfrm>
              <a:off x="3544375" y="1308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9"/>
            <p:cNvSpPr/>
            <p:nvPr/>
          </p:nvSpPr>
          <p:spPr>
            <a:xfrm>
              <a:off x="3604400" y="1160450"/>
              <a:ext cx="10875" cy="28375"/>
            </a:xfrm>
            <a:custGeom>
              <a:avLst/>
              <a:gdLst/>
              <a:ahLst/>
              <a:cxnLst/>
              <a:rect l="l" t="t" r="r" b="b"/>
              <a:pathLst>
                <a:path w="435" h="1135" extrusionOk="0">
                  <a:moveTo>
                    <a:pt x="134" y="0"/>
                  </a:moveTo>
                  <a:cubicBezTo>
                    <a:pt x="134" y="0"/>
                    <a:pt x="101" y="0"/>
                    <a:pt x="134" y="33"/>
                  </a:cubicBezTo>
                  <a:cubicBezTo>
                    <a:pt x="268" y="434"/>
                    <a:pt x="335" y="901"/>
                    <a:pt x="1" y="1134"/>
                  </a:cubicBezTo>
                  <a:cubicBezTo>
                    <a:pt x="435" y="967"/>
                    <a:pt x="301" y="334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9"/>
            <p:cNvSpPr/>
            <p:nvPr/>
          </p:nvSpPr>
          <p:spPr>
            <a:xfrm>
              <a:off x="3580175" y="1151950"/>
              <a:ext cx="37025" cy="32950"/>
            </a:xfrm>
            <a:custGeom>
              <a:avLst/>
              <a:gdLst/>
              <a:ahLst/>
              <a:cxnLst/>
              <a:rect l="l" t="t" r="r" b="b"/>
              <a:pathLst>
                <a:path w="1481" h="1318" extrusionOk="0">
                  <a:moveTo>
                    <a:pt x="666" y="1"/>
                  </a:moveTo>
                  <a:cubicBezTo>
                    <a:pt x="646" y="1"/>
                    <a:pt x="625" y="3"/>
                    <a:pt x="603" y="7"/>
                  </a:cubicBezTo>
                  <a:cubicBezTo>
                    <a:pt x="0" y="133"/>
                    <a:pt x="273" y="1317"/>
                    <a:pt x="818" y="1317"/>
                  </a:cubicBezTo>
                  <a:cubicBezTo>
                    <a:pt x="845" y="1317"/>
                    <a:pt x="874" y="1314"/>
                    <a:pt x="903" y="1307"/>
                  </a:cubicBezTo>
                  <a:cubicBezTo>
                    <a:pt x="1481" y="1179"/>
                    <a:pt x="1194" y="1"/>
                    <a:pt x="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9"/>
            <p:cNvSpPr/>
            <p:nvPr/>
          </p:nvSpPr>
          <p:spPr>
            <a:xfrm>
              <a:off x="3667800" y="1142925"/>
              <a:ext cx="17525" cy="23500"/>
            </a:xfrm>
            <a:custGeom>
              <a:avLst/>
              <a:gdLst/>
              <a:ahLst/>
              <a:cxnLst/>
              <a:rect l="l" t="t" r="r" b="b"/>
              <a:pathLst>
                <a:path w="701" h="940" extrusionOk="0">
                  <a:moveTo>
                    <a:pt x="0" y="1"/>
                  </a:moveTo>
                  <a:cubicBezTo>
                    <a:pt x="32" y="380"/>
                    <a:pt x="243" y="940"/>
                    <a:pt x="635" y="940"/>
                  </a:cubicBezTo>
                  <a:cubicBezTo>
                    <a:pt x="656" y="940"/>
                    <a:pt x="678" y="938"/>
                    <a:pt x="701" y="935"/>
                  </a:cubicBezTo>
                  <a:lnTo>
                    <a:pt x="701" y="901"/>
                  </a:lnTo>
                  <a:cubicBezTo>
                    <a:pt x="300" y="835"/>
                    <a:pt x="134" y="434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9"/>
            <p:cNvSpPr/>
            <p:nvPr/>
          </p:nvSpPr>
          <p:spPr>
            <a:xfrm>
              <a:off x="3661950" y="1129050"/>
              <a:ext cx="36450" cy="32625"/>
            </a:xfrm>
            <a:custGeom>
              <a:avLst/>
              <a:gdLst/>
              <a:ahLst/>
              <a:cxnLst/>
              <a:rect l="l" t="t" r="r" b="b"/>
              <a:pathLst>
                <a:path w="1458" h="1305" extrusionOk="0">
                  <a:moveTo>
                    <a:pt x="635" y="1"/>
                  </a:moveTo>
                  <a:cubicBezTo>
                    <a:pt x="592" y="1"/>
                    <a:pt x="547" y="7"/>
                    <a:pt x="501" y="22"/>
                  </a:cubicBezTo>
                  <a:cubicBezTo>
                    <a:pt x="1" y="209"/>
                    <a:pt x="262" y="1305"/>
                    <a:pt x="791" y="1305"/>
                  </a:cubicBezTo>
                  <a:cubicBezTo>
                    <a:pt x="827" y="1305"/>
                    <a:pt x="863" y="1300"/>
                    <a:pt x="901" y="1289"/>
                  </a:cubicBezTo>
                  <a:cubicBezTo>
                    <a:pt x="1458" y="1104"/>
                    <a:pt x="1183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9"/>
            <p:cNvSpPr/>
            <p:nvPr/>
          </p:nvSpPr>
          <p:spPr>
            <a:xfrm>
              <a:off x="3566550" y="1113175"/>
              <a:ext cx="35375" cy="28250"/>
            </a:xfrm>
            <a:custGeom>
              <a:avLst/>
              <a:gdLst/>
              <a:ahLst/>
              <a:cxnLst/>
              <a:rect l="l" t="t" r="r" b="b"/>
              <a:pathLst>
                <a:path w="1415" h="1130" extrusionOk="0">
                  <a:moveTo>
                    <a:pt x="977" y="0"/>
                  </a:moveTo>
                  <a:cubicBezTo>
                    <a:pt x="824" y="0"/>
                    <a:pt x="673" y="52"/>
                    <a:pt x="548" y="157"/>
                  </a:cubicBezTo>
                  <a:cubicBezTo>
                    <a:pt x="314" y="290"/>
                    <a:pt x="147" y="490"/>
                    <a:pt x="81" y="757"/>
                  </a:cubicBezTo>
                  <a:cubicBezTo>
                    <a:pt x="1" y="943"/>
                    <a:pt x="154" y="1129"/>
                    <a:pt x="338" y="1129"/>
                  </a:cubicBezTo>
                  <a:cubicBezTo>
                    <a:pt x="385" y="1129"/>
                    <a:pt x="434" y="1117"/>
                    <a:pt x="481" y="1091"/>
                  </a:cubicBezTo>
                  <a:cubicBezTo>
                    <a:pt x="648" y="990"/>
                    <a:pt x="814" y="890"/>
                    <a:pt x="948" y="790"/>
                  </a:cubicBezTo>
                  <a:cubicBezTo>
                    <a:pt x="1115" y="657"/>
                    <a:pt x="1281" y="590"/>
                    <a:pt x="1382" y="390"/>
                  </a:cubicBezTo>
                  <a:cubicBezTo>
                    <a:pt x="1415" y="257"/>
                    <a:pt x="1348" y="123"/>
                    <a:pt x="1248" y="56"/>
                  </a:cubicBezTo>
                  <a:cubicBezTo>
                    <a:pt x="1161" y="19"/>
                    <a:pt x="1068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9"/>
            <p:cNvSpPr/>
            <p:nvPr/>
          </p:nvSpPr>
          <p:spPr>
            <a:xfrm>
              <a:off x="3651950" y="1091225"/>
              <a:ext cx="40050" cy="19525"/>
            </a:xfrm>
            <a:custGeom>
              <a:avLst/>
              <a:gdLst/>
              <a:ahLst/>
              <a:cxnLst/>
              <a:rect l="l" t="t" r="r" b="b"/>
              <a:pathLst>
                <a:path w="1602" h="781" extrusionOk="0">
                  <a:moveTo>
                    <a:pt x="701" y="0"/>
                  </a:moveTo>
                  <a:cubicBezTo>
                    <a:pt x="434" y="0"/>
                    <a:pt x="200" y="101"/>
                    <a:pt x="67" y="334"/>
                  </a:cubicBezTo>
                  <a:cubicBezTo>
                    <a:pt x="0" y="434"/>
                    <a:pt x="34" y="568"/>
                    <a:pt x="134" y="668"/>
                  </a:cubicBezTo>
                  <a:cubicBezTo>
                    <a:pt x="259" y="743"/>
                    <a:pt x="403" y="780"/>
                    <a:pt x="551" y="780"/>
                  </a:cubicBezTo>
                  <a:cubicBezTo>
                    <a:pt x="601" y="780"/>
                    <a:pt x="651" y="776"/>
                    <a:pt x="701" y="768"/>
                  </a:cubicBezTo>
                  <a:lnTo>
                    <a:pt x="1235" y="768"/>
                  </a:lnTo>
                  <a:cubicBezTo>
                    <a:pt x="1501" y="734"/>
                    <a:pt x="1601" y="434"/>
                    <a:pt x="1401" y="234"/>
                  </a:cubicBezTo>
                  <a:cubicBezTo>
                    <a:pt x="1201" y="67"/>
                    <a:pt x="968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9"/>
            <p:cNvSpPr/>
            <p:nvPr/>
          </p:nvSpPr>
          <p:spPr>
            <a:xfrm>
              <a:off x="3624425" y="1252175"/>
              <a:ext cx="21700" cy="8350"/>
            </a:xfrm>
            <a:custGeom>
              <a:avLst/>
              <a:gdLst/>
              <a:ahLst/>
              <a:cxnLst/>
              <a:rect l="l" t="t" r="r" b="b"/>
              <a:pathLst>
                <a:path w="868" h="334" extrusionOk="0">
                  <a:moveTo>
                    <a:pt x="834" y="0"/>
                  </a:moveTo>
                  <a:cubicBezTo>
                    <a:pt x="734" y="100"/>
                    <a:pt x="568" y="167"/>
                    <a:pt x="434" y="201"/>
                  </a:cubicBezTo>
                  <a:cubicBezTo>
                    <a:pt x="267" y="201"/>
                    <a:pt x="134" y="167"/>
                    <a:pt x="1" y="67"/>
                  </a:cubicBezTo>
                  <a:lnTo>
                    <a:pt x="1" y="67"/>
                  </a:lnTo>
                  <a:cubicBezTo>
                    <a:pt x="67" y="234"/>
                    <a:pt x="234" y="334"/>
                    <a:pt x="401" y="334"/>
                  </a:cubicBezTo>
                  <a:cubicBezTo>
                    <a:pt x="601" y="334"/>
                    <a:pt x="801" y="201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9"/>
            <p:cNvSpPr/>
            <p:nvPr/>
          </p:nvSpPr>
          <p:spPr>
            <a:xfrm>
              <a:off x="3626925" y="1100875"/>
              <a:ext cx="58675" cy="129750"/>
            </a:xfrm>
            <a:custGeom>
              <a:avLst/>
              <a:gdLst/>
              <a:ahLst/>
              <a:cxnLst/>
              <a:rect l="l" t="t" r="r" b="b"/>
              <a:pathLst>
                <a:path w="2347" h="5190" extrusionOk="0">
                  <a:moveTo>
                    <a:pt x="700" y="1"/>
                  </a:moveTo>
                  <a:cubicBezTo>
                    <a:pt x="671" y="1"/>
                    <a:pt x="644" y="24"/>
                    <a:pt x="668" y="48"/>
                  </a:cubicBezTo>
                  <a:cubicBezTo>
                    <a:pt x="1035" y="1349"/>
                    <a:pt x="1602" y="2550"/>
                    <a:pt x="1969" y="3817"/>
                  </a:cubicBezTo>
                  <a:cubicBezTo>
                    <a:pt x="1735" y="3784"/>
                    <a:pt x="1502" y="3784"/>
                    <a:pt x="1302" y="3784"/>
                  </a:cubicBezTo>
                  <a:cubicBezTo>
                    <a:pt x="1235" y="3817"/>
                    <a:pt x="1602" y="4685"/>
                    <a:pt x="1602" y="4818"/>
                  </a:cubicBezTo>
                  <a:cubicBezTo>
                    <a:pt x="1380" y="4907"/>
                    <a:pt x="1152" y="4950"/>
                    <a:pt x="924" y="4950"/>
                  </a:cubicBezTo>
                  <a:cubicBezTo>
                    <a:pt x="636" y="4950"/>
                    <a:pt x="346" y="4882"/>
                    <a:pt x="67" y="4751"/>
                  </a:cubicBezTo>
                  <a:cubicBezTo>
                    <a:pt x="34" y="4751"/>
                    <a:pt x="1" y="4785"/>
                    <a:pt x="34" y="4785"/>
                  </a:cubicBezTo>
                  <a:cubicBezTo>
                    <a:pt x="278" y="5029"/>
                    <a:pt x="634" y="5189"/>
                    <a:pt x="999" y="5189"/>
                  </a:cubicBezTo>
                  <a:cubicBezTo>
                    <a:pt x="1033" y="5189"/>
                    <a:pt x="1067" y="5188"/>
                    <a:pt x="1101" y="5185"/>
                  </a:cubicBezTo>
                  <a:cubicBezTo>
                    <a:pt x="1268" y="5152"/>
                    <a:pt x="1435" y="5118"/>
                    <a:pt x="1602" y="5085"/>
                  </a:cubicBezTo>
                  <a:lnTo>
                    <a:pt x="1668" y="5052"/>
                  </a:lnTo>
                  <a:lnTo>
                    <a:pt x="1769" y="4985"/>
                  </a:lnTo>
                  <a:cubicBezTo>
                    <a:pt x="1802" y="4985"/>
                    <a:pt x="1835" y="4918"/>
                    <a:pt x="1835" y="4885"/>
                  </a:cubicBezTo>
                  <a:cubicBezTo>
                    <a:pt x="1835" y="4885"/>
                    <a:pt x="1835" y="4852"/>
                    <a:pt x="1835" y="4852"/>
                  </a:cubicBezTo>
                  <a:lnTo>
                    <a:pt x="1835" y="4818"/>
                  </a:lnTo>
                  <a:cubicBezTo>
                    <a:pt x="1769" y="4485"/>
                    <a:pt x="1602" y="4051"/>
                    <a:pt x="1602" y="4051"/>
                  </a:cubicBezTo>
                  <a:cubicBezTo>
                    <a:pt x="1691" y="4051"/>
                    <a:pt x="2002" y="4110"/>
                    <a:pt x="2190" y="4110"/>
                  </a:cubicBezTo>
                  <a:cubicBezTo>
                    <a:pt x="2284" y="4110"/>
                    <a:pt x="2347" y="4095"/>
                    <a:pt x="2336" y="4051"/>
                  </a:cubicBezTo>
                  <a:cubicBezTo>
                    <a:pt x="1935" y="2650"/>
                    <a:pt x="1402" y="1316"/>
                    <a:pt x="734" y="15"/>
                  </a:cubicBezTo>
                  <a:cubicBezTo>
                    <a:pt x="725" y="5"/>
                    <a:pt x="712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9"/>
            <p:cNvSpPr/>
            <p:nvPr/>
          </p:nvSpPr>
          <p:spPr>
            <a:xfrm>
              <a:off x="3626100" y="1220475"/>
              <a:ext cx="35050" cy="25050"/>
            </a:xfrm>
            <a:custGeom>
              <a:avLst/>
              <a:gdLst/>
              <a:ahLst/>
              <a:cxnLst/>
              <a:rect l="l" t="t" r="r" b="b"/>
              <a:pathLst>
                <a:path w="1402" h="1002" extrusionOk="0">
                  <a:moveTo>
                    <a:pt x="67" y="1"/>
                  </a:moveTo>
                  <a:cubicBezTo>
                    <a:pt x="34" y="134"/>
                    <a:pt x="0" y="268"/>
                    <a:pt x="0" y="401"/>
                  </a:cubicBezTo>
                  <a:cubicBezTo>
                    <a:pt x="0" y="668"/>
                    <a:pt x="67" y="1002"/>
                    <a:pt x="401" y="1002"/>
                  </a:cubicBezTo>
                  <a:cubicBezTo>
                    <a:pt x="567" y="1002"/>
                    <a:pt x="734" y="968"/>
                    <a:pt x="868" y="868"/>
                  </a:cubicBezTo>
                  <a:cubicBezTo>
                    <a:pt x="1101" y="701"/>
                    <a:pt x="1268" y="501"/>
                    <a:pt x="1401" y="234"/>
                  </a:cubicBezTo>
                  <a:lnTo>
                    <a:pt x="1401" y="234"/>
                  </a:lnTo>
                  <a:cubicBezTo>
                    <a:pt x="1304" y="248"/>
                    <a:pt x="1206" y="255"/>
                    <a:pt x="1109" y="255"/>
                  </a:cubicBezTo>
                  <a:cubicBezTo>
                    <a:pt x="742" y="255"/>
                    <a:pt x="384" y="159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9"/>
            <p:cNvSpPr/>
            <p:nvPr/>
          </p:nvSpPr>
          <p:spPr>
            <a:xfrm>
              <a:off x="3626100" y="1230175"/>
              <a:ext cx="21700" cy="15350"/>
            </a:xfrm>
            <a:custGeom>
              <a:avLst/>
              <a:gdLst/>
              <a:ahLst/>
              <a:cxnLst/>
              <a:rect l="l" t="t" r="r" b="b"/>
              <a:pathLst>
                <a:path w="868" h="614" extrusionOk="0">
                  <a:moveTo>
                    <a:pt x="140" y="0"/>
                  </a:moveTo>
                  <a:cubicBezTo>
                    <a:pt x="94" y="0"/>
                    <a:pt x="48" y="4"/>
                    <a:pt x="0" y="13"/>
                  </a:cubicBezTo>
                  <a:cubicBezTo>
                    <a:pt x="0" y="280"/>
                    <a:pt x="67" y="614"/>
                    <a:pt x="401" y="614"/>
                  </a:cubicBezTo>
                  <a:cubicBezTo>
                    <a:pt x="567" y="614"/>
                    <a:pt x="734" y="580"/>
                    <a:pt x="868" y="480"/>
                  </a:cubicBezTo>
                  <a:cubicBezTo>
                    <a:pt x="722" y="190"/>
                    <a:pt x="451" y="0"/>
                    <a:pt x="140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9"/>
            <p:cNvSpPr/>
            <p:nvPr/>
          </p:nvSpPr>
          <p:spPr>
            <a:xfrm>
              <a:off x="3423625" y="895650"/>
              <a:ext cx="305900" cy="317200"/>
            </a:xfrm>
            <a:custGeom>
              <a:avLst/>
              <a:gdLst/>
              <a:ahLst/>
              <a:cxnLst/>
              <a:rect l="l" t="t" r="r" b="b"/>
              <a:pathLst>
                <a:path w="12236" h="12688" extrusionOk="0">
                  <a:moveTo>
                    <a:pt x="9485" y="0"/>
                  </a:moveTo>
                  <a:cubicBezTo>
                    <a:pt x="9027" y="0"/>
                    <a:pt x="8559" y="384"/>
                    <a:pt x="8366" y="1019"/>
                  </a:cubicBezTo>
                  <a:cubicBezTo>
                    <a:pt x="8666" y="1219"/>
                    <a:pt x="8900" y="1552"/>
                    <a:pt x="9000" y="1886"/>
                  </a:cubicBezTo>
                  <a:cubicBezTo>
                    <a:pt x="9164" y="2416"/>
                    <a:pt x="8979" y="2735"/>
                    <a:pt x="8755" y="2735"/>
                  </a:cubicBezTo>
                  <a:cubicBezTo>
                    <a:pt x="8570" y="2735"/>
                    <a:pt x="8360" y="2517"/>
                    <a:pt x="8299" y="2019"/>
                  </a:cubicBezTo>
                  <a:cubicBezTo>
                    <a:pt x="8233" y="1686"/>
                    <a:pt x="8266" y="1319"/>
                    <a:pt x="8366" y="1019"/>
                  </a:cubicBezTo>
                  <a:cubicBezTo>
                    <a:pt x="8201" y="904"/>
                    <a:pt x="8011" y="848"/>
                    <a:pt x="7824" y="848"/>
                  </a:cubicBezTo>
                  <a:cubicBezTo>
                    <a:pt x="7518" y="848"/>
                    <a:pt x="7218" y="996"/>
                    <a:pt x="7032" y="1285"/>
                  </a:cubicBezTo>
                  <a:cubicBezTo>
                    <a:pt x="6765" y="1719"/>
                    <a:pt x="6565" y="2186"/>
                    <a:pt x="6531" y="2720"/>
                  </a:cubicBezTo>
                  <a:cubicBezTo>
                    <a:pt x="6531" y="2720"/>
                    <a:pt x="2795" y="2720"/>
                    <a:pt x="2028" y="3754"/>
                  </a:cubicBezTo>
                  <a:cubicBezTo>
                    <a:pt x="1628" y="4254"/>
                    <a:pt x="1428" y="4855"/>
                    <a:pt x="1495" y="5488"/>
                  </a:cubicBezTo>
                  <a:cubicBezTo>
                    <a:pt x="1495" y="5488"/>
                    <a:pt x="327" y="6089"/>
                    <a:pt x="160" y="7190"/>
                  </a:cubicBezTo>
                  <a:cubicBezTo>
                    <a:pt x="1" y="8243"/>
                    <a:pt x="1735" y="12688"/>
                    <a:pt x="3171" y="12688"/>
                  </a:cubicBezTo>
                  <a:cubicBezTo>
                    <a:pt x="3236" y="12688"/>
                    <a:pt x="3299" y="12679"/>
                    <a:pt x="3363" y="12660"/>
                  </a:cubicBezTo>
                  <a:cubicBezTo>
                    <a:pt x="4297" y="12393"/>
                    <a:pt x="3663" y="8657"/>
                    <a:pt x="3663" y="8657"/>
                  </a:cubicBezTo>
                  <a:cubicBezTo>
                    <a:pt x="4697" y="8424"/>
                    <a:pt x="5464" y="7557"/>
                    <a:pt x="5564" y="6489"/>
                  </a:cubicBezTo>
                  <a:cubicBezTo>
                    <a:pt x="5564" y="6489"/>
                    <a:pt x="6697" y="6913"/>
                    <a:pt x="7990" y="6913"/>
                  </a:cubicBezTo>
                  <a:cubicBezTo>
                    <a:pt x="8993" y="6913"/>
                    <a:pt x="10092" y="6658"/>
                    <a:pt x="10835" y="5755"/>
                  </a:cubicBezTo>
                  <a:cubicBezTo>
                    <a:pt x="12236" y="4021"/>
                    <a:pt x="10701" y="451"/>
                    <a:pt x="9767" y="51"/>
                  </a:cubicBezTo>
                  <a:cubicBezTo>
                    <a:pt x="9675" y="17"/>
                    <a:pt x="9580" y="0"/>
                    <a:pt x="9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9"/>
            <p:cNvSpPr/>
            <p:nvPr/>
          </p:nvSpPr>
          <p:spPr>
            <a:xfrm>
              <a:off x="3437625" y="1166500"/>
              <a:ext cx="95100" cy="92600"/>
            </a:xfrm>
            <a:custGeom>
              <a:avLst/>
              <a:gdLst/>
              <a:ahLst/>
              <a:cxnLst/>
              <a:rect l="l" t="t" r="r" b="b"/>
              <a:pathLst>
                <a:path w="3804" h="3704" extrusionOk="0">
                  <a:moveTo>
                    <a:pt x="1206" y="1"/>
                  </a:moveTo>
                  <a:cubicBezTo>
                    <a:pt x="1059" y="1"/>
                    <a:pt x="922" y="38"/>
                    <a:pt x="801" y="125"/>
                  </a:cubicBezTo>
                  <a:cubicBezTo>
                    <a:pt x="1" y="725"/>
                    <a:pt x="1402" y="3394"/>
                    <a:pt x="2469" y="3661"/>
                  </a:cubicBezTo>
                  <a:cubicBezTo>
                    <a:pt x="2567" y="3690"/>
                    <a:pt x="2668" y="3704"/>
                    <a:pt x="2768" y="3704"/>
                  </a:cubicBezTo>
                  <a:cubicBezTo>
                    <a:pt x="3241" y="3704"/>
                    <a:pt x="3693" y="3390"/>
                    <a:pt x="3803" y="2894"/>
                  </a:cubicBezTo>
                  <a:lnTo>
                    <a:pt x="3236" y="1293"/>
                  </a:lnTo>
                  <a:cubicBezTo>
                    <a:pt x="3236" y="1293"/>
                    <a:pt x="2066" y="1"/>
                    <a:pt x="12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9"/>
            <p:cNvSpPr/>
            <p:nvPr/>
          </p:nvSpPr>
          <p:spPr>
            <a:xfrm>
              <a:off x="3468475" y="1188775"/>
              <a:ext cx="50675" cy="54575"/>
            </a:xfrm>
            <a:custGeom>
              <a:avLst/>
              <a:gdLst/>
              <a:ahLst/>
              <a:cxnLst/>
              <a:rect l="l" t="t" r="r" b="b"/>
              <a:pathLst>
                <a:path w="2027" h="2183" extrusionOk="0">
                  <a:moveTo>
                    <a:pt x="43" y="1"/>
                  </a:moveTo>
                  <a:cubicBezTo>
                    <a:pt x="29" y="1"/>
                    <a:pt x="15" y="1"/>
                    <a:pt x="1" y="1"/>
                  </a:cubicBezTo>
                  <a:lnTo>
                    <a:pt x="1" y="35"/>
                  </a:lnTo>
                  <a:cubicBezTo>
                    <a:pt x="768" y="201"/>
                    <a:pt x="1235" y="869"/>
                    <a:pt x="1602" y="1502"/>
                  </a:cubicBezTo>
                  <a:cubicBezTo>
                    <a:pt x="1482" y="1348"/>
                    <a:pt x="1308" y="1273"/>
                    <a:pt x="1137" y="1273"/>
                  </a:cubicBezTo>
                  <a:cubicBezTo>
                    <a:pt x="975" y="1273"/>
                    <a:pt x="815" y="1339"/>
                    <a:pt x="701" y="1469"/>
                  </a:cubicBezTo>
                  <a:cubicBezTo>
                    <a:pt x="701" y="1469"/>
                    <a:pt x="701" y="1502"/>
                    <a:pt x="735" y="1502"/>
                  </a:cubicBezTo>
                  <a:cubicBezTo>
                    <a:pt x="817" y="1455"/>
                    <a:pt x="908" y="1433"/>
                    <a:pt x="1000" y="1433"/>
                  </a:cubicBezTo>
                  <a:cubicBezTo>
                    <a:pt x="1168" y="1433"/>
                    <a:pt x="1339" y="1506"/>
                    <a:pt x="1468" y="1636"/>
                  </a:cubicBezTo>
                  <a:cubicBezTo>
                    <a:pt x="1635" y="1769"/>
                    <a:pt x="1769" y="1969"/>
                    <a:pt x="1869" y="2169"/>
                  </a:cubicBezTo>
                  <a:cubicBezTo>
                    <a:pt x="1887" y="2178"/>
                    <a:pt x="1907" y="2183"/>
                    <a:pt x="1926" y="2183"/>
                  </a:cubicBezTo>
                  <a:cubicBezTo>
                    <a:pt x="1980" y="2183"/>
                    <a:pt x="2027" y="2152"/>
                    <a:pt x="2002" y="2103"/>
                  </a:cubicBezTo>
                  <a:cubicBezTo>
                    <a:pt x="1903" y="1181"/>
                    <a:pt x="1058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9"/>
            <p:cNvSpPr/>
            <p:nvPr/>
          </p:nvSpPr>
          <p:spPr>
            <a:xfrm>
              <a:off x="3502675" y="1365575"/>
              <a:ext cx="215175" cy="197975"/>
            </a:xfrm>
            <a:custGeom>
              <a:avLst/>
              <a:gdLst/>
              <a:ahLst/>
              <a:cxnLst/>
              <a:rect l="l" t="t" r="r" b="b"/>
              <a:pathLst>
                <a:path w="8607" h="7919" extrusionOk="0">
                  <a:moveTo>
                    <a:pt x="1101" y="1"/>
                  </a:moveTo>
                  <a:lnTo>
                    <a:pt x="0" y="1569"/>
                  </a:lnTo>
                  <a:cubicBezTo>
                    <a:pt x="0" y="1569"/>
                    <a:pt x="4890" y="7919"/>
                    <a:pt x="5128" y="7919"/>
                  </a:cubicBezTo>
                  <a:cubicBezTo>
                    <a:pt x="5134" y="7919"/>
                    <a:pt x="5137" y="7915"/>
                    <a:pt x="5137" y="7907"/>
                  </a:cubicBezTo>
                  <a:lnTo>
                    <a:pt x="6238" y="4671"/>
                  </a:lnTo>
                  <a:lnTo>
                    <a:pt x="8607" y="6572"/>
                  </a:lnTo>
                  <a:lnTo>
                    <a:pt x="7806" y="1235"/>
                  </a:lnTo>
                  <a:lnTo>
                    <a:pt x="7039" y="268"/>
                  </a:lnTo>
                  <a:lnTo>
                    <a:pt x="6005" y="3970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9"/>
            <p:cNvSpPr/>
            <p:nvPr/>
          </p:nvSpPr>
          <p:spPr>
            <a:xfrm>
              <a:off x="3507925" y="1396650"/>
              <a:ext cx="213300" cy="174100"/>
            </a:xfrm>
            <a:custGeom>
              <a:avLst/>
              <a:gdLst/>
              <a:ahLst/>
              <a:cxnLst/>
              <a:rect l="l" t="t" r="r" b="b"/>
              <a:pathLst>
                <a:path w="8532" h="6964" extrusionOk="0">
                  <a:moveTo>
                    <a:pt x="7629" y="1"/>
                  </a:moveTo>
                  <a:cubicBezTo>
                    <a:pt x="7613" y="1"/>
                    <a:pt x="7596" y="9"/>
                    <a:pt x="7596" y="26"/>
                  </a:cubicBezTo>
                  <a:cubicBezTo>
                    <a:pt x="7529" y="893"/>
                    <a:pt x="8130" y="4262"/>
                    <a:pt x="8230" y="5062"/>
                  </a:cubicBezTo>
                  <a:cubicBezTo>
                    <a:pt x="8131" y="4963"/>
                    <a:pt x="6105" y="3427"/>
                    <a:pt x="6030" y="3427"/>
                  </a:cubicBezTo>
                  <a:cubicBezTo>
                    <a:pt x="6029" y="3427"/>
                    <a:pt x="6029" y="3428"/>
                    <a:pt x="6028" y="3428"/>
                  </a:cubicBezTo>
                  <a:cubicBezTo>
                    <a:pt x="5761" y="3962"/>
                    <a:pt x="4961" y="6297"/>
                    <a:pt x="4894" y="6530"/>
                  </a:cubicBezTo>
                  <a:cubicBezTo>
                    <a:pt x="4060" y="5463"/>
                    <a:pt x="991" y="1627"/>
                    <a:pt x="57" y="659"/>
                  </a:cubicBezTo>
                  <a:cubicBezTo>
                    <a:pt x="57" y="650"/>
                    <a:pt x="52" y="645"/>
                    <a:pt x="44" y="645"/>
                  </a:cubicBezTo>
                  <a:cubicBezTo>
                    <a:pt x="27" y="645"/>
                    <a:pt x="0" y="669"/>
                    <a:pt x="24" y="693"/>
                  </a:cubicBezTo>
                  <a:cubicBezTo>
                    <a:pt x="755" y="1823"/>
                    <a:pt x="4834" y="6964"/>
                    <a:pt x="4894" y="6964"/>
                  </a:cubicBezTo>
                  <a:cubicBezTo>
                    <a:pt x="4894" y="6964"/>
                    <a:pt x="4894" y="6964"/>
                    <a:pt x="4894" y="6964"/>
                  </a:cubicBezTo>
                  <a:cubicBezTo>
                    <a:pt x="5361" y="5830"/>
                    <a:pt x="5761" y="4696"/>
                    <a:pt x="6062" y="3528"/>
                  </a:cubicBezTo>
                  <a:cubicBezTo>
                    <a:pt x="6415" y="3882"/>
                    <a:pt x="8414" y="5570"/>
                    <a:pt x="8525" y="5570"/>
                  </a:cubicBezTo>
                  <a:cubicBezTo>
                    <a:pt x="8530" y="5570"/>
                    <a:pt x="8531" y="5568"/>
                    <a:pt x="8530" y="5563"/>
                  </a:cubicBezTo>
                  <a:cubicBezTo>
                    <a:pt x="8463" y="4595"/>
                    <a:pt x="8330" y="3628"/>
                    <a:pt x="8163" y="2661"/>
                  </a:cubicBezTo>
                  <a:cubicBezTo>
                    <a:pt x="7996" y="1793"/>
                    <a:pt x="7863" y="893"/>
                    <a:pt x="7663" y="26"/>
                  </a:cubicBezTo>
                  <a:cubicBezTo>
                    <a:pt x="7663" y="9"/>
                    <a:pt x="7646" y="1"/>
                    <a:pt x="7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9"/>
            <p:cNvSpPr/>
            <p:nvPr/>
          </p:nvSpPr>
          <p:spPr>
            <a:xfrm>
              <a:off x="4377475" y="622550"/>
              <a:ext cx="481200" cy="372050"/>
            </a:xfrm>
            <a:custGeom>
              <a:avLst/>
              <a:gdLst/>
              <a:ahLst/>
              <a:cxnLst/>
              <a:rect l="l" t="t" r="r" b="b"/>
              <a:pathLst>
                <a:path w="19248" h="14882" extrusionOk="0">
                  <a:moveTo>
                    <a:pt x="0" y="1602"/>
                  </a:moveTo>
                  <a:lnTo>
                    <a:pt x="0" y="1602"/>
                  </a:lnTo>
                  <a:cubicBezTo>
                    <a:pt x="17" y="1631"/>
                    <a:pt x="34" y="1659"/>
                    <a:pt x="52" y="1686"/>
                  </a:cubicBezTo>
                  <a:lnTo>
                    <a:pt x="52" y="1686"/>
                  </a:lnTo>
                  <a:lnTo>
                    <a:pt x="0" y="1602"/>
                  </a:lnTo>
                  <a:close/>
                  <a:moveTo>
                    <a:pt x="11909" y="1"/>
                  </a:moveTo>
                  <a:cubicBezTo>
                    <a:pt x="7931" y="1901"/>
                    <a:pt x="4897" y="2858"/>
                    <a:pt x="2834" y="2858"/>
                  </a:cubicBezTo>
                  <a:cubicBezTo>
                    <a:pt x="2181" y="2858"/>
                    <a:pt x="1625" y="2762"/>
                    <a:pt x="1168" y="2569"/>
                  </a:cubicBezTo>
                  <a:cubicBezTo>
                    <a:pt x="934" y="2469"/>
                    <a:pt x="701" y="2336"/>
                    <a:pt x="467" y="2169"/>
                  </a:cubicBezTo>
                  <a:cubicBezTo>
                    <a:pt x="321" y="2023"/>
                    <a:pt x="175" y="1877"/>
                    <a:pt x="52" y="1686"/>
                  </a:cubicBezTo>
                  <a:lnTo>
                    <a:pt x="52" y="1686"/>
                  </a:lnTo>
                  <a:lnTo>
                    <a:pt x="7339" y="13644"/>
                  </a:lnTo>
                  <a:cubicBezTo>
                    <a:pt x="7472" y="13844"/>
                    <a:pt x="7639" y="14044"/>
                    <a:pt x="7839" y="14211"/>
                  </a:cubicBezTo>
                  <a:cubicBezTo>
                    <a:pt x="8039" y="14378"/>
                    <a:pt x="8273" y="14511"/>
                    <a:pt x="8506" y="14611"/>
                  </a:cubicBezTo>
                  <a:cubicBezTo>
                    <a:pt x="8960" y="14791"/>
                    <a:pt x="9506" y="14881"/>
                    <a:pt x="10143" y="14881"/>
                  </a:cubicBezTo>
                  <a:cubicBezTo>
                    <a:pt x="12220" y="14881"/>
                    <a:pt x="15265" y="13924"/>
                    <a:pt x="19247" y="12009"/>
                  </a:cubicBezTo>
                  <a:lnTo>
                    <a:pt x="11909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9"/>
            <p:cNvSpPr/>
            <p:nvPr/>
          </p:nvSpPr>
          <p:spPr>
            <a:xfrm>
              <a:off x="4377475" y="622550"/>
              <a:ext cx="481200" cy="372050"/>
            </a:xfrm>
            <a:custGeom>
              <a:avLst/>
              <a:gdLst/>
              <a:ahLst/>
              <a:cxnLst/>
              <a:rect l="l" t="t" r="r" b="b"/>
              <a:pathLst>
                <a:path w="19248" h="14882" extrusionOk="0">
                  <a:moveTo>
                    <a:pt x="0" y="1602"/>
                  </a:moveTo>
                  <a:lnTo>
                    <a:pt x="0" y="1602"/>
                  </a:lnTo>
                  <a:cubicBezTo>
                    <a:pt x="17" y="1631"/>
                    <a:pt x="34" y="1659"/>
                    <a:pt x="52" y="1686"/>
                  </a:cubicBezTo>
                  <a:lnTo>
                    <a:pt x="52" y="1686"/>
                  </a:lnTo>
                  <a:lnTo>
                    <a:pt x="0" y="1602"/>
                  </a:lnTo>
                  <a:close/>
                  <a:moveTo>
                    <a:pt x="11909" y="1"/>
                  </a:moveTo>
                  <a:cubicBezTo>
                    <a:pt x="7931" y="1901"/>
                    <a:pt x="4897" y="2858"/>
                    <a:pt x="2834" y="2858"/>
                  </a:cubicBezTo>
                  <a:cubicBezTo>
                    <a:pt x="2181" y="2858"/>
                    <a:pt x="1625" y="2762"/>
                    <a:pt x="1168" y="2569"/>
                  </a:cubicBezTo>
                  <a:cubicBezTo>
                    <a:pt x="934" y="2469"/>
                    <a:pt x="701" y="2336"/>
                    <a:pt x="467" y="2169"/>
                  </a:cubicBezTo>
                  <a:cubicBezTo>
                    <a:pt x="321" y="2023"/>
                    <a:pt x="175" y="1877"/>
                    <a:pt x="52" y="1686"/>
                  </a:cubicBezTo>
                  <a:lnTo>
                    <a:pt x="52" y="1686"/>
                  </a:lnTo>
                  <a:lnTo>
                    <a:pt x="7339" y="13644"/>
                  </a:lnTo>
                  <a:cubicBezTo>
                    <a:pt x="7472" y="13844"/>
                    <a:pt x="7639" y="14044"/>
                    <a:pt x="7839" y="14211"/>
                  </a:cubicBezTo>
                  <a:cubicBezTo>
                    <a:pt x="8039" y="14378"/>
                    <a:pt x="8273" y="14511"/>
                    <a:pt x="8506" y="14611"/>
                  </a:cubicBezTo>
                  <a:cubicBezTo>
                    <a:pt x="8960" y="14791"/>
                    <a:pt x="9506" y="14881"/>
                    <a:pt x="10143" y="14881"/>
                  </a:cubicBezTo>
                  <a:cubicBezTo>
                    <a:pt x="12220" y="14881"/>
                    <a:pt x="15265" y="13924"/>
                    <a:pt x="19247" y="12009"/>
                  </a:cubicBezTo>
                  <a:lnTo>
                    <a:pt x="11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9"/>
            <p:cNvSpPr/>
            <p:nvPr/>
          </p:nvSpPr>
          <p:spPr>
            <a:xfrm>
              <a:off x="4357450" y="616725"/>
              <a:ext cx="204325" cy="346925"/>
            </a:xfrm>
            <a:custGeom>
              <a:avLst/>
              <a:gdLst/>
              <a:ahLst/>
              <a:cxnLst/>
              <a:rect l="l" t="t" r="r" b="b"/>
              <a:pathLst>
                <a:path w="8173" h="13877" extrusionOk="0">
                  <a:moveTo>
                    <a:pt x="0" y="0"/>
                  </a:moveTo>
                  <a:cubicBezTo>
                    <a:pt x="167" y="300"/>
                    <a:pt x="334" y="601"/>
                    <a:pt x="434" y="934"/>
                  </a:cubicBezTo>
                  <a:cubicBezTo>
                    <a:pt x="534" y="1268"/>
                    <a:pt x="634" y="1568"/>
                    <a:pt x="801" y="1835"/>
                  </a:cubicBezTo>
                  <a:lnTo>
                    <a:pt x="8173" y="13877"/>
                  </a:lnTo>
                  <a:cubicBezTo>
                    <a:pt x="8006" y="13577"/>
                    <a:pt x="7873" y="13276"/>
                    <a:pt x="7773" y="12976"/>
                  </a:cubicBezTo>
                  <a:cubicBezTo>
                    <a:pt x="7673" y="12643"/>
                    <a:pt x="7539" y="12309"/>
                    <a:pt x="7372" y="12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9"/>
            <p:cNvSpPr/>
            <p:nvPr/>
          </p:nvSpPr>
          <p:spPr>
            <a:xfrm>
              <a:off x="4357450" y="616725"/>
              <a:ext cx="204325" cy="346925"/>
            </a:xfrm>
            <a:custGeom>
              <a:avLst/>
              <a:gdLst/>
              <a:ahLst/>
              <a:cxnLst/>
              <a:rect l="l" t="t" r="r" b="b"/>
              <a:pathLst>
                <a:path w="8173" h="13877" extrusionOk="0">
                  <a:moveTo>
                    <a:pt x="0" y="0"/>
                  </a:moveTo>
                  <a:cubicBezTo>
                    <a:pt x="167" y="300"/>
                    <a:pt x="334" y="601"/>
                    <a:pt x="434" y="934"/>
                  </a:cubicBezTo>
                  <a:cubicBezTo>
                    <a:pt x="534" y="1268"/>
                    <a:pt x="634" y="1568"/>
                    <a:pt x="801" y="1835"/>
                  </a:cubicBezTo>
                  <a:lnTo>
                    <a:pt x="8173" y="13877"/>
                  </a:lnTo>
                  <a:cubicBezTo>
                    <a:pt x="8006" y="13577"/>
                    <a:pt x="7873" y="13276"/>
                    <a:pt x="7773" y="12976"/>
                  </a:cubicBezTo>
                  <a:cubicBezTo>
                    <a:pt x="7673" y="12643"/>
                    <a:pt x="7539" y="12309"/>
                    <a:pt x="7372" y="12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9"/>
            <p:cNvSpPr/>
            <p:nvPr/>
          </p:nvSpPr>
          <p:spPr>
            <a:xfrm>
              <a:off x="4053075" y="584075"/>
              <a:ext cx="488700" cy="381250"/>
            </a:xfrm>
            <a:custGeom>
              <a:avLst/>
              <a:gdLst/>
              <a:ahLst/>
              <a:cxnLst/>
              <a:rect l="l" t="t" r="r" b="b"/>
              <a:pathLst>
                <a:path w="19548" h="15250" extrusionOk="0">
                  <a:moveTo>
                    <a:pt x="9375" y="1"/>
                  </a:moveTo>
                  <a:cubicBezTo>
                    <a:pt x="7259" y="1"/>
                    <a:pt x="4160" y="1071"/>
                    <a:pt x="0" y="3241"/>
                  </a:cubicBezTo>
                  <a:lnTo>
                    <a:pt x="7339" y="15249"/>
                  </a:lnTo>
                  <a:cubicBezTo>
                    <a:pt x="11496" y="13106"/>
                    <a:pt x="14594" y="12043"/>
                    <a:pt x="16710" y="12043"/>
                  </a:cubicBezTo>
                  <a:cubicBezTo>
                    <a:pt x="17327" y="12043"/>
                    <a:pt x="17861" y="12133"/>
                    <a:pt x="18313" y="12314"/>
                  </a:cubicBezTo>
                  <a:cubicBezTo>
                    <a:pt x="18547" y="12414"/>
                    <a:pt x="18780" y="12548"/>
                    <a:pt x="19014" y="12714"/>
                  </a:cubicBezTo>
                  <a:cubicBezTo>
                    <a:pt x="19214" y="12881"/>
                    <a:pt x="19381" y="13081"/>
                    <a:pt x="19547" y="13315"/>
                  </a:cubicBezTo>
                  <a:lnTo>
                    <a:pt x="12209" y="1306"/>
                  </a:lnTo>
                  <a:cubicBezTo>
                    <a:pt x="12042" y="1039"/>
                    <a:pt x="11875" y="839"/>
                    <a:pt x="11642" y="672"/>
                  </a:cubicBezTo>
                  <a:cubicBezTo>
                    <a:pt x="11442" y="506"/>
                    <a:pt x="11208" y="372"/>
                    <a:pt x="10975" y="272"/>
                  </a:cubicBezTo>
                  <a:cubicBezTo>
                    <a:pt x="10523" y="92"/>
                    <a:pt x="9991" y="1"/>
                    <a:pt x="9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9"/>
            <p:cNvSpPr/>
            <p:nvPr/>
          </p:nvSpPr>
          <p:spPr>
            <a:xfrm>
              <a:off x="3750350" y="733325"/>
              <a:ext cx="379450" cy="339875"/>
            </a:xfrm>
            <a:custGeom>
              <a:avLst/>
              <a:gdLst/>
              <a:ahLst/>
              <a:cxnLst/>
              <a:rect l="l" t="t" r="r" b="b"/>
              <a:pathLst>
                <a:path w="15178" h="13595" extrusionOk="0">
                  <a:moveTo>
                    <a:pt x="8006" y="0"/>
                  </a:moveTo>
                  <a:cubicBezTo>
                    <a:pt x="4576" y="0"/>
                    <a:pt x="1640" y="2586"/>
                    <a:pt x="1235" y="6044"/>
                  </a:cubicBezTo>
                  <a:cubicBezTo>
                    <a:pt x="1135" y="7178"/>
                    <a:pt x="1301" y="8312"/>
                    <a:pt x="1735" y="9346"/>
                  </a:cubicBezTo>
                  <a:lnTo>
                    <a:pt x="0" y="12315"/>
                  </a:lnTo>
                  <a:lnTo>
                    <a:pt x="3436" y="11781"/>
                  </a:lnTo>
                  <a:cubicBezTo>
                    <a:pt x="4793" y="13029"/>
                    <a:pt x="6423" y="13594"/>
                    <a:pt x="8021" y="13594"/>
                  </a:cubicBezTo>
                  <a:cubicBezTo>
                    <a:pt x="11296" y="13594"/>
                    <a:pt x="14441" y="11221"/>
                    <a:pt x="14844" y="7478"/>
                  </a:cubicBezTo>
                  <a:cubicBezTo>
                    <a:pt x="15178" y="3742"/>
                    <a:pt x="12476" y="440"/>
                    <a:pt x="8740" y="40"/>
                  </a:cubicBezTo>
                  <a:cubicBezTo>
                    <a:pt x="8494" y="13"/>
                    <a:pt x="8249" y="0"/>
                    <a:pt x="80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9"/>
            <p:cNvSpPr/>
            <p:nvPr/>
          </p:nvSpPr>
          <p:spPr>
            <a:xfrm>
              <a:off x="3744500" y="729525"/>
              <a:ext cx="387850" cy="344200"/>
            </a:xfrm>
            <a:custGeom>
              <a:avLst/>
              <a:gdLst/>
              <a:ahLst/>
              <a:cxnLst/>
              <a:rect l="l" t="t" r="r" b="b"/>
              <a:pathLst>
                <a:path w="15514" h="13768" extrusionOk="0">
                  <a:moveTo>
                    <a:pt x="15078" y="7630"/>
                  </a:moveTo>
                  <a:cubicBezTo>
                    <a:pt x="14932" y="8714"/>
                    <a:pt x="14554" y="9746"/>
                    <a:pt x="13967" y="10660"/>
                  </a:cubicBezTo>
                  <a:lnTo>
                    <a:pt x="13967" y="10660"/>
                  </a:lnTo>
                  <a:cubicBezTo>
                    <a:pt x="14570" y="9748"/>
                    <a:pt x="14963" y="8702"/>
                    <a:pt x="15078" y="7630"/>
                  </a:cubicBezTo>
                  <a:close/>
                  <a:moveTo>
                    <a:pt x="13967" y="10660"/>
                  </a:moveTo>
                  <a:cubicBezTo>
                    <a:pt x="13875" y="10798"/>
                    <a:pt x="13779" y="10934"/>
                    <a:pt x="13677" y="11066"/>
                  </a:cubicBezTo>
                  <a:cubicBezTo>
                    <a:pt x="13673" y="11072"/>
                    <a:pt x="13669" y="11079"/>
                    <a:pt x="13665" y="11085"/>
                  </a:cubicBezTo>
                  <a:lnTo>
                    <a:pt x="13665" y="11085"/>
                  </a:lnTo>
                  <a:cubicBezTo>
                    <a:pt x="13681" y="11067"/>
                    <a:pt x="13696" y="11050"/>
                    <a:pt x="13711" y="11033"/>
                  </a:cubicBezTo>
                  <a:cubicBezTo>
                    <a:pt x="13800" y="10911"/>
                    <a:pt x="13886" y="10786"/>
                    <a:pt x="13967" y="10660"/>
                  </a:cubicBezTo>
                  <a:close/>
                  <a:moveTo>
                    <a:pt x="8206" y="1"/>
                  </a:moveTo>
                  <a:cubicBezTo>
                    <a:pt x="7910" y="1"/>
                    <a:pt x="7609" y="19"/>
                    <a:pt x="7306" y="58"/>
                  </a:cubicBezTo>
                  <a:cubicBezTo>
                    <a:pt x="5205" y="325"/>
                    <a:pt x="3337" y="1593"/>
                    <a:pt x="2269" y="3427"/>
                  </a:cubicBezTo>
                  <a:cubicBezTo>
                    <a:pt x="1183" y="5271"/>
                    <a:pt x="1039" y="7471"/>
                    <a:pt x="1804" y="9452"/>
                  </a:cubicBezTo>
                  <a:lnTo>
                    <a:pt x="1804" y="9452"/>
                  </a:lnTo>
                  <a:lnTo>
                    <a:pt x="134" y="12367"/>
                  </a:lnTo>
                  <a:lnTo>
                    <a:pt x="1" y="12567"/>
                  </a:lnTo>
                  <a:lnTo>
                    <a:pt x="268" y="12534"/>
                  </a:lnTo>
                  <a:lnTo>
                    <a:pt x="3614" y="12009"/>
                  </a:lnTo>
                  <a:lnTo>
                    <a:pt x="3614" y="12009"/>
                  </a:lnTo>
                  <a:cubicBezTo>
                    <a:pt x="4546" y="12838"/>
                    <a:pt x="5710" y="13435"/>
                    <a:pt x="6973" y="13668"/>
                  </a:cubicBezTo>
                  <a:cubicBezTo>
                    <a:pt x="7273" y="13701"/>
                    <a:pt x="7606" y="13735"/>
                    <a:pt x="7907" y="13768"/>
                  </a:cubicBezTo>
                  <a:lnTo>
                    <a:pt x="8874" y="13768"/>
                  </a:lnTo>
                  <a:cubicBezTo>
                    <a:pt x="9508" y="13701"/>
                    <a:pt x="10108" y="13534"/>
                    <a:pt x="10709" y="13301"/>
                  </a:cubicBezTo>
                  <a:cubicBezTo>
                    <a:pt x="11276" y="13101"/>
                    <a:pt x="11843" y="12767"/>
                    <a:pt x="12343" y="12400"/>
                  </a:cubicBezTo>
                  <a:cubicBezTo>
                    <a:pt x="12610" y="12200"/>
                    <a:pt x="12843" y="12000"/>
                    <a:pt x="13077" y="11800"/>
                  </a:cubicBezTo>
                  <a:cubicBezTo>
                    <a:pt x="13272" y="11572"/>
                    <a:pt x="13500" y="11344"/>
                    <a:pt x="13665" y="11085"/>
                  </a:cubicBezTo>
                  <a:lnTo>
                    <a:pt x="13665" y="11085"/>
                  </a:lnTo>
                  <a:cubicBezTo>
                    <a:pt x="13476" y="11301"/>
                    <a:pt x="13262" y="11517"/>
                    <a:pt x="13077" y="11733"/>
                  </a:cubicBezTo>
                  <a:cubicBezTo>
                    <a:pt x="12843" y="11933"/>
                    <a:pt x="12610" y="12133"/>
                    <a:pt x="12343" y="12334"/>
                  </a:cubicBezTo>
                  <a:cubicBezTo>
                    <a:pt x="11843" y="12700"/>
                    <a:pt x="11276" y="13001"/>
                    <a:pt x="10675" y="13201"/>
                  </a:cubicBezTo>
                  <a:cubicBezTo>
                    <a:pt x="10108" y="13434"/>
                    <a:pt x="9474" y="13568"/>
                    <a:pt x="8874" y="13634"/>
                  </a:cubicBezTo>
                  <a:cubicBezTo>
                    <a:pt x="8707" y="13651"/>
                    <a:pt x="8549" y="13660"/>
                    <a:pt x="8394" y="13660"/>
                  </a:cubicBezTo>
                  <a:cubicBezTo>
                    <a:pt x="8240" y="13660"/>
                    <a:pt x="8090" y="13651"/>
                    <a:pt x="7940" y="13634"/>
                  </a:cubicBezTo>
                  <a:cubicBezTo>
                    <a:pt x="7606" y="13634"/>
                    <a:pt x="7306" y="13568"/>
                    <a:pt x="7006" y="13534"/>
                  </a:cubicBezTo>
                  <a:cubicBezTo>
                    <a:pt x="5772" y="13268"/>
                    <a:pt x="4638" y="12700"/>
                    <a:pt x="3737" y="11867"/>
                  </a:cubicBezTo>
                  <a:lnTo>
                    <a:pt x="3704" y="11833"/>
                  </a:lnTo>
                  <a:lnTo>
                    <a:pt x="3637" y="11833"/>
                  </a:lnTo>
                  <a:lnTo>
                    <a:pt x="484" y="12266"/>
                  </a:lnTo>
                  <a:lnTo>
                    <a:pt x="484" y="12266"/>
                  </a:lnTo>
                  <a:lnTo>
                    <a:pt x="2069" y="9532"/>
                  </a:lnTo>
                  <a:lnTo>
                    <a:pt x="2102" y="9498"/>
                  </a:lnTo>
                  <a:lnTo>
                    <a:pt x="2069" y="9431"/>
                  </a:lnTo>
                  <a:cubicBezTo>
                    <a:pt x="1702" y="8497"/>
                    <a:pt x="1535" y="7463"/>
                    <a:pt x="1602" y="6463"/>
                  </a:cubicBezTo>
                  <a:cubicBezTo>
                    <a:pt x="1669" y="5429"/>
                    <a:pt x="1969" y="4461"/>
                    <a:pt x="2469" y="3561"/>
                  </a:cubicBezTo>
                  <a:cubicBezTo>
                    <a:pt x="2970" y="2693"/>
                    <a:pt x="3670" y="1926"/>
                    <a:pt x="4504" y="1326"/>
                  </a:cubicBezTo>
                  <a:cubicBezTo>
                    <a:pt x="5338" y="759"/>
                    <a:pt x="6305" y="358"/>
                    <a:pt x="7340" y="225"/>
                  </a:cubicBezTo>
                  <a:cubicBezTo>
                    <a:pt x="7690" y="171"/>
                    <a:pt x="8036" y="146"/>
                    <a:pt x="8378" y="146"/>
                  </a:cubicBezTo>
                  <a:cubicBezTo>
                    <a:pt x="12296" y="146"/>
                    <a:pt x="15508" y="3549"/>
                    <a:pt x="15078" y="7630"/>
                  </a:cubicBezTo>
                  <a:cubicBezTo>
                    <a:pt x="15513" y="3497"/>
                    <a:pt x="12243" y="1"/>
                    <a:pt x="8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9"/>
            <p:cNvSpPr/>
            <p:nvPr/>
          </p:nvSpPr>
          <p:spPr>
            <a:xfrm>
              <a:off x="3858750" y="806025"/>
              <a:ext cx="184325" cy="193500"/>
            </a:xfrm>
            <a:custGeom>
              <a:avLst/>
              <a:gdLst/>
              <a:ahLst/>
              <a:cxnLst/>
              <a:rect l="l" t="t" r="r" b="b"/>
              <a:pathLst>
                <a:path w="7373" h="7740" extrusionOk="0">
                  <a:moveTo>
                    <a:pt x="6205" y="0"/>
                  </a:moveTo>
                  <a:lnTo>
                    <a:pt x="2669" y="5538"/>
                  </a:lnTo>
                  <a:lnTo>
                    <a:pt x="968" y="3836"/>
                  </a:lnTo>
                  <a:lnTo>
                    <a:pt x="1" y="4770"/>
                  </a:lnTo>
                  <a:lnTo>
                    <a:pt x="2903" y="7739"/>
                  </a:lnTo>
                  <a:lnTo>
                    <a:pt x="7373" y="734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9017;p76"/>
          <p:cNvGrpSpPr/>
          <p:nvPr/>
        </p:nvGrpSpPr>
        <p:grpSpPr>
          <a:xfrm>
            <a:off x="1973878" y="1573863"/>
            <a:ext cx="355663" cy="308725"/>
            <a:chOff x="-28462125" y="3199700"/>
            <a:chExt cx="298550" cy="259150"/>
          </a:xfrm>
        </p:grpSpPr>
        <p:sp>
          <p:nvSpPr>
            <p:cNvPr id="222" name="Google Shape;9018;p76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019;p76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020;p76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8446;p75"/>
          <p:cNvGrpSpPr/>
          <p:nvPr/>
        </p:nvGrpSpPr>
        <p:grpSpPr>
          <a:xfrm>
            <a:off x="6803821" y="1557151"/>
            <a:ext cx="298169" cy="339253"/>
            <a:chOff x="1529350" y="258825"/>
            <a:chExt cx="423475" cy="481825"/>
          </a:xfrm>
        </p:grpSpPr>
        <p:sp>
          <p:nvSpPr>
            <p:cNvPr id="226" name="Google Shape;8447;p75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8448;p75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8" name="Google Shape;8923;p76"/>
          <p:cNvSpPr/>
          <p:nvPr/>
        </p:nvSpPr>
        <p:spPr>
          <a:xfrm>
            <a:off x="1975118" y="3194876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29" name="Google Shape;9175;p76"/>
          <p:cNvGrpSpPr/>
          <p:nvPr/>
        </p:nvGrpSpPr>
        <p:grpSpPr>
          <a:xfrm>
            <a:off x="6798244" y="3281264"/>
            <a:ext cx="352803" cy="289039"/>
            <a:chOff x="-26981375" y="3951875"/>
            <a:chExt cx="296150" cy="242625"/>
          </a:xfrm>
        </p:grpSpPr>
        <p:sp>
          <p:nvSpPr>
            <p:cNvPr id="230" name="Google Shape;9176;p76"/>
            <p:cNvSpPr/>
            <p:nvPr/>
          </p:nvSpPr>
          <p:spPr>
            <a:xfrm>
              <a:off x="-26978225" y="3951875"/>
              <a:ext cx="173300" cy="155975"/>
            </a:xfrm>
            <a:custGeom>
              <a:avLst/>
              <a:gdLst/>
              <a:ahLst/>
              <a:cxnLst/>
              <a:rect l="l" t="t" r="r" b="b"/>
              <a:pathLst>
                <a:path w="6932" h="6239" extrusionOk="0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1" name="Google Shape;9177;p76"/>
            <p:cNvSpPr/>
            <p:nvPr/>
          </p:nvSpPr>
          <p:spPr>
            <a:xfrm>
              <a:off x="-26981375" y="4124375"/>
              <a:ext cx="174075" cy="70125"/>
            </a:xfrm>
            <a:custGeom>
              <a:avLst/>
              <a:gdLst/>
              <a:ahLst/>
              <a:cxnLst/>
              <a:rect l="l" t="t" r="r" b="b"/>
              <a:pathLst>
                <a:path w="6963" h="2805" extrusionOk="0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9178;p76"/>
            <p:cNvSpPr/>
            <p:nvPr/>
          </p:nvSpPr>
          <p:spPr>
            <a:xfrm>
              <a:off x="-26790000" y="4002300"/>
              <a:ext cx="104775" cy="192200"/>
            </a:xfrm>
            <a:custGeom>
              <a:avLst/>
              <a:gdLst/>
              <a:ahLst/>
              <a:cxnLst/>
              <a:rect l="l" t="t" r="r" b="b"/>
              <a:pathLst>
                <a:path w="4191" h="7688" extrusionOk="0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849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84" y="328612"/>
            <a:ext cx="1967274" cy="4257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151" y="328612"/>
            <a:ext cx="2003583" cy="4336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1" y="400050"/>
            <a:ext cx="1990380" cy="43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86214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Inclusion Project Proposal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BEBEB"/>
      </a:lt2>
      <a:accent1>
        <a:srgbClr val="FFC727"/>
      </a:accent1>
      <a:accent2>
        <a:srgbClr val="37474F"/>
      </a:accent2>
      <a:accent3>
        <a:srgbClr val="DBDBDB"/>
      </a:accent3>
      <a:accent4>
        <a:srgbClr val="F7A9A0"/>
      </a:accent4>
      <a:accent5>
        <a:srgbClr val="DD6A57"/>
      </a:accent5>
      <a:accent6>
        <a:srgbClr val="AD6359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307</Words>
  <Application>Microsoft Office PowerPoint</Application>
  <PresentationFormat>On-screen Show (16:9)</PresentationFormat>
  <Paragraphs>67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Archivo Black</vt:lpstr>
      <vt:lpstr>Helvetica</vt:lpstr>
      <vt:lpstr>Archivo SemiBold</vt:lpstr>
      <vt:lpstr>Athelas</vt:lpstr>
      <vt:lpstr>Source Sans Pro</vt:lpstr>
      <vt:lpstr>Cambria</vt:lpstr>
      <vt:lpstr>Amatic SC</vt:lpstr>
      <vt:lpstr>Arial</vt:lpstr>
      <vt:lpstr>Social Inclusion Project Proposal by Slidesgo</vt:lpstr>
      <vt:lpstr>أمانك</vt:lpstr>
      <vt:lpstr>PowerPoint Presentation</vt:lpstr>
      <vt:lpstr>Introduction </vt:lpstr>
      <vt:lpstr>Which cause:</vt:lpstr>
      <vt:lpstr>PowerPoint Presentation</vt:lpstr>
      <vt:lpstr>PowerPoint Presentation</vt:lpstr>
      <vt:lpstr>PowerPoint Presentation</vt:lpstr>
      <vt:lpstr>Band’s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أمانك</dc:title>
  <dc:creator>yara jehad rabaya</dc:creator>
  <cp:lastModifiedBy>yara rabaya</cp:lastModifiedBy>
  <cp:revision>17</cp:revision>
  <dcterms:modified xsi:type="dcterms:W3CDTF">2023-01-14T20:25:56Z</dcterms:modified>
</cp:coreProperties>
</file>