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0" r:id="rId3"/>
    <p:sldId id="259" r:id="rId4"/>
    <p:sldId id="260" r:id="rId5"/>
    <p:sldId id="266" r:id="rId6"/>
    <p:sldId id="256" r:id="rId7"/>
    <p:sldId id="263" r:id="rId8"/>
    <p:sldId id="264" r:id="rId9"/>
    <p:sldId id="268" r:id="rId10"/>
    <p:sldId id="269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0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6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2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9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0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7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52E0-6895-4582-877A-7C9C26466F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52E0-6895-4582-877A-7C9C26466FAE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D20D-E31C-4952-9130-B440B143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Status</a:t>
            </a:r>
            <a:endParaRPr lang="en-US" sz="2800" dirty="0" smtClean="0"/>
          </a:p>
          <a:p>
            <a:r>
              <a:rPr lang="en-US" sz="2400" dirty="0" smtClean="0"/>
              <a:t>Have a general .</a:t>
            </a:r>
            <a:r>
              <a:rPr lang="en-US" sz="2400" dirty="0" err="1" smtClean="0"/>
              <a:t>stan</a:t>
            </a:r>
            <a:r>
              <a:rPr lang="en-US" sz="2400" dirty="0"/>
              <a:t> </a:t>
            </a:r>
            <a:r>
              <a:rPr lang="en-US" sz="2400" dirty="0" smtClean="0"/>
              <a:t>code that will accommodate simple/multiple regression for J0 and b as a function of input variables</a:t>
            </a:r>
            <a:endParaRPr lang="en-US" sz="2400" dirty="0" smtClean="0"/>
          </a:p>
          <a:p>
            <a:r>
              <a:rPr lang="en-US" sz="2400" dirty="0" smtClean="0"/>
              <a:t>Have done some trimming and expanding the dataset</a:t>
            </a:r>
          </a:p>
          <a:p>
            <a:pPr lvl="1"/>
            <a:r>
              <a:rPr lang="en-US" sz="2000" dirty="0" smtClean="0"/>
              <a:t>Decided we should focus on a Location x Month x Year ID (</a:t>
            </a:r>
            <a:r>
              <a:rPr lang="en-US" sz="2000" dirty="0" smtClean="0"/>
              <a:t>too much cross-profile variability)</a:t>
            </a:r>
          </a:p>
          <a:p>
            <a:pPr lvl="1"/>
            <a:r>
              <a:rPr lang="en-US" sz="2000" dirty="0" smtClean="0"/>
              <a:t>Added climatological surface nutrient, subsurface temperature and oxygen, cell size</a:t>
            </a: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Plan</a:t>
            </a:r>
          </a:p>
          <a:p>
            <a:r>
              <a:rPr lang="en-US" sz="2400" dirty="0" smtClean="0"/>
              <a:t>Everyone choose a variable, or two:</a:t>
            </a:r>
          </a:p>
          <a:p>
            <a:pPr lvl="1"/>
            <a:r>
              <a:rPr lang="en-US" sz="2000" dirty="0" smtClean="0"/>
              <a:t>Net primary productivity (&lt;name&gt;), sea surface temperature </a:t>
            </a:r>
            <a:r>
              <a:rPr lang="en-US" sz="2000" dirty="0"/>
              <a:t>(&lt;name</a:t>
            </a:r>
            <a:r>
              <a:rPr lang="en-US" sz="2000" dirty="0" smtClean="0"/>
              <a:t>&gt;), surface nutrient concentration </a:t>
            </a:r>
            <a:r>
              <a:rPr lang="en-US" sz="2000" dirty="0"/>
              <a:t>(&lt;name</a:t>
            </a:r>
            <a:r>
              <a:rPr lang="en-US" sz="2000" dirty="0" smtClean="0"/>
              <a:t>&gt;), mineral ballast </a:t>
            </a:r>
            <a:r>
              <a:rPr lang="en-US" sz="2000" dirty="0"/>
              <a:t>(&lt;name</a:t>
            </a:r>
            <a:r>
              <a:rPr lang="en-US" sz="2000" dirty="0" smtClean="0"/>
              <a:t>&gt;), phytoplankton cell size </a:t>
            </a:r>
            <a:r>
              <a:rPr lang="en-US" sz="2000" dirty="0"/>
              <a:t>(&lt;name</a:t>
            </a:r>
            <a:r>
              <a:rPr lang="en-US" sz="2000" dirty="0" smtClean="0"/>
              <a:t>&gt;), subsurface temperature (&lt;name&gt;), subsurface oxygen (&lt;name&gt;)</a:t>
            </a:r>
          </a:p>
          <a:p>
            <a:pPr lvl="1"/>
            <a:r>
              <a:rPr lang="en-US" sz="2000" dirty="0" smtClean="0"/>
              <a:t>Fit the global model and fit to regional subsets of the data</a:t>
            </a:r>
          </a:p>
          <a:p>
            <a:pPr lvl="1"/>
            <a:r>
              <a:rPr lang="en-US" sz="2000" dirty="0" smtClean="0"/>
              <a:t>Show results in two weeks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I’ve started a Word manuscript in the </a:t>
            </a:r>
            <a:r>
              <a:rPr lang="en-US" sz="2400" dirty="0" err="1" smtClean="0"/>
              <a:t>GitHub</a:t>
            </a:r>
            <a:r>
              <a:rPr lang="en-US" sz="2400" smtClean="0"/>
              <a:t> repo</a:t>
            </a:r>
            <a:endParaRPr lang="en-US" sz="24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797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Remarks</a:t>
            </a:r>
          </a:p>
          <a:p>
            <a:pPr>
              <a:buFontTx/>
              <a:buChar char="-"/>
            </a:pPr>
            <a:r>
              <a:rPr lang="en-US" sz="2000" dirty="0" smtClean="0"/>
              <a:t>A lot of time variability across stations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Need more than 2 or 3 to draw a line with the individual analysis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498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Tips for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2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57400" y="82434"/>
            <a:ext cx="6665120" cy="6705600"/>
            <a:chOff x="1219200" y="76200"/>
            <a:chExt cx="6665120" cy="67056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76201"/>
              <a:ext cx="3365500" cy="3327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76200"/>
              <a:ext cx="3312319" cy="3312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900" y="3422534"/>
              <a:ext cx="3352800" cy="3359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028" y="3435234"/>
              <a:ext cx="3280292" cy="3305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9" r="37379" b="92640"/>
          <a:stretch/>
        </p:blipFill>
        <p:spPr bwMode="auto">
          <a:xfrm>
            <a:off x="304800" y="81282"/>
            <a:ext cx="1485900" cy="49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06680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Stations 1-100 </a:t>
            </a:r>
            <a:br>
              <a:rPr lang="en-US" dirty="0" smtClean="0"/>
            </a:br>
            <a:r>
              <a:rPr lang="en-US" dirty="0" smtClean="0"/>
              <a:t>of 562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6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38400" y="146510"/>
            <a:ext cx="6477000" cy="6525845"/>
            <a:chOff x="1295400" y="146510"/>
            <a:chExt cx="5308784" cy="534881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52400"/>
              <a:ext cx="2657475" cy="2672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146510"/>
              <a:ext cx="2651309" cy="2672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2819400"/>
              <a:ext cx="2657475" cy="2675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2819400"/>
              <a:ext cx="2651309" cy="2672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1" r="31372" b="93331"/>
          <a:stretch/>
        </p:blipFill>
        <p:spPr bwMode="auto">
          <a:xfrm>
            <a:off x="142875" y="237189"/>
            <a:ext cx="2066925" cy="39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106680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Stations 1-100 </a:t>
            </a:r>
            <a:br>
              <a:rPr lang="en-US" dirty="0" smtClean="0"/>
            </a:br>
            <a:r>
              <a:rPr lang="en-US" dirty="0" smtClean="0"/>
              <a:t>of 2040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8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82420" y="76200"/>
            <a:ext cx="6609180" cy="6629400"/>
            <a:chOff x="1600200" y="152400"/>
            <a:chExt cx="5638492" cy="565574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152400"/>
              <a:ext cx="2809875" cy="2822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0076" y="152400"/>
              <a:ext cx="2816410" cy="2822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975314"/>
              <a:ext cx="2809876" cy="2832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652" y="2975314"/>
              <a:ext cx="2800040" cy="2832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0" y="106680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Stations 1-100 </a:t>
            </a:r>
            <a:br>
              <a:rPr lang="en-US" dirty="0" smtClean="0"/>
            </a:br>
            <a:r>
              <a:rPr lang="en-US" dirty="0" smtClean="0"/>
              <a:t>of 3344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0" t="1431" r="28480" b="93130"/>
          <a:stretch/>
        </p:blipFill>
        <p:spPr bwMode="auto">
          <a:xfrm>
            <a:off x="19050" y="200024"/>
            <a:ext cx="2230020" cy="27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49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46" y="36287"/>
            <a:ext cx="411645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86" y="0"/>
            <a:ext cx="4104819" cy="350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3" y="3476172"/>
            <a:ext cx="3815797" cy="338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77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43000" y="21771"/>
            <a:ext cx="6781800" cy="6788488"/>
            <a:chOff x="1676400" y="762000"/>
            <a:chExt cx="6089994" cy="6096000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762000"/>
              <a:ext cx="6089994" cy="609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89" r="37379" b="92640"/>
            <a:stretch/>
          </p:blipFill>
          <p:spPr bwMode="auto">
            <a:xfrm>
              <a:off x="3978447" y="1066800"/>
              <a:ext cx="1485900" cy="49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38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0621"/>
            <a:ext cx="6705600" cy="670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1" r="31372" b="93331"/>
          <a:stretch/>
        </p:blipFill>
        <p:spPr bwMode="auto">
          <a:xfrm>
            <a:off x="3538537" y="435633"/>
            <a:ext cx="2066925" cy="39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29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82384"/>
            <a:ext cx="7895769" cy="59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08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165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PHYTOGREG</dc:creator>
  <cp:lastModifiedBy>GREG</cp:lastModifiedBy>
  <cp:revision>25</cp:revision>
  <dcterms:created xsi:type="dcterms:W3CDTF">2018-04-03T01:09:51Z</dcterms:created>
  <dcterms:modified xsi:type="dcterms:W3CDTF">2018-04-17T16:24:29Z</dcterms:modified>
</cp:coreProperties>
</file>