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8DA9-1B82-6596-5365-A0EA27849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FDEF2-2315-6864-A400-AA182F540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2D1A3-7673-37B0-723F-A094A9AD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96A5-7DC0-465C-BDA2-DD343895035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6CE3D-C3D2-C94F-0307-E5F81637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FD7B1-09C6-E624-59D2-F6DE1EA3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AF66-4C4C-4F23-9BA6-9DDA8C86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31F6-611F-747D-499C-F7F4853E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C326B-3DBF-9289-BCAD-7A2E692EE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20DC-A3A2-1A77-705C-8535C53D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96A5-7DC0-465C-BDA2-DD343895035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D844B-E1A1-76F5-8FA7-D2A56464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6D214-622C-F61E-069B-90AE7BD2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AF66-4C4C-4F23-9BA6-9DDA8C86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C6068-1119-E3EE-CE68-7BCFD0458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4233D-287B-84CB-303C-7D237119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73C3E-9F7F-2D6A-DCD0-9ADD6529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96A5-7DC0-465C-BDA2-DD343895035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D2E7-19AE-5FDE-D5B6-00F23103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E1F98-61FC-F879-15E4-A630D9E5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AF66-4C4C-4F23-9BA6-9DDA8C86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E2F1-ED9F-0059-A6ED-5ABECB60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F7196-1958-85CE-5433-4297C75E7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5F412-734D-59A8-F047-1BABF419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96A5-7DC0-465C-BDA2-DD343895035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60589-BE57-12A6-97DF-7D84666A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E52DD-8C73-AEB4-FACC-09BC6A1C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AF66-4C4C-4F23-9BA6-9DDA8C86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4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CB16-316F-2AAA-C1F7-0CADFC5EE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F8A5B-26C5-1AFE-7DF3-D2FBC4887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9D911-2D69-B933-04B5-C6A3B266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96A5-7DC0-465C-BDA2-DD343895035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6F246-CF3D-8029-4541-173D653D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B96E7-2197-7AEB-572E-C152F9F4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AF66-4C4C-4F23-9BA6-9DDA8C86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2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603D-80DA-F157-63D0-61A8B792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6007B-D961-5FC4-431B-0608CF5C5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3B4FE-226D-9C63-5319-6FB930238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3957A-D4FF-711C-B0F9-7B99C0AA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96A5-7DC0-465C-BDA2-DD343895035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E7868-054C-FEE1-5D3A-2F8E262B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26F10-6F2E-2E8F-BE72-95F0F453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AF66-4C4C-4F23-9BA6-9DDA8C86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8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F651-6DAF-45B2-EF34-6981CE75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21BFB-DF7D-8CFD-1726-66FB55D8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0A62C-19BC-493D-0EE0-723FFDAA7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C3A18-D863-6D52-76AA-CE7DBC503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C2CA4-F3D9-4B68-E337-10F3B6B5E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0F50D1-C9C0-D994-5A52-F872B41E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96A5-7DC0-465C-BDA2-DD343895035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67AFD-6BDA-9894-E0AA-B6D44FA9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97F61-C931-9E17-9864-8810CFDC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AF66-4C4C-4F23-9BA6-9DDA8C86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8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2AEB-BAA5-D32B-0949-12C7CA2A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296CC-F6A7-6776-2223-444CF72B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96A5-7DC0-465C-BDA2-DD343895035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92C72-CE2C-B2F1-6142-05D49700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273EC-B489-608C-0FC0-32C77B40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AF66-4C4C-4F23-9BA6-9DDA8C86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37F13-FE8D-15E2-5743-3C22F632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96A5-7DC0-465C-BDA2-DD343895035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1CC375-AB11-C2DD-2A20-D7D1065B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886D7-2DBD-9583-F158-6557748C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AF66-4C4C-4F23-9BA6-9DDA8C86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7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0A7D-F699-DF54-CCE9-6A40E23C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D06BF-B24B-D26D-E9DC-764DDA14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A203E-865B-47FE-F4B0-015385892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2B2B7-0651-F4B3-A734-FC5E126A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96A5-7DC0-465C-BDA2-DD343895035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B1DFF-39E1-5FC8-E891-24A3AB58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EAC53-93E4-2C4B-1E02-60052446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AF66-4C4C-4F23-9BA6-9DDA8C86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4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53D6-EC77-7D04-E1D2-18B0B83F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452A4-CC49-43EC-64D4-E7307E294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34AC1-F945-72D1-B05A-74C11E582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1ECF9-C5D6-00CB-4A0D-4A0607E9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96A5-7DC0-465C-BDA2-DD343895035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42EC5-B244-E140-9BBA-6701FFA3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92F30-A652-F9F6-7722-6888997A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AF66-4C4C-4F23-9BA6-9DDA8C86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1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5B820-09EF-DB18-ADE8-CA24F9AE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856D2-70B9-3FB9-B956-13606C41C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C6397-128C-69E8-CDA7-2357FC406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F96A5-7DC0-465C-BDA2-DD343895035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28104-66FE-4FB3-E094-5703DE526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1E734-B408-B0FA-829F-00E0D6901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BAF66-4C4C-4F23-9BA6-9DDA8C86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4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E879F8-3B1B-FB68-0714-EFC42AADF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1385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53A141-6BBA-FDA2-7561-81B52D23B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1255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63AEFD-D1DF-8B9B-4542-14282F1F3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8081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D99945-7F77-F338-4D99-C7360C95C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00569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yara yasser</dc:creator>
  <cp:lastModifiedBy>yara yasser</cp:lastModifiedBy>
  <cp:revision>2</cp:revision>
  <dcterms:created xsi:type="dcterms:W3CDTF">2024-09-26T12:11:47Z</dcterms:created>
  <dcterms:modified xsi:type="dcterms:W3CDTF">2024-09-27T14:19:51Z</dcterms:modified>
</cp:coreProperties>
</file>